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5" r:id="rId1"/>
  </p:sldMasterIdLst>
  <p:notesMasterIdLst>
    <p:notesMasterId r:id="rId32"/>
  </p:notesMasterIdLst>
  <p:sldIdLst>
    <p:sldId id="538" r:id="rId2"/>
    <p:sldId id="537" r:id="rId3"/>
    <p:sldId id="455" r:id="rId4"/>
    <p:sldId id="456" r:id="rId5"/>
    <p:sldId id="457" r:id="rId6"/>
    <p:sldId id="515" r:id="rId7"/>
    <p:sldId id="516" r:id="rId8"/>
    <p:sldId id="517" r:id="rId9"/>
    <p:sldId id="518" r:id="rId10"/>
    <p:sldId id="519" r:id="rId11"/>
    <p:sldId id="520" r:id="rId12"/>
    <p:sldId id="521" r:id="rId13"/>
    <p:sldId id="522" r:id="rId14"/>
    <p:sldId id="523" r:id="rId15"/>
    <p:sldId id="524" r:id="rId16"/>
    <p:sldId id="525" r:id="rId17"/>
    <p:sldId id="526" r:id="rId18"/>
    <p:sldId id="533" r:id="rId19"/>
    <p:sldId id="527" r:id="rId20"/>
    <p:sldId id="528" r:id="rId21"/>
    <p:sldId id="529" r:id="rId22"/>
    <p:sldId id="530" r:id="rId23"/>
    <p:sldId id="482" r:id="rId24"/>
    <p:sldId id="512" r:id="rId25"/>
    <p:sldId id="531" r:id="rId26"/>
    <p:sldId id="532" r:id="rId27"/>
    <p:sldId id="513" r:id="rId28"/>
    <p:sldId id="485" r:id="rId29"/>
    <p:sldId id="487" r:id="rId30"/>
    <p:sldId id="534" r:id="rId31"/>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81C4D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29" autoAdjust="0"/>
    <p:restoredTop sz="94660"/>
  </p:normalViewPr>
  <p:slideViewPr>
    <p:cSldViewPr>
      <p:cViewPr varScale="1">
        <p:scale>
          <a:sx n="83" d="100"/>
          <a:sy n="83" d="100"/>
        </p:scale>
        <p:origin x="47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png"/><Relationship Id="rId4" Type="http://schemas.openxmlformats.org/officeDocument/2006/relationships/image" Target="../media/image9.jp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png"/><Relationship Id="rId4"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651952-DF11-414D-8E94-11A720D04309}" type="doc">
      <dgm:prSet loTypeId="urn:microsoft.com/office/officeart/2008/layout/HexagonCluster" loCatId="picture" qsTypeId="urn:microsoft.com/office/officeart/2005/8/quickstyle/simple1" qsCatId="simple" csTypeId="urn:microsoft.com/office/officeart/2005/8/colors/accent1_2" csCatId="accent1" phldr="1"/>
      <dgm:spPr/>
    </dgm:pt>
    <dgm:pt modelId="{4204F26B-3A55-4539-88AD-4D267BEAF0C3}">
      <dgm:prSet phldrT="[文本]"/>
      <dgm:spPr>
        <a:blipFill rotWithShape="0">
          <a:blip xmlns:r="http://schemas.openxmlformats.org/officeDocument/2006/relationships" r:embed="rId1"/>
          <a:stretch>
            <a:fillRect/>
          </a:stretch>
        </a:blipFill>
        <a:ln w="25400" cap="flat" cmpd="sng" algn="ctr">
          <a:solidFill>
            <a:srgbClr val="4F81BD">
              <a:hueOff val="0"/>
              <a:satOff val="0"/>
              <a:lumOff val="0"/>
              <a:alphaOff val="0"/>
            </a:srgbClr>
          </a:solidFill>
          <a:prstDash val="solid"/>
        </a:ln>
        <a:effectLst>
          <a:glow rad="228600">
            <a:srgbClr val="7030A0">
              <a:alpha val="40000"/>
            </a:srgbClr>
          </a:glow>
        </a:effectLst>
        <a:scene3d>
          <a:camera prst="orthographicFront"/>
          <a:lightRig rig="threePt" dir="t"/>
        </a:scene3d>
        <a:sp3d>
          <a:bevelT w="139700" h="139700" prst="divot"/>
        </a:sp3d>
      </dgm:spPr>
      <dgm:t>
        <a:bodyPr/>
        <a:lstStyle/>
        <a:p>
          <a:endParaRPr lang="zh-CN" altLang="en-US" dirty="0">
            <a:solidFill>
              <a:sysClr val="window" lastClr="FFFFFF"/>
            </a:solidFill>
            <a:latin typeface="Calibri"/>
            <a:ea typeface="宋体" panose="02010600030101010101" pitchFamily="2" charset="-122"/>
            <a:cs typeface="+mn-cs"/>
          </a:endParaRPr>
        </a:p>
      </dgm:t>
    </dgm:pt>
    <dgm:pt modelId="{8896E334-0F0D-4FDC-9C6A-FBCB43EA4DBB}" type="parTrans" cxnId="{194C7425-4535-40C9-8BC2-F3293B534CF4}">
      <dgm:prSet/>
      <dgm:spPr/>
      <dgm:t>
        <a:bodyPr/>
        <a:lstStyle/>
        <a:p>
          <a:endParaRPr lang="zh-CN" altLang="en-US"/>
        </a:p>
      </dgm:t>
    </dgm:pt>
    <dgm:pt modelId="{EBCE2EE9-5A8D-4DCF-BC84-B7094A71D8BD}" type="sibTrans" cxnId="{194C7425-4535-40C9-8BC2-F3293B534CF4}">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5000" r="-15000"/>
          </a:stretch>
        </a:blipFill>
        <a:ln w="25400" cap="flat" cmpd="sng" algn="ctr">
          <a:solidFill>
            <a:srgbClr val="4F81BD">
              <a:hueOff val="0"/>
              <a:satOff val="0"/>
              <a:lumOff val="0"/>
              <a:alphaOff val="0"/>
            </a:srgbClr>
          </a:solidFill>
          <a:prstDash val="solid"/>
        </a:ln>
        <a:effectLst>
          <a:glow rad="101600">
            <a:srgbClr val="FFC000">
              <a:alpha val="40000"/>
            </a:srgbClr>
          </a:glow>
        </a:effectLst>
        <a:scene3d>
          <a:camera prst="orthographicFront"/>
          <a:lightRig rig="threePt" dir="t"/>
        </a:scene3d>
        <a:sp3d>
          <a:bevelT w="139700" h="139700" prst="divot"/>
        </a:sp3d>
      </dgm:spPr>
      <dgm:t>
        <a:bodyPr/>
        <a:lstStyle/>
        <a:p>
          <a:endParaRPr lang="zh-CN" altLang="en-US"/>
        </a:p>
      </dgm:t>
    </dgm:pt>
    <dgm:pt modelId="{6AD91F41-9D87-4B28-A90C-000582152DA3}">
      <dgm:prSet phldrT="[文本]"/>
      <dgm:spPr>
        <a:blipFill rotWithShape="0">
          <a:blip xmlns:r="http://schemas.openxmlformats.org/officeDocument/2006/relationships" r:embed="rId3"/>
          <a:stretch>
            <a:fillRect/>
          </a:stretch>
        </a:blipFill>
        <a:ln w="25400" cap="flat" cmpd="sng" algn="ctr">
          <a:solidFill>
            <a:srgbClr val="4F81BD">
              <a:hueOff val="0"/>
              <a:satOff val="0"/>
              <a:lumOff val="0"/>
              <a:alphaOff val="0"/>
            </a:srgbClr>
          </a:solidFill>
          <a:prstDash val="solid"/>
        </a:ln>
        <a:effectLst>
          <a:glow rad="139700">
            <a:srgbClr val="FF0000">
              <a:alpha val="40000"/>
            </a:srgbClr>
          </a:glow>
        </a:effectLst>
        <a:scene3d>
          <a:camera prst="orthographicFront"/>
          <a:lightRig rig="threePt" dir="t"/>
        </a:scene3d>
        <a:sp3d>
          <a:bevelT w="139700" h="139700" prst="divot"/>
        </a:sp3d>
      </dgm:spPr>
      <dgm:t>
        <a:bodyPr/>
        <a:lstStyle/>
        <a:p>
          <a:endParaRPr lang="zh-CN" altLang="en-US" dirty="0">
            <a:solidFill>
              <a:sysClr val="window" lastClr="FFFFFF"/>
            </a:solidFill>
            <a:latin typeface="Calibri"/>
            <a:ea typeface="宋体" panose="02010600030101010101" pitchFamily="2" charset="-122"/>
            <a:cs typeface="+mn-cs"/>
          </a:endParaRPr>
        </a:p>
      </dgm:t>
    </dgm:pt>
    <dgm:pt modelId="{8423E01E-2225-41F9-A828-73827A594088}" type="parTrans" cxnId="{9F6C44D3-A92E-4DCC-A9E6-B9D9BC4F8AE7}">
      <dgm:prSet/>
      <dgm:spPr/>
      <dgm:t>
        <a:bodyPr/>
        <a:lstStyle/>
        <a:p>
          <a:endParaRPr lang="zh-CN" altLang="en-US"/>
        </a:p>
      </dgm:t>
    </dgm:pt>
    <dgm:pt modelId="{D5855A68-0427-4E38-8152-3AB06B90D261}" type="sibTrans" cxnId="{9F6C44D3-A92E-4DCC-A9E6-B9D9BC4F8AE7}">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t="-24000" b="-24000"/>
          </a:stretch>
        </a:blipFill>
        <a:ln w="25400" cap="flat" cmpd="sng" algn="ctr">
          <a:solidFill>
            <a:srgbClr val="4F81BD">
              <a:hueOff val="0"/>
              <a:satOff val="0"/>
              <a:lumOff val="0"/>
              <a:alphaOff val="0"/>
            </a:srgbClr>
          </a:solidFill>
          <a:prstDash val="solid"/>
        </a:ln>
        <a:effectLst>
          <a:glow rad="139700">
            <a:schemeClr val="accent6">
              <a:lumMod val="60000"/>
              <a:lumOff val="40000"/>
              <a:alpha val="40000"/>
            </a:schemeClr>
          </a:glow>
        </a:effectLst>
        <a:scene3d>
          <a:camera prst="orthographicFront"/>
          <a:lightRig rig="threePt" dir="t"/>
        </a:scene3d>
        <a:sp3d>
          <a:bevelT w="139700" h="139700" prst="divot"/>
        </a:sp3d>
      </dgm:spPr>
      <dgm:t>
        <a:bodyPr/>
        <a:lstStyle/>
        <a:p>
          <a:endParaRPr lang="zh-CN" altLang="en-US"/>
        </a:p>
      </dgm:t>
    </dgm:pt>
    <dgm:pt modelId="{DB5356A4-CD20-4294-A981-D9D284EF1AC8}" type="pres">
      <dgm:prSet presAssocID="{7B651952-DF11-414D-8E94-11A720D04309}" presName="Name0" presStyleCnt="0">
        <dgm:presLayoutVars>
          <dgm:chMax val="21"/>
          <dgm:chPref val="21"/>
        </dgm:presLayoutVars>
      </dgm:prSet>
      <dgm:spPr/>
    </dgm:pt>
    <dgm:pt modelId="{DECBA780-AF2F-4ECD-91CC-93FBA12D928B}" type="pres">
      <dgm:prSet presAssocID="{4204F26B-3A55-4539-88AD-4D267BEAF0C3}" presName="text1" presStyleCnt="0"/>
      <dgm:spPr>
        <a:scene3d>
          <a:camera prst="orthographicFront"/>
          <a:lightRig rig="threePt" dir="t"/>
        </a:scene3d>
        <a:sp3d>
          <a:bevelT w="139700" h="139700" prst="divot"/>
        </a:sp3d>
      </dgm:spPr>
    </dgm:pt>
    <dgm:pt modelId="{63F0DA21-6737-48BB-827B-424778B9EAA1}" type="pres">
      <dgm:prSet presAssocID="{4204F26B-3A55-4539-88AD-4D267BEAF0C3}" presName="textRepeatNode" presStyleLbl="alignNode1" presStyleIdx="0" presStyleCnt="2">
        <dgm:presLayoutVars>
          <dgm:chMax val="0"/>
          <dgm:chPref val="0"/>
          <dgm:bulletEnabled val="1"/>
        </dgm:presLayoutVars>
      </dgm:prSet>
      <dgm:spPr>
        <a:xfrm>
          <a:off x="1467504" y="1127066"/>
          <a:ext cx="1755092" cy="1513530"/>
        </a:xfrm>
        <a:prstGeom prst="hexagon">
          <a:avLst>
            <a:gd name="adj" fmla="val 25000"/>
            <a:gd name="vf" fmla="val 115470"/>
          </a:avLst>
        </a:prstGeom>
      </dgm:spPr>
      <dgm:t>
        <a:bodyPr/>
        <a:lstStyle/>
        <a:p>
          <a:endParaRPr lang="zh-CN" altLang="en-US"/>
        </a:p>
      </dgm:t>
    </dgm:pt>
    <dgm:pt modelId="{A70601C7-A116-4B80-8628-B636CB46E395}" type="pres">
      <dgm:prSet presAssocID="{4204F26B-3A55-4539-88AD-4D267BEAF0C3}" presName="textaccent1" presStyleCnt="0"/>
      <dgm:spPr>
        <a:scene3d>
          <a:camera prst="orthographicFront"/>
          <a:lightRig rig="threePt" dir="t"/>
        </a:scene3d>
        <a:sp3d>
          <a:bevelT w="139700" h="139700" prst="divot"/>
        </a:sp3d>
      </dgm:spPr>
    </dgm:pt>
    <dgm:pt modelId="{18785B9D-0F5B-40B6-B477-82C597640808}" type="pres">
      <dgm:prSet presAssocID="{4204F26B-3A55-4539-88AD-4D267BEAF0C3}" presName="accentRepeatNode" presStyleLbl="solidAlignAcc1" presStyleIdx="0" presStyleCnt="4" custLinFactX="-100000" custLinFactY="65419" custLinFactNeighborX="-141224" custLinFactNeighborY="100000"/>
      <dgm:spPr>
        <a:xfrm>
          <a:off x="1522312" y="1795451"/>
          <a:ext cx="205068" cy="176993"/>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a:scene3d>
          <a:camera prst="orthographicFront"/>
          <a:lightRig rig="threePt" dir="t"/>
        </a:scene3d>
        <a:sp3d>
          <a:bevelT w="139700" h="139700" prst="divot"/>
        </a:sp3d>
      </dgm:spPr>
    </dgm:pt>
    <dgm:pt modelId="{7F6DFD73-FBBC-4BA2-B7D2-9C25D56AA372}" type="pres">
      <dgm:prSet presAssocID="{EBCE2EE9-5A8D-4DCF-BC84-B7094A71D8BD}" presName="image1" presStyleCnt="0"/>
      <dgm:spPr>
        <a:scene3d>
          <a:camera prst="orthographicFront"/>
          <a:lightRig rig="threePt" dir="t"/>
        </a:scene3d>
        <a:sp3d>
          <a:bevelT w="139700" h="139700" prst="divot"/>
        </a:sp3d>
      </dgm:spPr>
    </dgm:pt>
    <dgm:pt modelId="{373AD755-68DA-4BF5-9807-A0AF3B44D39B}" type="pres">
      <dgm:prSet presAssocID="{EBCE2EE9-5A8D-4DCF-BC84-B7094A71D8BD}" presName="imageRepeatNode" presStyleLbl="alignAcc1" presStyleIdx="0" presStyleCnt="2" custLinFactNeighborX="5237" custLinFactNeighborY="-1890"/>
      <dgm:spPr>
        <a:xfrm>
          <a:off x="0" y="311730"/>
          <a:ext cx="1755092" cy="1513530"/>
        </a:xfrm>
        <a:prstGeom prst="hexagon">
          <a:avLst>
            <a:gd name="adj" fmla="val 25000"/>
            <a:gd name="vf" fmla="val 115470"/>
          </a:avLst>
        </a:prstGeom>
      </dgm:spPr>
      <dgm:t>
        <a:bodyPr/>
        <a:lstStyle/>
        <a:p>
          <a:endParaRPr lang="zh-CN" altLang="en-US"/>
        </a:p>
      </dgm:t>
    </dgm:pt>
    <dgm:pt modelId="{5C4874E3-4535-4C7F-9BE2-7CAB0DF80654}" type="pres">
      <dgm:prSet presAssocID="{EBCE2EE9-5A8D-4DCF-BC84-B7094A71D8BD}" presName="imageaccent1" presStyleCnt="0"/>
      <dgm:spPr>
        <a:scene3d>
          <a:camera prst="orthographicFront"/>
          <a:lightRig rig="threePt" dir="t"/>
        </a:scene3d>
        <a:sp3d>
          <a:bevelT w="139700" h="139700" prst="divot"/>
        </a:sp3d>
      </dgm:spPr>
    </dgm:pt>
    <dgm:pt modelId="{E78E1D52-9A06-4C3A-B85F-4A84A3583BF1}" type="pres">
      <dgm:prSet presAssocID="{EBCE2EE9-5A8D-4DCF-BC84-B7094A71D8BD}" presName="accentRepeatNode" presStyleLbl="solidAlignAcc1" presStyleIdx="1" presStyleCnt="4" custLinFactX="139304" custLinFactY="-200000" custLinFactNeighborX="200000" custLinFactNeighborY="-265707"/>
      <dgm:spPr>
        <a:xfrm>
          <a:off x="1195926" y="1616361"/>
          <a:ext cx="205068" cy="176993"/>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a:scene3d>
          <a:camera prst="orthographicFront"/>
          <a:lightRig rig="threePt" dir="t"/>
        </a:scene3d>
        <a:sp3d>
          <a:bevelT w="139700" h="139700" prst="divot"/>
        </a:sp3d>
      </dgm:spPr>
    </dgm:pt>
    <dgm:pt modelId="{ED730A21-CECA-4465-8E58-5D1B1A478710}" type="pres">
      <dgm:prSet presAssocID="{6AD91F41-9D87-4B28-A90C-000582152DA3}" presName="text2" presStyleCnt="0"/>
      <dgm:spPr>
        <a:scene3d>
          <a:camera prst="orthographicFront"/>
          <a:lightRig rig="threePt" dir="t"/>
        </a:scene3d>
        <a:sp3d>
          <a:bevelT w="139700" h="139700" prst="divot"/>
        </a:sp3d>
      </dgm:spPr>
    </dgm:pt>
    <dgm:pt modelId="{109CB03B-7F17-4F1C-BB03-C84FBAB06190}" type="pres">
      <dgm:prSet presAssocID="{6AD91F41-9D87-4B28-A90C-000582152DA3}" presName="textRepeatNode" presStyleLbl="alignNode1" presStyleIdx="1" presStyleCnt="2" custScaleX="98552" custLinFactNeighborX="1340" custLinFactNeighborY="3192">
        <dgm:presLayoutVars>
          <dgm:chMax val="0"/>
          <dgm:chPref val="0"/>
          <dgm:bulletEnabled val="1"/>
        </dgm:presLayoutVars>
      </dgm:prSet>
      <dgm:spPr>
        <a:xfrm>
          <a:off x="2899837" y="72002"/>
          <a:ext cx="1729679" cy="1513530"/>
        </a:xfrm>
        <a:prstGeom prst="hexagon">
          <a:avLst>
            <a:gd name="adj" fmla="val 25000"/>
            <a:gd name="vf" fmla="val 115470"/>
          </a:avLst>
        </a:prstGeom>
      </dgm:spPr>
      <dgm:t>
        <a:bodyPr/>
        <a:lstStyle/>
        <a:p>
          <a:endParaRPr lang="zh-CN" altLang="en-US"/>
        </a:p>
      </dgm:t>
    </dgm:pt>
    <dgm:pt modelId="{05B7D1AE-E4A6-4276-8A01-37C248CE9D41}" type="pres">
      <dgm:prSet presAssocID="{6AD91F41-9D87-4B28-A90C-000582152DA3}" presName="textaccent2" presStyleCnt="0"/>
      <dgm:spPr>
        <a:scene3d>
          <a:camera prst="orthographicFront"/>
          <a:lightRig rig="threePt" dir="t"/>
        </a:scene3d>
        <a:sp3d>
          <a:bevelT w="139700" h="139700" prst="divot"/>
        </a:sp3d>
      </dgm:spPr>
    </dgm:pt>
    <dgm:pt modelId="{4A919062-BD18-4EFF-97C0-9F2C9198A016}" type="pres">
      <dgm:prSet presAssocID="{6AD91F41-9D87-4B28-A90C-000582152DA3}" presName="accentRepeatNode" presStyleLbl="solidAlignAcc1" presStyleIdx="2" presStyleCnt="4" custLinFactX="100000" custLinFactY="-200000" custLinFactNeighborX="197450" custLinFactNeighborY="-225023"/>
      <dgm:spPr>
        <a:xfrm>
          <a:off x="4131550" y="1616361"/>
          <a:ext cx="205068" cy="176993"/>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a:scene3d>
          <a:camera prst="orthographicFront"/>
          <a:lightRig rig="threePt" dir="t"/>
        </a:scene3d>
        <a:sp3d>
          <a:bevelT w="139700" h="139700" prst="divot"/>
        </a:sp3d>
      </dgm:spPr>
    </dgm:pt>
    <dgm:pt modelId="{8D5A2D0B-9F4D-42EA-A183-6B571EC09EFB}" type="pres">
      <dgm:prSet presAssocID="{D5855A68-0427-4E38-8152-3AB06B90D261}" presName="image2" presStyleCnt="0"/>
      <dgm:spPr>
        <a:scene3d>
          <a:camera prst="orthographicFront"/>
          <a:lightRig rig="threePt" dir="t"/>
        </a:scene3d>
        <a:sp3d>
          <a:bevelT w="139700" h="139700" prst="divot"/>
        </a:sp3d>
      </dgm:spPr>
    </dgm:pt>
    <dgm:pt modelId="{B6D904E6-F0C5-42BD-96B4-0E85AFB088BE}" type="pres">
      <dgm:prSet presAssocID="{D5855A68-0427-4E38-8152-3AB06B90D261}" presName="imageRepeatNode" presStyleLbl="alignAcc1" presStyleIdx="1" presStyleCnt="2" custLinFactNeighborX="-300" custLinFactNeighborY="1656"/>
      <dgm:spPr>
        <a:xfrm>
          <a:off x="4403128" y="1180570"/>
          <a:ext cx="1755092" cy="1513530"/>
        </a:xfrm>
        <a:prstGeom prst="hexagon">
          <a:avLst>
            <a:gd name="adj" fmla="val 25000"/>
            <a:gd name="vf" fmla="val 115470"/>
          </a:avLst>
        </a:prstGeom>
      </dgm:spPr>
      <dgm:t>
        <a:bodyPr/>
        <a:lstStyle/>
        <a:p>
          <a:endParaRPr lang="zh-CN" altLang="en-US"/>
        </a:p>
      </dgm:t>
    </dgm:pt>
    <dgm:pt modelId="{BDCD2C9A-EA97-4C07-9072-5B75A320E08B}" type="pres">
      <dgm:prSet presAssocID="{D5855A68-0427-4E38-8152-3AB06B90D261}" presName="imageaccent2" presStyleCnt="0"/>
      <dgm:spPr>
        <a:scene3d>
          <a:camera prst="orthographicFront"/>
          <a:lightRig rig="threePt" dir="t"/>
        </a:scene3d>
        <a:sp3d>
          <a:bevelT w="139700" h="139700" prst="divot"/>
        </a:sp3d>
      </dgm:spPr>
    </dgm:pt>
    <dgm:pt modelId="{452A2E50-1BC1-4B1A-AFB6-B046F1D753A5}" type="pres">
      <dgm:prSet presAssocID="{D5855A68-0427-4E38-8152-3AB06B90D261}" presName="accentRepeatNode" presStyleLbl="solidAlignAcc1" presStyleIdx="3" presStyleCnt="4" custLinFactX="-100000" custLinFactNeighborX="-168192" custLinFactNeighborY="84051"/>
      <dgm:spPr>
        <a:xfrm>
          <a:off x="4457936" y="1795451"/>
          <a:ext cx="205068" cy="176993"/>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a:scene3d>
          <a:camera prst="orthographicFront"/>
          <a:lightRig rig="threePt" dir="t"/>
        </a:scene3d>
        <a:sp3d>
          <a:bevelT w="139700" h="139700" prst="divot"/>
        </a:sp3d>
      </dgm:spPr>
    </dgm:pt>
  </dgm:ptLst>
  <dgm:cxnLst>
    <dgm:cxn modelId="{ECDE79FE-E062-4C2A-BAC3-14860F692E31}" type="presOf" srcId="{4204F26B-3A55-4539-88AD-4D267BEAF0C3}" destId="{63F0DA21-6737-48BB-827B-424778B9EAA1}" srcOrd="0" destOrd="0" presId="urn:microsoft.com/office/officeart/2008/layout/HexagonCluster"/>
    <dgm:cxn modelId="{24D9806F-A279-41D3-B94D-0FE962CED8C3}" type="presOf" srcId="{EBCE2EE9-5A8D-4DCF-BC84-B7094A71D8BD}" destId="{373AD755-68DA-4BF5-9807-A0AF3B44D39B}" srcOrd="0" destOrd="0" presId="urn:microsoft.com/office/officeart/2008/layout/HexagonCluster"/>
    <dgm:cxn modelId="{9F6C44D3-A92E-4DCC-A9E6-B9D9BC4F8AE7}" srcId="{7B651952-DF11-414D-8E94-11A720D04309}" destId="{6AD91F41-9D87-4B28-A90C-000582152DA3}" srcOrd="1" destOrd="0" parTransId="{8423E01E-2225-41F9-A828-73827A594088}" sibTransId="{D5855A68-0427-4E38-8152-3AB06B90D261}"/>
    <dgm:cxn modelId="{A004FA63-FB8A-4F6A-8AF1-F90F6EDEF0A9}" type="presOf" srcId="{7B651952-DF11-414D-8E94-11A720D04309}" destId="{DB5356A4-CD20-4294-A981-D9D284EF1AC8}" srcOrd="0" destOrd="0" presId="urn:microsoft.com/office/officeart/2008/layout/HexagonCluster"/>
    <dgm:cxn modelId="{FA5136F8-9977-4E1D-A009-62010BD826D0}" type="presOf" srcId="{D5855A68-0427-4E38-8152-3AB06B90D261}" destId="{B6D904E6-F0C5-42BD-96B4-0E85AFB088BE}" srcOrd="0" destOrd="0" presId="urn:microsoft.com/office/officeart/2008/layout/HexagonCluster"/>
    <dgm:cxn modelId="{194C7425-4535-40C9-8BC2-F3293B534CF4}" srcId="{7B651952-DF11-414D-8E94-11A720D04309}" destId="{4204F26B-3A55-4539-88AD-4D267BEAF0C3}" srcOrd="0" destOrd="0" parTransId="{8896E334-0F0D-4FDC-9C6A-FBCB43EA4DBB}" sibTransId="{EBCE2EE9-5A8D-4DCF-BC84-B7094A71D8BD}"/>
    <dgm:cxn modelId="{E3C41931-494F-407E-9F6E-65DDCA921BDD}" type="presOf" srcId="{6AD91F41-9D87-4B28-A90C-000582152DA3}" destId="{109CB03B-7F17-4F1C-BB03-C84FBAB06190}" srcOrd="0" destOrd="0" presId="urn:microsoft.com/office/officeart/2008/layout/HexagonCluster"/>
    <dgm:cxn modelId="{CDEA44D1-7046-4B22-B6DA-FA3B3FA05BC4}" type="presParOf" srcId="{DB5356A4-CD20-4294-A981-D9D284EF1AC8}" destId="{DECBA780-AF2F-4ECD-91CC-93FBA12D928B}" srcOrd="0" destOrd="0" presId="urn:microsoft.com/office/officeart/2008/layout/HexagonCluster"/>
    <dgm:cxn modelId="{DFFBAEEA-095A-4789-A4CF-30EA0FEB878C}" type="presParOf" srcId="{DECBA780-AF2F-4ECD-91CC-93FBA12D928B}" destId="{63F0DA21-6737-48BB-827B-424778B9EAA1}" srcOrd="0" destOrd="0" presId="urn:microsoft.com/office/officeart/2008/layout/HexagonCluster"/>
    <dgm:cxn modelId="{6A3993B6-3632-495D-99B9-9C04A8C8820E}" type="presParOf" srcId="{DB5356A4-CD20-4294-A981-D9D284EF1AC8}" destId="{A70601C7-A116-4B80-8628-B636CB46E395}" srcOrd="1" destOrd="0" presId="urn:microsoft.com/office/officeart/2008/layout/HexagonCluster"/>
    <dgm:cxn modelId="{10A7F462-0114-460A-810B-6C449AF2ACEE}" type="presParOf" srcId="{A70601C7-A116-4B80-8628-B636CB46E395}" destId="{18785B9D-0F5B-40B6-B477-82C597640808}" srcOrd="0" destOrd="0" presId="urn:microsoft.com/office/officeart/2008/layout/HexagonCluster"/>
    <dgm:cxn modelId="{A7B71F02-D061-4E7D-BDE5-03E13C9A9329}" type="presParOf" srcId="{DB5356A4-CD20-4294-A981-D9D284EF1AC8}" destId="{7F6DFD73-FBBC-4BA2-B7D2-9C25D56AA372}" srcOrd="2" destOrd="0" presId="urn:microsoft.com/office/officeart/2008/layout/HexagonCluster"/>
    <dgm:cxn modelId="{D0468954-D4E8-40D0-9350-86A879063C17}" type="presParOf" srcId="{7F6DFD73-FBBC-4BA2-B7D2-9C25D56AA372}" destId="{373AD755-68DA-4BF5-9807-A0AF3B44D39B}" srcOrd="0" destOrd="0" presId="urn:microsoft.com/office/officeart/2008/layout/HexagonCluster"/>
    <dgm:cxn modelId="{9D6052BD-02FA-41DB-999C-6453E23ABC78}" type="presParOf" srcId="{DB5356A4-CD20-4294-A981-D9D284EF1AC8}" destId="{5C4874E3-4535-4C7F-9BE2-7CAB0DF80654}" srcOrd="3" destOrd="0" presId="urn:microsoft.com/office/officeart/2008/layout/HexagonCluster"/>
    <dgm:cxn modelId="{BF5DE6E4-A072-4F88-87F0-5F617B904256}" type="presParOf" srcId="{5C4874E3-4535-4C7F-9BE2-7CAB0DF80654}" destId="{E78E1D52-9A06-4C3A-B85F-4A84A3583BF1}" srcOrd="0" destOrd="0" presId="urn:microsoft.com/office/officeart/2008/layout/HexagonCluster"/>
    <dgm:cxn modelId="{0F2CABDF-24B2-4CCB-BD4F-781916AEFB13}" type="presParOf" srcId="{DB5356A4-CD20-4294-A981-D9D284EF1AC8}" destId="{ED730A21-CECA-4465-8E58-5D1B1A478710}" srcOrd="4" destOrd="0" presId="urn:microsoft.com/office/officeart/2008/layout/HexagonCluster"/>
    <dgm:cxn modelId="{DF37E58E-5E93-49DF-95E7-A76EB5ED80A7}" type="presParOf" srcId="{ED730A21-CECA-4465-8E58-5D1B1A478710}" destId="{109CB03B-7F17-4F1C-BB03-C84FBAB06190}" srcOrd="0" destOrd="0" presId="urn:microsoft.com/office/officeart/2008/layout/HexagonCluster"/>
    <dgm:cxn modelId="{A9D8CF47-104C-483F-A057-D00B9656793A}" type="presParOf" srcId="{DB5356A4-CD20-4294-A981-D9D284EF1AC8}" destId="{05B7D1AE-E4A6-4276-8A01-37C248CE9D41}" srcOrd="5" destOrd="0" presId="urn:microsoft.com/office/officeart/2008/layout/HexagonCluster"/>
    <dgm:cxn modelId="{7203C23F-9197-4E9C-B01D-5A7EC7A02346}" type="presParOf" srcId="{05B7D1AE-E4A6-4276-8A01-37C248CE9D41}" destId="{4A919062-BD18-4EFF-97C0-9F2C9198A016}" srcOrd="0" destOrd="0" presId="urn:microsoft.com/office/officeart/2008/layout/HexagonCluster"/>
    <dgm:cxn modelId="{06E42ADC-3717-4D01-9B21-34F7FD4CE644}" type="presParOf" srcId="{DB5356A4-CD20-4294-A981-D9D284EF1AC8}" destId="{8D5A2D0B-9F4D-42EA-A183-6B571EC09EFB}" srcOrd="6" destOrd="0" presId="urn:microsoft.com/office/officeart/2008/layout/HexagonCluster"/>
    <dgm:cxn modelId="{AA491B00-87F9-4BBF-850D-79A3C07F66F2}" type="presParOf" srcId="{8D5A2D0B-9F4D-42EA-A183-6B571EC09EFB}" destId="{B6D904E6-F0C5-42BD-96B4-0E85AFB088BE}" srcOrd="0" destOrd="0" presId="urn:microsoft.com/office/officeart/2008/layout/HexagonCluster"/>
    <dgm:cxn modelId="{DA1CF4B8-8BC8-4B14-A5D8-1C457A9B705E}" type="presParOf" srcId="{DB5356A4-CD20-4294-A981-D9D284EF1AC8}" destId="{BDCD2C9A-EA97-4C07-9072-5B75A320E08B}" srcOrd="7" destOrd="0" presId="urn:microsoft.com/office/officeart/2008/layout/HexagonCluster"/>
    <dgm:cxn modelId="{3E7592B7-8445-49CE-8F5E-96410317F1C3}" type="presParOf" srcId="{BDCD2C9A-EA97-4C07-9072-5B75A320E08B}" destId="{452A2E50-1BC1-4B1A-AFB6-B046F1D753A5}"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0DA21-6737-48BB-827B-424778B9EAA1}">
      <dsp:nvSpPr>
        <dsp:cNvPr id="0" name=""/>
        <dsp:cNvSpPr/>
      </dsp:nvSpPr>
      <dsp:spPr>
        <a:xfrm>
          <a:off x="1149686" y="1165225"/>
          <a:ext cx="1374992" cy="1185745"/>
        </a:xfrm>
        <a:prstGeom prst="hexagon">
          <a:avLst>
            <a:gd name="adj" fmla="val 25000"/>
            <a:gd name="vf" fmla="val 115470"/>
          </a:avLst>
        </a:prstGeom>
        <a:blipFill rotWithShape="0">
          <a:blip xmlns:r="http://schemas.openxmlformats.org/officeDocument/2006/relationships" r:embed="rId1"/>
          <a:stretch>
            <a:fillRect/>
          </a:stretch>
        </a:blipFill>
        <a:ln w="25400" cap="flat" cmpd="sng" algn="ctr">
          <a:solidFill>
            <a:srgbClr val="4F81BD">
              <a:hueOff val="0"/>
              <a:satOff val="0"/>
              <a:lumOff val="0"/>
              <a:alphaOff val="0"/>
            </a:srgbClr>
          </a:solidFill>
          <a:prstDash val="solid"/>
          <a:miter lim="800000"/>
        </a:ln>
        <a:effectLst>
          <a:glow rad="228600">
            <a:srgbClr val="7030A0">
              <a:alpha val="40000"/>
            </a:srgbClr>
          </a:glow>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0" tIns="62230" rIns="0" bIns="62230" numCol="1" spcCol="1270" anchor="ctr" anchorCtr="0">
          <a:noAutofit/>
        </a:bodyPr>
        <a:lstStyle/>
        <a:p>
          <a:pPr lvl="0" algn="ctr" defTabSz="2178050">
            <a:lnSpc>
              <a:spcPct val="90000"/>
            </a:lnSpc>
            <a:spcBef>
              <a:spcPct val="0"/>
            </a:spcBef>
            <a:spcAft>
              <a:spcPct val="35000"/>
            </a:spcAft>
          </a:pPr>
          <a:endParaRPr lang="zh-CN" altLang="en-US" sz="4900" kern="1200" dirty="0">
            <a:solidFill>
              <a:sysClr val="window" lastClr="FFFFFF"/>
            </a:solidFill>
            <a:latin typeface="Calibri"/>
            <a:ea typeface="宋体" panose="02010600030101010101" pitchFamily="2" charset="-122"/>
            <a:cs typeface="+mn-cs"/>
          </a:endParaRPr>
        </a:p>
      </dsp:txBody>
      <dsp:txXfrm>
        <a:off x="1363081" y="1349249"/>
        <a:ext cx="948202" cy="817697"/>
      </dsp:txXfrm>
    </dsp:sp>
    <dsp:sp modelId="{18785B9D-0F5B-40B6-B477-82C597640808}">
      <dsp:nvSpPr>
        <dsp:cNvPr id="0" name=""/>
        <dsp:cNvSpPr/>
      </dsp:nvSpPr>
      <dsp:spPr>
        <a:xfrm>
          <a:off x="805081" y="1918232"/>
          <a:ext cx="160657" cy="138662"/>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miter lim="800000"/>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sp>
    <dsp:sp modelId="{373AD755-68DA-4BF5-9807-A0AF3B44D39B}">
      <dsp:nvSpPr>
        <dsp:cNvPr id="0" name=""/>
        <dsp:cNvSpPr/>
      </dsp:nvSpPr>
      <dsp:spPr>
        <a:xfrm>
          <a:off x="72008" y="504056"/>
          <a:ext cx="1374992" cy="1185745"/>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5000" r="-15000"/>
          </a:stretch>
        </a:blipFill>
        <a:ln w="25400" cap="flat" cmpd="sng" algn="ctr">
          <a:solidFill>
            <a:srgbClr val="4F81BD">
              <a:hueOff val="0"/>
              <a:satOff val="0"/>
              <a:lumOff val="0"/>
              <a:alphaOff val="0"/>
            </a:srgbClr>
          </a:solidFill>
          <a:prstDash val="solid"/>
          <a:miter lim="800000"/>
        </a:ln>
        <a:effectLst>
          <a:glow rad="101600">
            <a:srgbClr val="FFC000">
              <a:alpha val="40000"/>
            </a:srgbClr>
          </a:glow>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sp>
    <dsp:sp modelId="{E78E1D52-9A06-4C3A-B85F-4A84A3583BF1}">
      <dsp:nvSpPr>
        <dsp:cNvPr id="0" name=""/>
        <dsp:cNvSpPr/>
      </dsp:nvSpPr>
      <dsp:spPr>
        <a:xfrm>
          <a:off x="1482040" y="902794"/>
          <a:ext cx="160657" cy="138662"/>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miter lim="800000"/>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sp>
    <dsp:sp modelId="{109CB03B-7F17-4F1C-BB03-C84FBAB06190}">
      <dsp:nvSpPr>
        <dsp:cNvPr id="0" name=""/>
        <dsp:cNvSpPr/>
      </dsp:nvSpPr>
      <dsp:spPr>
        <a:xfrm>
          <a:off x="2328236" y="564315"/>
          <a:ext cx="1355082" cy="1185745"/>
        </a:xfrm>
        <a:prstGeom prst="hexagon">
          <a:avLst>
            <a:gd name="adj" fmla="val 25000"/>
            <a:gd name="vf" fmla="val 115470"/>
          </a:avLst>
        </a:prstGeom>
        <a:blipFill rotWithShape="0">
          <a:blip xmlns:r="http://schemas.openxmlformats.org/officeDocument/2006/relationships" r:embed="rId3"/>
          <a:stretch>
            <a:fillRect/>
          </a:stretch>
        </a:blipFill>
        <a:ln w="25400" cap="flat" cmpd="sng" algn="ctr">
          <a:solidFill>
            <a:srgbClr val="4F81BD">
              <a:hueOff val="0"/>
              <a:satOff val="0"/>
              <a:lumOff val="0"/>
              <a:alphaOff val="0"/>
            </a:srgbClr>
          </a:solidFill>
          <a:prstDash val="solid"/>
          <a:miter lim="800000"/>
        </a:ln>
        <a:effectLst>
          <a:glow rad="139700">
            <a:srgbClr val="FF0000">
              <a:alpha val="40000"/>
            </a:srgbClr>
          </a:glow>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0" tIns="62230" rIns="0" bIns="62230" numCol="1" spcCol="1270" anchor="ctr" anchorCtr="0">
          <a:noAutofit/>
        </a:bodyPr>
        <a:lstStyle/>
        <a:p>
          <a:pPr lvl="0" algn="ctr" defTabSz="2178050">
            <a:lnSpc>
              <a:spcPct val="90000"/>
            </a:lnSpc>
            <a:spcBef>
              <a:spcPct val="0"/>
            </a:spcBef>
            <a:spcAft>
              <a:spcPct val="35000"/>
            </a:spcAft>
          </a:pPr>
          <a:endParaRPr lang="zh-CN" altLang="en-US" sz="4900" kern="1200" dirty="0">
            <a:solidFill>
              <a:sysClr val="window" lastClr="FFFFFF"/>
            </a:solidFill>
            <a:latin typeface="Calibri"/>
            <a:ea typeface="宋体" panose="02010600030101010101" pitchFamily="2" charset="-122"/>
            <a:cs typeface="+mn-cs"/>
          </a:endParaRPr>
        </a:p>
      </dsp:txBody>
      <dsp:txXfrm>
        <a:off x="2539972" y="749591"/>
        <a:ext cx="931610" cy="815193"/>
      </dsp:txXfrm>
    </dsp:sp>
    <dsp:sp modelId="{4A919062-BD18-4EFF-97C0-9F2C9198A016}">
      <dsp:nvSpPr>
        <dsp:cNvPr id="0" name=""/>
        <dsp:cNvSpPr/>
      </dsp:nvSpPr>
      <dsp:spPr>
        <a:xfrm>
          <a:off x="3714655" y="959207"/>
          <a:ext cx="160657" cy="138662"/>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miter lim="800000"/>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sp>
    <dsp:sp modelId="{B6D904E6-F0C5-42BD-96B4-0E85AFB088BE}">
      <dsp:nvSpPr>
        <dsp:cNvPr id="0" name=""/>
        <dsp:cNvSpPr/>
      </dsp:nvSpPr>
      <dsp:spPr>
        <a:xfrm>
          <a:off x="3445418" y="1184861"/>
          <a:ext cx="1374992" cy="1185745"/>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4000" b="-24000"/>
          </a:stretch>
        </a:blipFill>
        <a:ln w="25400" cap="flat" cmpd="sng" algn="ctr">
          <a:solidFill>
            <a:srgbClr val="4F81BD">
              <a:hueOff val="0"/>
              <a:satOff val="0"/>
              <a:lumOff val="0"/>
              <a:alphaOff val="0"/>
            </a:srgbClr>
          </a:solidFill>
          <a:prstDash val="solid"/>
          <a:miter lim="800000"/>
        </a:ln>
        <a:effectLst>
          <a:glow rad="139700">
            <a:schemeClr val="accent6">
              <a:lumMod val="60000"/>
              <a:lumOff val="40000"/>
              <a:alpha val="40000"/>
            </a:schemeClr>
          </a:glow>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sp>
    <dsp:sp modelId="{452A2E50-1BC1-4B1A-AFB6-B046F1D753A5}">
      <dsp:nvSpPr>
        <dsp:cNvPr id="0" name=""/>
        <dsp:cNvSpPr/>
      </dsp:nvSpPr>
      <dsp:spPr>
        <a:xfrm>
          <a:off x="3061612" y="1805405"/>
          <a:ext cx="160657" cy="138662"/>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miter lim="800000"/>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itchFamily="34" charset="-122"/>
              </a:defRPr>
            </a:lvl1pPr>
          </a:lstStyle>
          <a:p>
            <a:pPr>
              <a:defRPr/>
            </a:pPr>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itchFamily="34" charset="-122"/>
              </a:defRPr>
            </a:lvl1pPr>
          </a:lstStyle>
          <a:p>
            <a:pPr>
              <a:defRPr/>
            </a:pPr>
            <a:fld id="{B96D022A-D747-43A4-8788-B86006E41700}" type="datetimeFigureOut">
              <a:rPr lang="zh-CN" altLang="en-US" smtClean="0"/>
              <a:pPr>
                <a:defRPr/>
              </a:pPr>
              <a:t>2014/12/2</a:t>
            </a:fld>
            <a:endParaRPr lang="zh-CN" altLang="en-US" dirty="0"/>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dirty="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dirty="0" smtClean="0"/>
              <a:t>单击此处编辑母版文本样式</a:t>
            </a:r>
          </a:p>
          <a:p>
            <a:pPr lvl="1"/>
            <a:r>
              <a:rPr lang="zh-CN" altLang="en-US" noProof="0" dirty="0" smtClean="0"/>
              <a:t>第二级</a:t>
            </a:r>
          </a:p>
          <a:p>
            <a:pPr lvl="2"/>
            <a:r>
              <a:rPr lang="zh-CN" altLang="en-US" noProof="0" dirty="0" smtClean="0"/>
              <a:t>第三级</a:t>
            </a:r>
          </a:p>
          <a:p>
            <a:pPr lvl="3"/>
            <a:r>
              <a:rPr lang="zh-CN" altLang="en-US" noProof="0" dirty="0" smtClean="0"/>
              <a:t>第四级</a:t>
            </a:r>
          </a:p>
          <a:p>
            <a:pPr lvl="4"/>
            <a:r>
              <a:rPr lang="zh-CN" altLang="en-US" noProof="0" dirty="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itchFamily="34" charset="-122"/>
              </a:defRPr>
            </a:lvl1pPr>
          </a:lstStyle>
          <a:p>
            <a:pPr>
              <a:defRPr/>
            </a:pPr>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itchFamily="34" charset="-122"/>
              </a:defRPr>
            </a:lvl1pPr>
          </a:lstStyle>
          <a:p>
            <a:pPr>
              <a:defRPr/>
            </a:pPr>
            <a:fld id="{C1D9F786-0DE3-4FB6-B9CE-BB5CBE0430C9}" type="slidenum">
              <a:rPr lang="zh-CN" altLang="en-US" smtClean="0"/>
              <a:pPr>
                <a:defRPr/>
              </a:pPr>
              <a:t>‹#›</a:t>
            </a:fld>
            <a:endParaRPr lang="zh-CN" altLang="en-US" dirty="0"/>
          </a:p>
        </p:txBody>
      </p:sp>
    </p:spTree>
    <p:extLst>
      <p:ext uri="{BB962C8B-B14F-4D97-AF65-F5344CB8AC3E}">
        <p14:creationId xmlns:p14="http://schemas.microsoft.com/office/powerpoint/2010/main" val="1977067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微软雅黑" pitchFamily="34" charset="-122"/>
        <a:cs typeface="+mn-cs"/>
      </a:defRPr>
    </a:lvl1pPr>
    <a:lvl2pPr marL="457200" algn="l" rtl="0" eaLnBrk="0" fontAlgn="base" hangingPunct="0">
      <a:spcBef>
        <a:spcPct val="30000"/>
      </a:spcBef>
      <a:spcAft>
        <a:spcPct val="0"/>
      </a:spcAft>
      <a:defRPr sz="1200" kern="1200">
        <a:solidFill>
          <a:schemeClr val="tx1"/>
        </a:solidFill>
        <a:latin typeface="+mn-lt"/>
        <a:ea typeface="微软雅黑" pitchFamily="34" charset="-122"/>
        <a:cs typeface="+mn-cs"/>
      </a:defRPr>
    </a:lvl2pPr>
    <a:lvl3pPr marL="914400" algn="l" rtl="0" eaLnBrk="0" fontAlgn="base" hangingPunct="0">
      <a:spcBef>
        <a:spcPct val="30000"/>
      </a:spcBef>
      <a:spcAft>
        <a:spcPct val="0"/>
      </a:spcAft>
      <a:defRPr sz="1200" kern="1200">
        <a:solidFill>
          <a:schemeClr val="tx1"/>
        </a:solidFill>
        <a:latin typeface="+mn-lt"/>
        <a:ea typeface="微软雅黑" pitchFamily="34" charset="-122"/>
        <a:cs typeface="+mn-cs"/>
      </a:defRPr>
    </a:lvl3pPr>
    <a:lvl4pPr marL="1371600" algn="l" rtl="0" eaLnBrk="0" fontAlgn="base" hangingPunct="0">
      <a:spcBef>
        <a:spcPct val="30000"/>
      </a:spcBef>
      <a:spcAft>
        <a:spcPct val="0"/>
      </a:spcAft>
      <a:defRPr sz="1200" kern="1200">
        <a:solidFill>
          <a:schemeClr val="tx1"/>
        </a:solidFill>
        <a:latin typeface="+mn-lt"/>
        <a:ea typeface="微软雅黑" pitchFamily="34" charset="-122"/>
        <a:cs typeface="+mn-cs"/>
      </a:defRPr>
    </a:lvl4pPr>
    <a:lvl5pPr marL="1828800" algn="l" rtl="0" eaLnBrk="0" fontAlgn="base" hangingPunct="0">
      <a:spcBef>
        <a:spcPct val="30000"/>
      </a:spcBef>
      <a:spcAft>
        <a:spcPct val="0"/>
      </a:spcAft>
      <a:defRPr sz="1200" kern="1200">
        <a:solidFill>
          <a:schemeClr val="tx1"/>
        </a:solidFill>
        <a:latin typeface="+mn-lt"/>
        <a:ea typeface="微软雅黑"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p:bgPr>
        <a:gradFill flip="none" rotWithShape="1">
          <a:gsLst>
            <a:gs pos="30000">
              <a:schemeClr val="accent1">
                <a:lumMod val="63000"/>
              </a:schemeClr>
            </a:gs>
            <a:gs pos="100000">
              <a:srgbClr val="A5C9F4">
                <a:lumMod val="33000"/>
              </a:srgbClr>
            </a:gs>
            <a:gs pos="34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pSp>
        <p:nvGrpSpPr>
          <p:cNvPr id="14" name="组合 1"/>
          <p:cNvGrpSpPr>
            <a:grpSpLocks/>
          </p:cNvGrpSpPr>
          <p:nvPr userDrawn="1"/>
        </p:nvGrpSpPr>
        <p:grpSpPr bwMode="auto">
          <a:xfrm>
            <a:off x="6084168" y="476672"/>
            <a:ext cx="2617787" cy="1223157"/>
            <a:chOff x="-1132669" y="101366"/>
            <a:chExt cx="2617907" cy="1223080"/>
          </a:xfrm>
        </p:grpSpPr>
        <p:sp>
          <p:nvSpPr>
            <p:cNvPr id="15" name="TextBox 7"/>
            <p:cNvSpPr txBox="1">
              <a:spLocks noChangeArrowheads="1"/>
            </p:cNvSpPr>
            <p:nvPr/>
          </p:nvSpPr>
          <p:spPr bwMode="auto">
            <a:xfrm>
              <a:off x="-1132669" y="800604"/>
              <a:ext cx="2617907" cy="52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800" b="1">
                  <a:solidFill>
                    <a:srgbClr val="0000CC"/>
                  </a:solidFill>
                  <a:latin typeface="Times New Roman" pitchFamily="18" charset="0"/>
                  <a:ea typeface="宋体" pitchFamily="2" charset="-122"/>
                </a:defRPr>
              </a:lvl1pPr>
              <a:lvl2pPr marL="742950" indent="-285750">
                <a:defRPr kumimoji="1" sz="2800" b="1">
                  <a:solidFill>
                    <a:srgbClr val="0000CC"/>
                  </a:solidFill>
                  <a:latin typeface="Times New Roman" pitchFamily="18" charset="0"/>
                  <a:ea typeface="宋体" pitchFamily="2" charset="-122"/>
                </a:defRPr>
              </a:lvl2pPr>
              <a:lvl3pPr marL="1143000" indent="-228600">
                <a:defRPr kumimoji="1" sz="2800" b="1">
                  <a:solidFill>
                    <a:srgbClr val="0000CC"/>
                  </a:solidFill>
                  <a:latin typeface="Times New Roman" pitchFamily="18" charset="0"/>
                  <a:ea typeface="宋体" pitchFamily="2" charset="-122"/>
                </a:defRPr>
              </a:lvl3pPr>
              <a:lvl4pPr marL="1600200" indent="-228600">
                <a:defRPr kumimoji="1" sz="2800" b="1">
                  <a:solidFill>
                    <a:srgbClr val="0000CC"/>
                  </a:solidFill>
                  <a:latin typeface="Times New Roman" pitchFamily="18" charset="0"/>
                  <a:ea typeface="宋体" pitchFamily="2" charset="-122"/>
                </a:defRPr>
              </a:lvl4pPr>
              <a:lvl5pPr marL="2057400" indent="-228600">
                <a:defRPr kumimoji="1" sz="2800" b="1">
                  <a:solidFill>
                    <a:srgbClr val="0000CC"/>
                  </a:solidFill>
                  <a:latin typeface="Times New Roman" pitchFamily="18" charset="0"/>
                  <a:ea typeface="宋体" pitchFamily="2" charset="-122"/>
                </a:defRPr>
              </a:lvl5pPr>
              <a:lvl6pPr marL="25146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6pPr>
              <a:lvl7pPr marL="29718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7pPr>
              <a:lvl8pPr marL="34290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8pPr>
              <a:lvl9pPr marL="38862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9pPr>
            </a:lstStyle>
            <a:p>
              <a:pPr fontAlgn="auto">
                <a:spcBef>
                  <a:spcPts val="0"/>
                </a:spcBef>
                <a:spcAft>
                  <a:spcPts val="0"/>
                </a:spcAft>
                <a:buFont typeface="Arial" charset="0"/>
                <a:buNone/>
                <a:defRPr/>
              </a:pPr>
              <a:r>
                <a:rPr lang="zh-CN" altLang="en-US" sz="2000" kern="0" dirty="0">
                  <a:solidFill>
                    <a:srgbClr val="FFFF00"/>
                  </a:solidFill>
                  <a:latin typeface="方正舒体" pitchFamily="2" charset="-122"/>
                  <a:ea typeface="方正舒体" pitchFamily="2" charset="-122"/>
                </a:rPr>
                <a:t>霍山县高级职业</a:t>
              </a:r>
              <a:r>
                <a:rPr lang="zh-CN" altLang="en-US" sz="2000" kern="0" dirty="0" smtClean="0">
                  <a:solidFill>
                    <a:srgbClr val="FFFF00"/>
                  </a:solidFill>
                  <a:latin typeface="方正舒体" pitchFamily="2" charset="-122"/>
                  <a:ea typeface="方正舒体" pitchFamily="2" charset="-122"/>
                </a:rPr>
                <a:t>中学</a:t>
              </a:r>
              <a:endParaRPr lang="en-US" altLang="zh-CN" sz="2000" kern="0" dirty="0" smtClean="0">
                <a:solidFill>
                  <a:srgbClr val="FFFF00"/>
                </a:solidFill>
                <a:latin typeface="方正舒体" pitchFamily="2" charset="-122"/>
                <a:ea typeface="方正舒体" pitchFamily="2" charset="-122"/>
              </a:endParaRPr>
            </a:p>
            <a:p>
              <a:pPr fontAlgn="auto">
                <a:spcBef>
                  <a:spcPts val="0"/>
                </a:spcBef>
                <a:spcAft>
                  <a:spcPts val="0"/>
                </a:spcAft>
                <a:buFont typeface="Arial" charset="0"/>
                <a:buNone/>
                <a:defRPr/>
              </a:pPr>
              <a:r>
                <a:rPr lang="en-US" altLang="zh-CN" sz="800" b="0" kern="0" dirty="0" smtClean="0">
                  <a:solidFill>
                    <a:srgbClr val="FFFF00"/>
                  </a:solidFill>
                  <a:latin typeface="Aharoni" pitchFamily="2" charset="-79"/>
                  <a:cs typeface="Aharoni" pitchFamily="2" charset="-79"/>
                </a:rPr>
                <a:t> Huo shan </a:t>
              </a:r>
              <a:r>
                <a:rPr lang="en-US" altLang="zh-CN" sz="800" b="0" kern="0" dirty="0">
                  <a:solidFill>
                    <a:srgbClr val="FFFF00"/>
                  </a:solidFill>
                  <a:latin typeface="Aharoni" pitchFamily="2" charset="-79"/>
                  <a:cs typeface="Aharoni" pitchFamily="2" charset="-79"/>
                </a:rPr>
                <a:t>county senior vocational </a:t>
              </a:r>
              <a:r>
                <a:rPr lang="en-US" altLang="zh-CN" sz="800" b="0" kern="0" dirty="0" smtClean="0">
                  <a:solidFill>
                    <a:srgbClr val="FFFF00"/>
                  </a:solidFill>
                  <a:latin typeface="Aharoni" pitchFamily="2" charset="-79"/>
                  <a:cs typeface="Aharoni" pitchFamily="2" charset="-79"/>
                </a:rPr>
                <a:t>middle school</a:t>
              </a:r>
              <a:endParaRPr lang="en-US" altLang="zh-CN" sz="800" b="0" kern="0" dirty="0" smtClean="0">
                <a:solidFill>
                  <a:srgbClr val="FFFF00"/>
                </a:solidFill>
                <a:latin typeface="Aharoni" pitchFamily="2" charset="-79"/>
                <a:ea typeface="方正舒体" pitchFamily="2" charset="-122"/>
                <a:cs typeface="Aharoni" pitchFamily="2" charset="-79"/>
              </a:endParaRPr>
            </a:p>
          </p:txBody>
        </p:sp>
        <p:pic>
          <p:nvPicPr>
            <p:cNvPr id="16" name="Picture 11"/>
            <p:cNvPicPr>
              <a:picLocks noChangeAspect="1" noChangeArrowheads="1"/>
            </p:cNvPicPr>
            <p:nvPr/>
          </p:nvPicPr>
          <p:blipFill>
            <a:blip r:embed="rId2">
              <a:clrChange>
                <a:clrFrom>
                  <a:srgbClr val="080848"/>
                </a:clrFrom>
                <a:clrTo>
                  <a:srgbClr val="080848">
                    <a:alpha val="0"/>
                  </a:srgbClr>
                </a:clrTo>
              </a:clrChange>
              <a:biLevel thresh="75000"/>
              <a:extLst>
                <a:ext uri="{BEBA8EAE-BF5A-486C-A8C5-ECC9F3942E4B}">
                  <a14:imgProps xmlns:a14="http://schemas.microsoft.com/office/drawing/2010/main">
                    <a14:imgLayer r:embed="rId3">
                      <a14:imgEffect>
                        <a14:colorTemperature colorTemp="2472"/>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7943" y="101366"/>
              <a:ext cx="890998" cy="72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21" name="图示 20"/>
          <p:cNvGraphicFramePr/>
          <p:nvPr userDrawn="1">
            <p:extLst/>
          </p:nvPr>
        </p:nvGraphicFramePr>
        <p:xfrm>
          <a:off x="1907704" y="1844824"/>
          <a:ext cx="4824536" cy="28774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377606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934644" y="457200"/>
            <a:ext cx="2949178" cy="1600200"/>
          </a:xfrm>
          <a:prstGeom prst="rect">
            <a:avLst/>
          </a:prstGeom>
        </p:spPr>
        <p:txBody>
          <a:bodyPr anchor="b"/>
          <a:lstStyle>
            <a:lvl1pPr>
              <a:defRPr sz="3200"/>
            </a:lvl1pPr>
          </a:lstStyle>
          <a:p>
            <a:r>
              <a:rPr lang="zh-CN" altLang="en-US" smtClean="0"/>
              <a:t>单击此处编辑母版标题样式</a:t>
            </a:r>
            <a:endParaRPr lang="en-US" dirty="0"/>
          </a:p>
        </p:txBody>
      </p:sp>
      <p:sp>
        <p:nvSpPr>
          <p:cNvPr id="3" name="KSO_BC1"/>
          <p:cNvSpPr>
            <a:spLocks noGrp="1" noChangeAspect="1"/>
          </p:cNvSpPr>
          <p:nvPr>
            <p:ph type="pic" idx="1"/>
          </p:nvPr>
        </p:nvSpPr>
        <p:spPr>
          <a:xfrm>
            <a:off x="4082125" y="987426"/>
            <a:ext cx="462915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dirty="0"/>
          </a:p>
        </p:txBody>
      </p:sp>
      <p:sp>
        <p:nvSpPr>
          <p:cNvPr id="4" name="KSO_BC2"/>
          <p:cNvSpPr>
            <a:spLocks noGrp="1"/>
          </p:cNvSpPr>
          <p:nvPr>
            <p:ph type="body" sz="half" idx="2"/>
          </p:nvPr>
        </p:nvSpPr>
        <p:spPr>
          <a:xfrm>
            <a:off x="934644"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KSO_FD"/>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6"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7"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FC6CAA68-00BF-480F-99B8-CFA6B5D852F0}" type="slidenum">
              <a:rPr lang="zh-CN" altLang="zh-CN">
                <a:solidFill>
                  <a:srgbClr val="47494B"/>
                </a:solidFill>
              </a:rPr>
              <a:pPr>
                <a:defRPr/>
              </a:pPr>
              <a:t>‹#›</a:t>
            </a:fld>
            <a:endParaRPr lang="zh-CN" altLang="zh-CN">
              <a:solidFill>
                <a:srgbClr val="47494B"/>
              </a:solidFill>
            </a:endParaRPr>
          </a:p>
        </p:txBody>
      </p:sp>
    </p:spTree>
    <p:extLst>
      <p:ext uri="{BB962C8B-B14F-4D97-AF65-F5344CB8AC3E}">
        <p14:creationId xmlns:p14="http://schemas.microsoft.com/office/powerpoint/2010/main" val="142048279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en-US" dirty="0"/>
          </a:p>
        </p:txBody>
      </p:sp>
      <p:sp>
        <p:nvSpPr>
          <p:cNvPr id="3" name="KSO_BC1"/>
          <p:cNvSpPr>
            <a:spLocks noGrp="1"/>
          </p:cNvSpPr>
          <p:nvPr>
            <p:ph type="body" orient="vert" idx="1"/>
          </p:nvPr>
        </p:nvSpPr>
        <p:spPr>
          <a:xfrm>
            <a:off x="339725" y="1044575"/>
            <a:ext cx="8361363" cy="5192713"/>
          </a:xfrm>
          <a:prstGeom prst="rect">
            <a:avLst/>
          </a:prstGeom>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5"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6"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EB618D30-7B2A-4395-B20C-A4046AEDEC74}" type="slidenum">
              <a:rPr lang="zh-CN" altLang="zh-CN">
                <a:solidFill>
                  <a:srgbClr val="47494B"/>
                </a:solidFill>
              </a:rPr>
              <a:pPr>
                <a:defRPr/>
              </a:pPr>
              <a:t>‹#›</a:t>
            </a:fld>
            <a:endParaRPr lang="zh-CN" altLang="zh-CN">
              <a:solidFill>
                <a:srgbClr val="47494B"/>
              </a:solidFill>
            </a:endParaRPr>
          </a:p>
        </p:txBody>
      </p:sp>
    </p:spTree>
    <p:extLst>
      <p:ext uri="{BB962C8B-B14F-4D97-AF65-F5344CB8AC3E}">
        <p14:creationId xmlns:p14="http://schemas.microsoft.com/office/powerpoint/2010/main" val="911082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28467" y="365125"/>
            <a:ext cx="886883" cy="5811838"/>
          </a:xfrm>
          <a:prstGeom prst="rect">
            <a:avLst/>
          </a:prstGeom>
        </p:spPr>
        <p:txBody>
          <a:bodyPr vert="eaVert"/>
          <a:lstStyle/>
          <a:p>
            <a:r>
              <a:rPr lang="zh-CN" altLang="en-US" smtClean="0"/>
              <a:t>单击此处编辑母版标题样式</a:t>
            </a:r>
            <a:endParaRPr lang="en-US" dirty="0"/>
          </a:p>
        </p:txBody>
      </p:sp>
      <p:sp>
        <p:nvSpPr>
          <p:cNvPr id="3" name="KSO_BC1"/>
          <p:cNvSpPr>
            <a:spLocks noGrp="1"/>
          </p:cNvSpPr>
          <p:nvPr>
            <p:ph type="body" orient="vert" idx="1"/>
          </p:nvPr>
        </p:nvSpPr>
        <p:spPr>
          <a:xfrm>
            <a:off x="1585381" y="365125"/>
            <a:ext cx="5949952" cy="5811838"/>
          </a:xfrm>
          <a:prstGeom prst="rect">
            <a:avLst/>
          </a:prstGeom>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5"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6"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26F9820A-1FDE-456A-8CCA-8221FA7B5DF7}"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52089895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KSO_目录">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dirty="0"/>
          </a:p>
        </p:txBody>
      </p:sp>
      <p:sp>
        <p:nvSpPr>
          <p:cNvPr id="9" name="目录条目"/>
          <p:cNvSpPr>
            <a:spLocks noGrp="1"/>
          </p:cNvSpPr>
          <p:nvPr>
            <p:ph type="body" sz="quarter" idx="13"/>
          </p:nvPr>
        </p:nvSpPr>
        <p:spPr>
          <a:xfrm>
            <a:off x="628650" y="1328738"/>
            <a:ext cx="7886700" cy="4749800"/>
          </a:xfrm>
          <a:prstGeom prst="rect">
            <a:avLst/>
          </a:prstGeom>
          <a:effectLst/>
        </p:spPr>
        <p:txBody>
          <a:bodyPr>
            <a:normAutofit/>
          </a:bodyPr>
          <a:lstStyle>
            <a:lvl1pPr marL="514350" indent="-514350">
              <a:buClr>
                <a:schemeClr val="accent1">
                  <a:lumMod val="75000"/>
                </a:schemeClr>
              </a:buClr>
              <a:buSzPct val="100000"/>
              <a:buFont typeface="+mj-lt"/>
              <a:buAutoNum type="arabicPeriod"/>
              <a:defRPr sz="2800" b="0" cap="none" spc="0">
                <a:ln>
                  <a:noFill/>
                </a:ln>
                <a:solidFill>
                  <a:schemeClr val="accent1">
                    <a:lumMod val="75000"/>
                  </a:schemeClr>
                </a:solidFill>
                <a:effectLst/>
                <a:latin typeface="+mn-ea"/>
                <a:ea typeface="+mn-ea"/>
              </a:defRPr>
            </a:lvl1pPr>
          </a:lstStyle>
          <a:p>
            <a:pPr lvl="0"/>
            <a:r>
              <a:rPr lang="zh-CN" altLang="en-US" smtClean="0"/>
              <a:t>单击此处编辑母版文本样式</a:t>
            </a:r>
          </a:p>
        </p:txBody>
      </p:sp>
      <p:sp>
        <p:nvSpPr>
          <p:cNvPr id="4" name="日期占位符 2"/>
          <p:cNvSpPr>
            <a:spLocks noGrp="1"/>
          </p:cNvSpPr>
          <p:nvPr>
            <p:ph type="dt" sz="half" idx="14"/>
          </p:nvPr>
        </p:nvSpPr>
        <p:spPr/>
        <p:txBody>
          <a:bodyPr/>
          <a:lstStyle>
            <a:lvl1pPr>
              <a:defRPr/>
            </a:lvl1pPr>
          </a:lstStyle>
          <a:p>
            <a:pPr>
              <a:defRPr/>
            </a:pPr>
            <a:endParaRPr lang="zh-CN" altLang="zh-CN">
              <a:solidFill>
                <a:srgbClr val="47494B">
                  <a:tint val="75000"/>
                </a:srgbClr>
              </a:solidFill>
            </a:endParaRPr>
          </a:p>
        </p:txBody>
      </p:sp>
      <p:sp>
        <p:nvSpPr>
          <p:cNvPr id="5" name="页脚占位符 3"/>
          <p:cNvSpPr>
            <a:spLocks noGrp="1"/>
          </p:cNvSpPr>
          <p:nvPr>
            <p:ph type="ftr" sz="quarter" idx="15"/>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6" name="灯片编号占位符 4"/>
          <p:cNvSpPr>
            <a:spLocks noGrp="1"/>
          </p:cNvSpPr>
          <p:nvPr>
            <p:ph type="sldNum" sz="quarter" idx="16"/>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D5C98EB5-A64A-4CF9-9484-72F57086931E}"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244719244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C9A363EC-11CB-428F-98EC-20A34952979C}"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47047734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2001718C-9A00-49C9-AB3E-A2700A69F72D}"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6562676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2982834D-FB12-4EBF-BF08-4E88C090FF74}"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141564853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1"/>
            <a:ext cx="2133600" cy="365125"/>
          </a:xfrm>
          <a:prstGeom prst="rect">
            <a:avLst/>
          </a:prstGeom>
        </p:spPr>
        <p:txBody>
          <a:bodyPr/>
          <a:lstStyle/>
          <a:p>
            <a:pPr>
              <a:defRPr/>
            </a:pPr>
            <a:fld id="{DA1D5B13-C514-480A-8697-970147E286FD}" type="datetimeFigureOut">
              <a:rPr lang="zh-CN" altLang="en-US" smtClean="0">
                <a:solidFill>
                  <a:srgbClr val="47494B">
                    <a:tint val="75000"/>
                  </a:srgbClr>
                </a:solidFill>
              </a:rPr>
              <a:pPr>
                <a:defRPr/>
              </a:pPr>
              <a:t>2014/12/2</a:t>
            </a:fld>
            <a:endParaRPr lang="zh-CN" altLang="en-US">
              <a:solidFill>
                <a:srgbClr val="47494B">
                  <a:tint val="75000"/>
                </a:srgbClr>
              </a:solidFill>
            </a:endParaRPr>
          </a:p>
        </p:txBody>
      </p:sp>
      <p:sp>
        <p:nvSpPr>
          <p:cNvPr id="4" name="页脚占位符 3"/>
          <p:cNvSpPr>
            <a:spLocks noGrp="1"/>
          </p:cNvSpPr>
          <p:nvPr>
            <p:ph type="ftr" sz="quarter" idx="11"/>
          </p:nvPr>
        </p:nvSpPr>
        <p:spPr>
          <a:xfrm>
            <a:off x="2667000" y="6356351"/>
            <a:ext cx="3352800" cy="365125"/>
          </a:xfrm>
          <a:prstGeom prst="rect">
            <a:avLst/>
          </a:prstGeom>
        </p:spPr>
        <p:txBody>
          <a:bodyPr/>
          <a:lstStyle/>
          <a:p>
            <a:pPr>
              <a:defRPr/>
            </a:pPr>
            <a:endParaRPr lang="zh-CN" altLang="en-US">
              <a:solidFill>
                <a:srgbClr val="47494B"/>
              </a:solidFill>
            </a:endParaRPr>
          </a:p>
        </p:txBody>
      </p:sp>
      <p:sp>
        <p:nvSpPr>
          <p:cNvPr id="5" name="灯片编号占位符 4"/>
          <p:cNvSpPr>
            <a:spLocks noGrp="1"/>
          </p:cNvSpPr>
          <p:nvPr>
            <p:ph type="sldNum" sz="quarter" idx="12"/>
          </p:nvPr>
        </p:nvSpPr>
        <p:spPr>
          <a:xfrm>
            <a:off x="7924800" y="6356351"/>
            <a:ext cx="762000" cy="365125"/>
          </a:xfrm>
          <a:prstGeom prst="rect">
            <a:avLst/>
          </a:prstGeom>
        </p:spPr>
        <p:txBody>
          <a:bodyPr/>
          <a:lstStyle/>
          <a:p>
            <a:pPr>
              <a:defRPr/>
            </a:pPr>
            <a:fld id="{539C571D-E982-4FBA-8CED-C254C6085166}" type="slidenum">
              <a:rPr lang="zh-CN" altLang="en-US" smtClean="0">
                <a:solidFill>
                  <a:srgbClr val="47494B"/>
                </a:solidFill>
              </a:rPr>
              <a:pPr>
                <a:defRPr/>
              </a:pPr>
              <a:t>‹#›</a:t>
            </a:fld>
            <a:endParaRPr lang="zh-CN" altLang="en-US">
              <a:solidFill>
                <a:srgbClr val="47494B"/>
              </a:solidFill>
            </a:endParaRPr>
          </a:p>
        </p:txBody>
      </p:sp>
    </p:spTree>
    <p:extLst>
      <p:ext uri="{BB962C8B-B14F-4D97-AF65-F5344CB8AC3E}">
        <p14:creationId xmlns:p14="http://schemas.microsoft.com/office/powerpoint/2010/main" val="320347858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1"/>
            <a:ext cx="2133600" cy="365125"/>
          </a:xfrm>
          <a:prstGeom prst="rect">
            <a:avLst/>
          </a:prstGeom>
        </p:spPr>
        <p:txBody>
          <a:bodyPr/>
          <a:lstStyle/>
          <a:p>
            <a:pPr>
              <a:defRPr/>
            </a:pPr>
            <a:fld id="{DA1D5B13-C514-480A-8697-970147E286FD}" type="datetimeFigureOut">
              <a:rPr lang="zh-CN" altLang="en-US" smtClean="0"/>
              <a:pPr>
                <a:defRPr/>
              </a:pPr>
              <a:t>2014/12/2</a:t>
            </a:fld>
            <a:endParaRPr lang="zh-CN" altLang="en-US"/>
          </a:p>
        </p:txBody>
      </p:sp>
      <p:sp>
        <p:nvSpPr>
          <p:cNvPr id="4" name="页脚占位符 3"/>
          <p:cNvSpPr>
            <a:spLocks noGrp="1"/>
          </p:cNvSpPr>
          <p:nvPr>
            <p:ph type="ftr" sz="quarter" idx="11"/>
          </p:nvPr>
        </p:nvSpPr>
        <p:spPr>
          <a:xfrm>
            <a:off x="2667000" y="6356351"/>
            <a:ext cx="3352800" cy="365125"/>
          </a:xfrm>
          <a:prstGeom prst="rect">
            <a:avLst/>
          </a:prstGeom>
        </p:spPr>
        <p:txBody>
          <a:bodyPr/>
          <a:lstStyle/>
          <a:p>
            <a:pPr>
              <a:defRPr/>
            </a:pPr>
            <a:endParaRPr lang="zh-CN" altLang="en-US"/>
          </a:p>
        </p:txBody>
      </p:sp>
      <p:sp>
        <p:nvSpPr>
          <p:cNvPr id="5" name="灯片编号占位符 4"/>
          <p:cNvSpPr>
            <a:spLocks noGrp="1"/>
          </p:cNvSpPr>
          <p:nvPr>
            <p:ph type="sldNum" sz="quarter" idx="12"/>
          </p:nvPr>
        </p:nvSpPr>
        <p:spPr>
          <a:xfrm>
            <a:off x="7924800" y="6356351"/>
            <a:ext cx="762000" cy="365125"/>
          </a:xfrm>
          <a:prstGeom prst="rect">
            <a:avLst/>
          </a:prstGeom>
        </p:spPr>
        <p:txBody>
          <a:bodyPr/>
          <a:lstStyle/>
          <a:p>
            <a:pPr>
              <a:defRPr/>
            </a:pPr>
            <a:fld id="{539C571D-E982-4FBA-8CED-C254C6085166}" type="slidenum">
              <a:rPr lang="zh-CN" altLang="en-US" smtClean="0"/>
              <a:pPr>
                <a:defRPr/>
              </a:pPr>
              <a:t>‹#›</a:t>
            </a:fld>
            <a:endParaRPr lang="zh-CN" altLang="en-US"/>
          </a:p>
        </p:txBody>
      </p:sp>
    </p:spTree>
    <p:extLst>
      <p:ext uri="{BB962C8B-B14F-4D97-AF65-F5344CB8AC3E}">
        <p14:creationId xmlns:p14="http://schemas.microsoft.com/office/powerpoint/2010/main" val="14380599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en-US" dirty="0"/>
          </a:p>
        </p:txBody>
      </p:sp>
      <p:sp>
        <p:nvSpPr>
          <p:cNvPr id="3" name="KSO_BC1"/>
          <p:cNvSpPr>
            <a:spLocks noGrp="1"/>
          </p:cNvSpPr>
          <p:nvPr>
            <p:ph idx="1"/>
          </p:nvPr>
        </p:nvSpPr>
        <p:spPr>
          <a:xfrm>
            <a:off x="339725" y="1044575"/>
            <a:ext cx="8361363" cy="5192713"/>
          </a:xfrm>
          <a:prstGeom prst="rect">
            <a:avLst/>
          </a:prstGeom>
        </p:spPr>
        <p:txBody>
          <a:bodyPr/>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5"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6"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A5355835-FDAF-4410-B11B-A293EB17999E}" type="slidenum">
              <a:rPr lang="zh-CN" altLang="zh-CN">
                <a:solidFill>
                  <a:srgbClr val="47494B"/>
                </a:solidFill>
              </a:rPr>
              <a:pPr>
                <a:defRPr/>
              </a:pPr>
              <a:t>‹#›</a:t>
            </a:fld>
            <a:endParaRPr lang="zh-CN" altLang="zh-CN">
              <a:solidFill>
                <a:srgbClr val="47494B"/>
              </a:solidFill>
            </a:endParaRPr>
          </a:p>
        </p:txBody>
      </p:sp>
    </p:spTree>
    <p:extLst>
      <p:ext uri="{BB962C8B-B14F-4D97-AF65-F5344CB8AC3E}">
        <p14:creationId xmlns:p14="http://schemas.microsoft.com/office/powerpoint/2010/main" val="31629789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31999"/>
            <a:ext cx="5995988" cy="1235075"/>
          </a:xfrm>
          <a:prstGeom prst="rect">
            <a:avLst/>
          </a:prstGeom>
        </p:spPr>
        <p:txBody>
          <a:bodyPr anchor="b">
            <a:normAutofit/>
          </a:bodyPr>
          <a:lstStyle>
            <a:lvl1pPr algn="ctr">
              <a:defRPr sz="3600"/>
            </a:lvl1pPr>
          </a:lstStyle>
          <a:p>
            <a:r>
              <a:rPr lang="zh-CN" altLang="en-US" smtClean="0"/>
              <a:t>单击此处编辑母版标题样式</a:t>
            </a:r>
            <a:endParaRPr lang="en-US" dirty="0"/>
          </a:p>
        </p:txBody>
      </p:sp>
      <p:sp>
        <p:nvSpPr>
          <p:cNvPr id="3" name="KSO_ST2"/>
          <p:cNvSpPr>
            <a:spLocks noGrp="1"/>
          </p:cNvSpPr>
          <p:nvPr>
            <p:ph type="body" idx="1"/>
          </p:nvPr>
        </p:nvSpPr>
        <p:spPr>
          <a:xfrm>
            <a:off x="3043648" y="3294063"/>
            <a:ext cx="3056704" cy="380954"/>
          </a:xfrm>
          <a:prstGeom prst="roundRect">
            <a:avLst>
              <a:gd name="adj" fmla="val 23716"/>
            </a:avLst>
          </a:prstGeom>
          <a:ln w="12700">
            <a:solidFill>
              <a:schemeClr val="accent1"/>
            </a:solidFill>
          </a:ln>
        </p:spPr>
        <p:txBody>
          <a:bodyPr anchor="ctr">
            <a:normAutofit/>
          </a:bodyPr>
          <a:lstStyle>
            <a:lvl1pPr marL="0" indent="0" algn="ctr">
              <a:buNone/>
              <a:defRPr sz="1600">
                <a:solidFill>
                  <a:schemeClr val="tx1">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KSO_FD"/>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5"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6"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3E9FB0E7-EEC2-44D4-91EA-EC8E2146FEC8}" type="slidenum">
              <a:rPr lang="zh-CN" altLang="zh-CN">
                <a:solidFill>
                  <a:srgbClr val="47494B"/>
                </a:solidFill>
              </a:rPr>
              <a:pPr>
                <a:defRPr/>
              </a:pPr>
              <a:t>‹#›</a:t>
            </a:fld>
            <a:endParaRPr lang="zh-CN" altLang="zh-CN">
              <a:solidFill>
                <a:srgbClr val="47494B"/>
              </a:solidFill>
            </a:endParaRPr>
          </a:p>
        </p:txBody>
      </p:sp>
    </p:spTree>
    <p:extLst>
      <p:ext uri="{BB962C8B-B14F-4D97-AF65-F5344CB8AC3E}">
        <p14:creationId xmlns:p14="http://schemas.microsoft.com/office/powerpoint/2010/main" val="135561106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SO_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31999"/>
            <a:ext cx="5995988" cy="1235075"/>
          </a:xfrm>
          <a:prstGeom prst="rect">
            <a:avLst/>
          </a:prstGeom>
        </p:spPr>
        <p:txBody>
          <a:bodyPr anchor="b">
            <a:normAutofit/>
          </a:bodyPr>
          <a:lstStyle>
            <a:lvl1pPr algn="ctr">
              <a:defRPr sz="3600"/>
            </a:lvl1pPr>
          </a:lstStyle>
          <a:p>
            <a:r>
              <a:rPr lang="zh-CN" altLang="en-US" smtClean="0"/>
              <a:t>单击此处编辑母版标题样式</a:t>
            </a:r>
            <a:endParaRPr lang="en-US" dirty="0"/>
          </a:p>
        </p:txBody>
      </p:sp>
      <p:sp>
        <p:nvSpPr>
          <p:cNvPr id="3" name="KSO_ST2"/>
          <p:cNvSpPr>
            <a:spLocks noGrp="1"/>
          </p:cNvSpPr>
          <p:nvPr>
            <p:ph type="body" idx="1"/>
          </p:nvPr>
        </p:nvSpPr>
        <p:spPr>
          <a:xfrm>
            <a:off x="3043648" y="3294063"/>
            <a:ext cx="3056704" cy="380954"/>
          </a:xfrm>
          <a:prstGeom prst="roundRect">
            <a:avLst>
              <a:gd name="adj" fmla="val 23716"/>
            </a:avLst>
          </a:prstGeom>
          <a:ln w="12700">
            <a:solidFill>
              <a:schemeClr val="accent1"/>
            </a:solidFill>
          </a:ln>
        </p:spPr>
        <p:txBody>
          <a:bodyPr anchor="ctr">
            <a:normAutofit/>
          </a:bodyPr>
          <a:lstStyle>
            <a:lvl1pPr marL="0" indent="0" algn="ctr">
              <a:buNone/>
              <a:defRPr sz="1600">
                <a:solidFill>
                  <a:schemeClr val="tx1">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7" name="文本占位符 7"/>
          <p:cNvSpPr>
            <a:spLocks noGrp="1"/>
          </p:cNvSpPr>
          <p:nvPr>
            <p:ph type="body" sz="quarter" idx="13"/>
          </p:nvPr>
        </p:nvSpPr>
        <p:spPr>
          <a:xfrm>
            <a:off x="9152172" y="-78021"/>
            <a:ext cx="36000" cy="36000"/>
          </a:xfrm>
          <a:prstGeom prst="rect">
            <a:avLst/>
          </a:prstGeom>
        </p:spPr>
        <p:txBody>
          <a:bodyPr>
            <a:normAutofit/>
          </a:bodyPr>
          <a:lstStyle>
            <a:lvl1pPr marL="0" indent="0">
              <a:buNone/>
              <a:defRPr sz="100">
                <a:solidFill>
                  <a:schemeClr val="bg1"/>
                </a:solidFill>
              </a:defRPr>
            </a:lvl1pPr>
          </a:lstStyle>
          <a:p>
            <a:pPr lvl="0"/>
            <a:r>
              <a:rPr lang="zh-CN" altLang="en-US" smtClean="0"/>
              <a:t>单击此处编辑母版文本样式</a:t>
            </a:r>
          </a:p>
        </p:txBody>
      </p:sp>
      <p:sp>
        <p:nvSpPr>
          <p:cNvPr id="5" name="KSO_FD"/>
          <p:cNvSpPr>
            <a:spLocks noGrp="1"/>
          </p:cNvSpPr>
          <p:nvPr>
            <p:ph type="dt" sz="half" idx="14"/>
          </p:nvPr>
        </p:nvSpPr>
        <p:spPr/>
        <p:txBody>
          <a:bodyPr/>
          <a:lstStyle>
            <a:lvl1pPr>
              <a:defRPr/>
            </a:lvl1pPr>
          </a:lstStyle>
          <a:p>
            <a:pPr>
              <a:defRPr/>
            </a:pPr>
            <a:endParaRPr lang="zh-CN" altLang="zh-CN">
              <a:solidFill>
                <a:srgbClr val="47494B">
                  <a:tint val="75000"/>
                </a:srgbClr>
              </a:solidFill>
            </a:endParaRPr>
          </a:p>
        </p:txBody>
      </p:sp>
      <p:sp>
        <p:nvSpPr>
          <p:cNvPr id="6" name="KSO_FT"/>
          <p:cNvSpPr>
            <a:spLocks noGrp="1"/>
          </p:cNvSpPr>
          <p:nvPr>
            <p:ph type="ftr" sz="quarter" idx="15"/>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8" name="KSO_FN"/>
          <p:cNvSpPr>
            <a:spLocks noGrp="1"/>
          </p:cNvSpPr>
          <p:nvPr>
            <p:ph type="sldNum" sz="quarter" idx="16"/>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48289092-54EF-42ED-B6E5-862CDDCA7F22}"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4063311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en-US" dirty="0"/>
          </a:p>
        </p:txBody>
      </p:sp>
      <p:sp>
        <p:nvSpPr>
          <p:cNvPr id="3" name="KSO_BC1"/>
          <p:cNvSpPr>
            <a:spLocks noGrp="1"/>
          </p:cNvSpPr>
          <p:nvPr>
            <p:ph sz="half" idx="1"/>
          </p:nvPr>
        </p:nvSpPr>
        <p:spPr>
          <a:xfrm>
            <a:off x="1049867" y="1244600"/>
            <a:ext cx="3810000" cy="4932363"/>
          </a:xfrm>
          <a:prstGeom prst="rect">
            <a:avLst/>
          </a:prstGeom>
        </p:spPr>
        <p:txBody>
          <a:bodyPr/>
          <a:lstStyle/>
          <a:p>
            <a:pPr lvl="0"/>
            <a:r>
              <a:rPr lang="zh-CN" altLang="en-US" smtClean="0"/>
              <a:t>单击此处编辑母版文本样式</a:t>
            </a:r>
          </a:p>
          <a:p>
            <a:pPr lvl="1"/>
            <a:r>
              <a:rPr lang="zh-CN" altLang="en-US" smtClean="0"/>
              <a:t>第二级</a:t>
            </a:r>
          </a:p>
        </p:txBody>
      </p:sp>
      <p:sp>
        <p:nvSpPr>
          <p:cNvPr id="4" name="KSO_BC2"/>
          <p:cNvSpPr>
            <a:spLocks noGrp="1"/>
          </p:cNvSpPr>
          <p:nvPr>
            <p:ph sz="half" idx="2"/>
          </p:nvPr>
        </p:nvSpPr>
        <p:spPr>
          <a:xfrm>
            <a:off x="4889499" y="1244600"/>
            <a:ext cx="3820587" cy="4932363"/>
          </a:xfrm>
          <a:prstGeom prst="rect">
            <a:avLst/>
          </a:prstGeom>
        </p:spPr>
        <p:txBody>
          <a:bodyPr/>
          <a:lstStyle/>
          <a:p>
            <a:pPr lvl="0"/>
            <a:r>
              <a:rPr lang="zh-CN" altLang="en-US" smtClean="0"/>
              <a:t>单击此处编辑母版文本样式</a:t>
            </a:r>
          </a:p>
          <a:p>
            <a:pPr lvl="1"/>
            <a:r>
              <a:rPr lang="zh-CN" altLang="en-US" smtClean="0"/>
              <a:t>第二级</a:t>
            </a:r>
          </a:p>
        </p:txBody>
      </p:sp>
      <p:sp>
        <p:nvSpPr>
          <p:cNvPr id="5" name="KSO_FD"/>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6"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7"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EF50BBD3-280D-43F3-9039-D0F26525656F}" type="slidenum">
              <a:rPr lang="zh-CN" altLang="zh-CN">
                <a:solidFill>
                  <a:srgbClr val="47494B"/>
                </a:solidFill>
              </a:rPr>
              <a:pPr>
                <a:defRPr/>
              </a:pPr>
              <a:t>‹#›</a:t>
            </a:fld>
            <a:endParaRPr lang="zh-CN" altLang="zh-CN">
              <a:solidFill>
                <a:srgbClr val="47494B"/>
              </a:solidFill>
            </a:endParaRPr>
          </a:p>
        </p:txBody>
      </p:sp>
    </p:spTree>
    <p:extLst>
      <p:ext uri="{BB962C8B-B14F-4D97-AF65-F5344CB8AC3E}">
        <p14:creationId xmlns:p14="http://schemas.microsoft.com/office/powerpoint/2010/main" val="32191657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a:prstGeom prst="rect">
            <a:avLst/>
          </a:prstGeo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4576" y="1376362"/>
            <a:ext cx="3868340" cy="823912"/>
          </a:xfrm>
          <a:prstGeom prst="rect">
            <a:avLst/>
          </a:prstGeo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KSO_BC1"/>
          <p:cNvSpPr>
            <a:spLocks noGrp="1"/>
          </p:cNvSpPr>
          <p:nvPr>
            <p:ph sz="half" idx="2"/>
          </p:nvPr>
        </p:nvSpPr>
        <p:spPr>
          <a:xfrm>
            <a:off x="824576" y="2200274"/>
            <a:ext cx="3868340" cy="3684588"/>
          </a:xfrm>
          <a:prstGeom prst="rect">
            <a:avLst/>
          </a:prstGeom>
        </p:spPr>
        <p:txBody>
          <a:bodyPr/>
          <a:lstStyle/>
          <a:p>
            <a:pPr lvl="0"/>
            <a:r>
              <a:rPr lang="zh-CN" altLang="en-US" smtClean="0"/>
              <a:t>单击此处编辑母版文本样式</a:t>
            </a:r>
          </a:p>
          <a:p>
            <a:pPr lvl="1"/>
            <a:r>
              <a:rPr lang="zh-CN" altLang="en-US" smtClean="0"/>
              <a:t>第二级</a:t>
            </a:r>
          </a:p>
        </p:txBody>
      </p:sp>
      <p:sp>
        <p:nvSpPr>
          <p:cNvPr id="5" name="Text Placeholder 4"/>
          <p:cNvSpPr>
            <a:spLocks noGrp="1"/>
          </p:cNvSpPr>
          <p:nvPr>
            <p:ph type="body" sz="quarter" idx="3"/>
          </p:nvPr>
        </p:nvSpPr>
        <p:spPr>
          <a:xfrm>
            <a:off x="4823884" y="1376362"/>
            <a:ext cx="3887391" cy="823912"/>
          </a:xfrm>
          <a:prstGeom prst="rect">
            <a:avLst/>
          </a:prstGeo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KSO_BC2"/>
          <p:cNvSpPr>
            <a:spLocks noGrp="1"/>
          </p:cNvSpPr>
          <p:nvPr>
            <p:ph sz="quarter" idx="4"/>
          </p:nvPr>
        </p:nvSpPr>
        <p:spPr>
          <a:xfrm>
            <a:off x="4823884" y="2200274"/>
            <a:ext cx="3887391" cy="3684588"/>
          </a:xfrm>
          <a:prstGeom prst="rect">
            <a:avLst/>
          </a:prstGeom>
        </p:spPr>
        <p:txBody>
          <a:bodyPr/>
          <a:lstStyle/>
          <a:p>
            <a:pPr lvl="0"/>
            <a:r>
              <a:rPr lang="zh-CN" altLang="en-US" smtClean="0"/>
              <a:t>单击此处编辑母版文本样式</a:t>
            </a:r>
          </a:p>
          <a:p>
            <a:pPr lvl="1"/>
            <a:r>
              <a:rPr lang="zh-CN" altLang="en-US" smtClean="0"/>
              <a:t>第二级</a:t>
            </a:r>
          </a:p>
        </p:txBody>
      </p:sp>
      <p:sp>
        <p:nvSpPr>
          <p:cNvPr id="7" name="KSO_FD"/>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8"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9"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4D0E27A5-8B5F-4655-9B44-AF52D89701FE}" type="slidenum">
              <a:rPr lang="zh-CN" altLang="zh-CN">
                <a:solidFill>
                  <a:srgbClr val="47494B"/>
                </a:solidFill>
              </a:rPr>
              <a:pPr>
                <a:defRPr/>
              </a:pPr>
              <a:t>‹#›</a:t>
            </a:fld>
            <a:endParaRPr lang="zh-CN" altLang="zh-CN">
              <a:solidFill>
                <a:srgbClr val="47494B"/>
              </a:solidFill>
            </a:endParaRPr>
          </a:p>
        </p:txBody>
      </p:sp>
    </p:spTree>
    <p:extLst>
      <p:ext uri="{BB962C8B-B14F-4D97-AF65-F5344CB8AC3E}">
        <p14:creationId xmlns:p14="http://schemas.microsoft.com/office/powerpoint/2010/main" val="19890328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en-US" dirty="0"/>
          </a:p>
        </p:txBody>
      </p:sp>
      <p:sp>
        <p:nvSpPr>
          <p:cNvPr id="3" name="KSO_FD"/>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4"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5"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14F0DBDD-03BE-4F91-BFA9-4F3FBAF579FF}" type="slidenum">
              <a:rPr lang="zh-CN" altLang="zh-CN">
                <a:solidFill>
                  <a:srgbClr val="47494B"/>
                </a:solidFill>
              </a:rPr>
              <a:pPr>
                <a:defRPr/>
              </a:pPr>
              <a:t>‹#›</a:t>
            </a:fld>
            <a:endParaRPr lang="zh-CN" altLang="zh-CN">
              <a:solidFill>
                <a:srgbClr val="47494B"/>
              </a:solidFill>
            </a:endParaRPr>
          </a:p>
        </p:txBody>
      </p:sp>
    </p:spTree>
    <p:extLst>
      <p:ext uri="{BB962C8B-B14F-4D97-AF65-F5344CB8AC3E}">
        <p14:creationId xmlns:p14="http://schemas.microsoft.com/office/powerpoint/2010/main" val="1946664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3"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4"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B5781680-4A95-4F20-9607-AE0B91F7CA82}" type="slidenum">
              <a:rPr lang="zh-CN" altLang="zh-CN">
                <a:solidFill>
                  <a:srgbClr val="47494B"/>
                </a:solidFill>
              </a:rPr>
              <a:pPr>
                <a:defRPr/>
              </a:pPr>
              <a:t>‹#›</a:t>
            </a:fld>
            <a:endParaRPr lang="zh-CN" altLang="zh-CN">
              <a:solidFill>
                <a:srgbClr val="47494B"/>
              </a:solidFill>
            </a:endParaRPr>
          </a:p>
        </p:txBody>
      </p:sp>
    </p:spTree>
    <p:extLst>
      <p:ext uri="{BB962C8B-B14F-4D97-AF65-F5344CB8AC3E}">
        <p14:creationId xmlns:p14="http://schemas.microsoft.com/office/powerpoint/2010/main" val="235696792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858442" y="533402"/>
            <a:ext cx="2949178" cy="1600200"/>
          </a:xfrm>
          <a:prstGeom prst="rect">
            <a:avLst/>
          </a:prstGeom>
        </p:spPr>
        <p:txBody>
          <a:bodyPr anchor="b"/>
          <a:lstStyle>
            <a:lvl1pPr>
              <a:defRPr sz="3200"/>
            </a:lvl1pPr>
          </a:lstStyle>
          <a:p>
            <a:r>
              <a:rPr lang="zh-CN" altLang="en-US" smtClean="0"/>
              <a:t>单击此处编辑母版标题样式</a:t>
            </a:r>
            <a:endParaRPr lang="en-US" dirty="0"/>
          </a:p>
        </p:txBody>
      </p:sp>
      <p:sp>
        <p:nvSpPr>
          <p:cNvPr id="3" name="KSO_BC1"/>
          <p:cNvSpPr>
            <a:spLocks noGrp="1"/>
          </p:cNvSpPr>
          <p:nvPr>
            <p:ph idx="1"/>
          </p:nvPr>
        </p:nvSpPr>
        <p:spPr>
          <a:xfrm>
            <a:off x="4115992" y="1063628"/>
            <a:ext cx="4629150" cy="4873625"/>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p:txBody>
      </p:sp>
      <p:sp>
        <p:nvSpPr>
          <p:cNvPr id="4" name="KSO_BC2"/>
          <p:cNvSpPr>
            <a:spLocks noGrp="1"/>
          </p:cNvSpPr>
          <p:nvPr>
            <p:ph type="body" sz="half" idx="2"/>
          </p:nvPr>
        </p:nvSpPr>
        <p:spPr>
          <a:xfrm>
            <a:off x="858442" y="2133602"/>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KSO_FD"/>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6"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7"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88186A90-85F2-491D-B28A-65E64640E481}" type="slidenum">
              <a:rPr lang="zh-CN" altLang="zh-CN">
                <a:solidFill>
                  <a:srgbClr val="47494B"/>
                </a:solidFill>
              </a:rPr>
              <a:pPr>
                <a:defRPr/>
              </a:pPr>
              <a:t>‹#›</a:t>
            </a:fld>
            <a:endParaRPr lang="zh-CN" altLang="zh-CN">
              <a:solidFill>
                <a:srgbClr val="47494B"/>
              </a:solidFill>
            </a:endParaRPr>
          </a:p>
        </p:txBody>
      </p:sp>
    </p:spTree>
    <p:extLst>
      <p:ext uri="{BB962C8B-B14F-4D97-AF65-F5344CB8AC3E}">
        <p14:creationId xmlns:p14="http://schemas.microsoft.com/office/powerpoint/2010/main" val="33725016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组合 8"/>
          <p:cNvGrpSpPr>
            <a:grpSpLocks/>
          </p:cNvGrpSpPr>
          <p:nvPr userDrawn="1"/>
        </p:nvGrpSpPr>
        <p:grpSpPr bwMode="auto">
          <a:xfrm>
            <a:off x="0" y="692150"/>
            <a:ext cx="9144000" cy="6159500"/>
            <a:chOff x="0" y="0"/>
            <a:chExt cx="9144000" cy="6851936"/>
          </a:xfr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grpSpPr>
        <p:pic>
          <p:nvPicPr>
            <p:cNvPr id="1039" name="图片 6"/>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0" y="6063"/>
              <a:ext cx="9144000" cy="684587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userDrawn="1"/>
          </p:nvSpPr>
          <p:spPr>
            <a:xfrm>
              <a:off x="0" y="0"/>
              <a:ext cx="9144000" cy="68519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ea typeface="宋体" pitchFamily="2" charset="-122"/>
              </a:defRPr>
            </a:lvl1pPr>
          </a:lstStyle>
          <a:p>
            <a:pPr>
              <a:defRPr/>
            </a:pPr>
            <a:endParaRPr lang="zh-CN" altLang="zh-CN">
              <a:solidFill>
                <a:srgbClr val="47494B">
                  <a:tint val="75000"/>
                </a:srgbClr>
              </a:solidFill>
            </a:endParaRPr>
          </a:p>
        </p:txBody>
      </p:sp>
      <p:cxnSp>
        <p:nvCxnSpPr>
          <p:cNvPr id="17" name="直接连接符 16"/>
          <p:cNvCxnSpPr/>
          <p:nvPr userDrawn="1"/>
        </p:nvCxnSpPr>
        <p:spPr>
          <a:xfrm>
            <a:off x="0" y="692150"/>
            <a:ext cx="91440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a:off x="0" y="6308725"/>
            <a:ext cx="91440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031" name="矩形 24"/>
          <p:cNvSpPr>
            <a:spLocks noChangeArrowheads="1"/>
          </p:cNvSpPr>
          <p:nvPr userDrawn="1"/>
        </p:nvSpPr>
        <p:spPr bwMode="auto">
          <a:xfrm>
            <a:off x="6643688" y="6372225"/>
            <a:ext cx="2608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mtClean="0">
                <a:solidFill>
                  <a:srgbClr val="002060"/>
                </a:solidFill>
                <a:ea typeface="宋体" charset="-122"/>
              </a:rPr>
              <a:t>《xxx</a:t>
            </a:r>
            <a:r>
              <a:rPr lang="zh-CN" altLang="en-US" smtClean="0">
                <a:solidFill>
                  <a:srgbClr val="002060"/>
                </a:solidFill>
                <a:ea typeface="宋体" charset="-122"/>
              </a:rPr>
              <a:t>电子技术与应用</a:t>
            </a:r>
            <a:r>
              <a:rPr lang="en-US" altLang="zh-CN" smtClean="0">
                <a:solidFill>
                  <a:srgbClr val="002060"/>
                </a:solidFill>
                <a:ea typeface="宋体" charset="-122"/>
              </a:rPr>
              <a:t>》</a:t>
            </a:r>
          </a:p>
        </p:txBody>
      </p:sp>
      <p:grpSp>
        <p:nvGrpSpPr>
          <p:cNvPr id="1032" name="组合 25"/>
          <p:cNvGrpSpPr>
            <a:grpSpLocks/>
          </p:cNvGrpSpPr>
          <p:nvPr userDrawn="1"/>
        </p:nvGrpSpPr>
        <p:grpSpPr bwMode="auto">
          <a:xfrm>
            <a:off x="0" y="0"/>
            <a:ext cx="9144000" cy="692150"/>
            <a:chOff x="0" y="0"/>
            <a:chExt cx="9144000" cy="692696"/>
          </a:xfrm>
        </p:grpSpPr>
        <p:sp>
          <p:nvSpPr>
            <p:cNvPr id="1033" name="AutoShape 1" descr="C:\Users\jian.peng\AppData\Roaming\Tencent\Users\512555475\QQ\WinTemp\RichOle\L2@X$R3~W0GO`~G)&gt;_5BW.jpg"/>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solidFill>
                  <a:srgbClr val="47494B"/>
                </a:solidFill>
                <a:ea typeface="宋体" charset="-122"/>
              </a:endParaRPr>
            </a:p>
          </p:txBody>
        </p:sp>
        <p:pic>
          <p:nvPicPr>
            <p:cNvPr id="28" name="Picture 2" descr="C:\Users\jian.peng\AppData\Roaming\Tencent\Users\512555475\QQ\WinTemp\RichOle\`DTVU$WU[9$3OT)5%DORB_7.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rot="10800000">
              <a:off x="3635896" y="152400"/>
              <a:ext cx="5508104" cy="4951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nvGrpSpPr>
            <p:cNvPr id="1035" name="组合 28"/>
            <p:cNvGrpSpPr>
              <a:grpSpLocks/>
            </p:cNvGrpSpPr>
            <p:nvPr/>
          </p:nvGrpSpPr>
          <p:grpSpPr bwMode="auto">
            <a:xfrm>
              <a:off x="152400" y="52770"/>
              <a:ext cx="3308303" cy="639926"/>
              <a:chOff x="184198" y="113326"/>
              <a:chExt cx="3308303" cy="639926"/>
            </a:xfrm>
          </p:grpSpPr>
          <p:sp>
            <p:nvSpPr>
              <p:cNvPr id="1037" name="TextBox 7"/>
              <p:cNvSpPr txBox="1">
                <a:spLocks noChangeArrowheads="1"/>
              </p:cNvSpPr>
              <p:nvPr/>
            </p:nvSpPr>
            <p:spPr bwMode="auto">
              <a:xfrm>
                <a:off x="874761" y="160648"/>
                <a:ext cx="2617787" cy="52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buFont typeface="Arial" pitchFamily="34" charset="0"/>
                  <a:buNone/>
                  <a:defRPr/>
                </a:pPr>
                <a:r>
                  <a:rPr kumimoji="1" lang="zh-CN" altLang="en-US" sz="2000" b="1" smtClean="0">
                    <a:solidFill>
                      <a:srgbClr val="4D579C"/>
                    </a:solidFill>
                    <a:latin typeface="方正舒体" pitchFamily="2" charset="-122"/>
                    <a:ea typeface="方正舒体" pitchFamily="2" charset="-122"/>
                  </a:rPr>
                  <a:t>霍山县高级职业中学</a:t>
                </a:r>
                <a:endParaRPr kumimoji="1" lang="en-US" altLang="zh-CN" sz="2000" b="1" smtClean="0">
                  <a:solidFill>
                    <a:srgbClr val="4D579C"/>
                  </a:solidFill>
                  <a:latin typeface="方正舒体" pitchFamily="2" charset="-122"/>
                  <a:ea typeface="方正舒体" pitchFamily="2" charset="-122"/>
                </a:endParaRPr>
              </a:p>
              <a:p>
                <a:pPr eaLnBrk="1" hangingPunct="1">
                  <a:buFont typeface="Arial" pitchFamily="34" charset="0"/>
                  <a:buNone/>
                  <a:defRPr/>
                </a:pPr>
                <a:r>
                  <a:rPr kumimoji="1" lang="en-US" altLang="zh-CN" sz="800" smtClean="0">
                    <a:solidFill>
                      <a:srgbClr val="4D579C"/>
                    </a:solidFill>
                    <a:latin typeface="Aharoni" pitchFamily="2" charset="-79"/>
                    <a:cs typeface="Aharoni" pitchFamily="2" charset="-79"/>
                  </a:rPr>
                  <a:t> Huo shan county senior vocational middle school</a:t>
                </a:r>
                <a:endParaRPr kumimoji="1" lang="en-US" altLang="zh-CN" sz="800" smtClean="0">
                  <a:solidFill>
                    <a:srgbClr val="4D579C"/>
                  </a:solidFill>
                  <a:latin typeface="Aharoni" pitchFamily="2" charset="-79"/>
                  <a:ea typeface="方正舒体" pitchFamily="2" charset="-122"/>
                  <a:cs typeface="Aharoni" pitchFamily="2" charset="-79"/>
                </a:endParaRPr>
              </a:p>
            </p:txBody>
          </p:sp>
          <p:pic>
            <p:nvPicPr>
              <p:cNvPr id="1038" name="Picture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84198" y="113326"/>
                <a:ext cx="782542" cy="639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30" name="直接连接符 29"/>
            <p:cNvCxnSpPr/>
            <p:nvPr/>
          </p:nvCxnSpPr>
          <p:spPr>
            <a:xfrm>
              <a:off x="3491880" y="152400"/>
              <a:ext cx="0" cy="495123"/>
            </a:xfrm>
            <a:prstGeom prst="line">
              <a:avLst/>
            </a:prstGeom>
            <a:ln w="190500" cmpd="thickThin">
              <a:gradFill>
                <a:gsLst>
                  <a:gs pos="0">
                    <a:srgbClr val="030BA9"/>
                  </a:gs>
                  <a:gs pos="47000">
                    <a:schemeClr val="accent1"/>
                  </a:gs>
                  <a:gs pos="68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92962918"/>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 id="2147483919" r:id="rId14"/>
    <p:sldLayoutId id="2147483920" r:id="rId15"/>
    <p:sldLayoutId id="2147483921" r:id="rId16"/>
    <p:sldLayoutId id="2147483904" r:id="rId17"/>
    <p:sldLayoutId id="2147483852" r:id="rId18"/>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800" b="1" kern="1200">
          <a:solidFill>
            <a:srgbClr val="14549F"/>
          </a:solidFill>
          <a:latin typeface="Arial Black" panose="020B0A04020102020204" pitchFamily="34" charset="0"/>
          <a:ea typeface="微软雅黑" panose="020B0503020204020204" pitchFamily="34" charset="-122"/>
          <a:cs typeface="+mj-cs"/>
        </a:defRPr>
      </a:lvl1pPr>
      <a:lvl2pPr algn="l" rtl="0" eaLnBrk="0" fontAlgn="base" hangingPunct="0">
        <a:lnSpc>
          <a:spcPct val="90000"/>
        </a:lnSpc>
        <a:spcBef>
          <a:spcPct val="0"/>
        </a:spcBef>
        <a:spcAft>
          <a:spcPct val="0"/>
        </a:spcAft>
        <a:defRPr sz="2800" b="1">
          <a:solidFill>
            <a:srgbClr val="14549F"/>
          </a:solidFill>
          <a:latin typeface="Arial Black" pitchFamily="34" charset="0"/>
          <a:ea typeface="微软雅黑" pitchFamily="34" charset="-122"/>
        </a:defRPr>
      </a:lvl2pPr>
      <a:lvl3pPr algn="l" rtl="0" eaLnBrk="0" fontAlgn="base" hangingPunct="0">
        <a:lnSpc>
          <a:spcPct val="90000"/>
        </a:lnSpc>
        <a:spcBef>
          <a:spcPct val="0"/>
        </a:spcBef>
        <a:spcAft>
          <a:spcPct val="0"/>
        </a:spcAft>
        <a:defRPr sz="2800" b="1">
          <a:solidFill>
            <a:srgbClr val="14549F"/>
          </a:solidFill>
          <a:latin typeface="Arial Black" pitchFamily="34" charset="0"/>
          <a:ea typeface="微软雅黑" pitchFamily="34" charset="-122"/>
        </a:defRPr>
      </a:lvl3pPr>
      <a:lvl4pPr algn="l" rtl="0" eaLnBrk="0" fontAlgn="base" hangingPunct="0">
        <a:lnSpc>
          <a:spcPct val="90000"/>
        </a:lnSpc>
        <a:spcBef>
          <a:spcPct val="0"/>
        </a:spcBef>
        <a:spcAft>
          <a:spcPct val="0"/>
        </a:spcAft>
        <a:defRPr sz="2800" b="1">
          <a:solidFill>
            <a:srgbClr val="14549F"/>
          </a:solidFill>
          <a:latin typeface="Arial Black" pitchFamily="34" charset="0"/>
          <a:ea typeface="微软雅黑" pitchFamily="34" charset="-122"/>
        </a:defRPr>
      </a:lvl4pPr>
      <a:lvl5pPr algn="l" rtl="0" eaLnBrk="0" fontAlgn="base" hangingPunct="0">
        <a:lnSpc>
          <a:spcPct val="90000"/>
        </a:lnSpc>
        <a:spcBef>
          <a:spcPct val="0"/>
        </a:spcBef>
        <a:spcAft>
          <a:spcPct val="0"/>
        </a:spcAft>
        <a:defRPr sz="2800" b="1">
          <a:solidFill>
            <a:srgbClr val="14549F"/>
          </a:solidFill>
          <a:latin typeface="Arial Black" pitchFamily="34" charset="0"/>
          <a:ea typeface="微软雅黑" pitchFamily="34" charset="-122"/>
        </a:defRPr>
      </a:lvl5pPr>
      <a:lvl6pPr marL="457200" algn="l" rtl="0" fontAlgn="base">
        <a:lnSpc>
          <a:spcPct val="90000"/>
        </a:lnSpc>
        <a:spcBef>
          <a:spcPct val="0"/>
        </a:spcBef>
        <a:spcAft>
          <a:spcPct val="0"/>
        </a:spcAft>
        <a:defRPr sz="2800" b="1">
          <a:solidFill>
            <a:srgbClr val="14549F"/>
          </a:solidFill>
          <a:latin typeface="Arial Black" pitchFamily="34" charset="0"/>
          <a:ea typeface="微软雅黑" pitchFamily="34" charset="-122"/>
        </a:defRPr>
      </a:lvl6pPr>
      <a:lvl7pPr marL="914400" algn="l" rtl="0" fontAlgn="base">
        <a:lnSpc>
          <a:spcPct val="90000"/>
        </a:lnSpc>
        <a:spcBef>
          <a:spcPct val="0"/>
        </a:spcBef>
        <a:spcAft>
          <a:spcPct val="0"/>
        </a:spcAft>
        <a:defRPr sz="2800" b="1">
          <a:solidFill>
            <a:srgbClr val="14549F"/>
          </a:solidFill>
          <a:latin typeface="Arial Black" pitchFamily="34" charset="0"/>
          <a:ea typeface="微软雅黑" pitchFamily="34" charset="-122"/>
        </a:defRPr>
      </a:lvl7pPr>
      <a:lvl8pPr marL="1371600" algn="l" rtl="0" fontAlgn="base">
        <a:lnSpc>
          <a:spcPct val="90000"/>
        </a:lnSpc>
        <a:spcBef>
          <a:spcPct val="0"/>
        </a:spcBef>
        <a:spcAft>
          <a:spcPct val="0"/>
        </a:spcAft>
        <a:defRPr sz="2800" b="1">
          <a:solidFill>
            <a:srgbClr val="14549F"/>
          </a:solidFill>
          <a:latin typeface="Arial Black" pitchFamily="34" charset="0"/>
          <a:ea typeface="微软雅黑" pitchFamily="34" charset="-122"/>
        </a:defRPr>
      </a:lvl8pPr>
      <a:lvl9pPr marL="1828800" algn="l" rtl="0" fontAlgn="base">
        <a:lnSpc>
          <a:spcPct val="90000"/>
        </a:lnSpc>
        <a:spcBef>
          <a:spcPct val="0"/>
        </a:spcBef>
        <a:spcAft>
          <a:spcPct val="0"/>
        </a:spcAft>
        <a:defRPr sz="2800" b="1">
          <a:solidFill>
            <a:srgbClr val="14549F"/>
          </a:solidFill>
          <a:latin typeface="Arial Black" pitchFamily="34" charset="0"/>
          <a:ea typeface="微软雅黑" pitchFamily="34" charset="-122"/>
        </a:defRPr>
      </a:lvl9pPr>
    </p:titleStyle>
    <p:bodyStyle>
      <a:lvl1pPr marL="357188" indent="-357188" algn="just" rtl="0" eaLnBrk="0" fontAlgn="base" hangingPunct="0">
        <a:lnSpc>
          <a:spcPct val="110000"/>
        </a:lnSpc>
        <a:spcBef>
          <a:spcPts val="1800"/>
        </a:spcBef>
        <a:spcAft>
          <a:spcPct val="0"/>
        </a:spcAft>
        <a:buClr>
          <a:srgbClr val="963B22"/>
        </a:buClr>
        <a:buSzPct val="70000"/>
        <a:buBlip>
          <a:blip r:embed="rId23"/>
        </a:buBlip>
        <a:defRPr sz="2000" kern="1200">
          <a:solidFill>
            <a:srgbClr val="14549F"/>
          </a:solidFill>
          <a:latin typeface="Arial" panose="020B0604020202020204" pitchFamily="34" charset="0"/>
          <a:ea typeface="微软雅黑" panose="020B0503020204020204" pitchFamily="34" charset="-122"/>
          <a:cs typeface="+mn-cs"/>
        </a:defRPr>
      </a:lvl1pPr>
      <a:lvl2pPr marL="357188" indent="-357188" algn="just" rtl="0" eaLnBrk="0" fontAlgn="base" hangingPunct="0">
        <a:lnSpc>
          <a:spcPct val="130000"/>
        </a:lnSpc>
        <a:spcBef>
          <a:spcPct val="0"/>
        </a:spcBef>
        <a:spcAft>
          <a:spcPts val="600"/>
        </a:spcAft>
        <a:buClr>
          <a:srgbClr val="AFB4D7"/>
        </a:buClr>
        <a:buFont typeface="幼圆" pitchFamily="49" charset="-122"/>
        <a:buChar char=" "/>
        <a:defRPr sz="1600" kern="1200">
          <a:solidFill>
            <a:srgbClr val="7D7D7D"/>
          </a:solidFill>
          <a:latin typeface="幼圆" panose="02010509060101010101" pitchFamily="49" charset="-122"/>
          <a:ea typeface="幼圆" panose="02010509060101010101" pitchFamily="49" charset="-122"/>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bwMode="auto">
          <a:xfrm>
            <a:off x="2123728" y="4869160"/>
            <a:ext cx="5400600" cy="9112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r>
              <a:rPr lang="zh-CN" altLang="en-US" sz="4400" cap="all" dirty="0">
                <a:ln w="9000" cmpd="sng">
                  <a:solidFill>
                    <a:schemeClr val="accent4">
                      <a:shade val="50000"/>
                      <a:satMod val="120000"/>
                    </a:schemeClr>
                  </a:solidFill>
                  <a:prstDash val="solid"/>
                </a:ln>
                <a:solidFill>
                  <a:schemeClr val="tx1">
                    <a:lumMod val="50000"/>
                  </a:schemeClr>
                </a:solidFill>
                <a:effectLst>
                  <a:reflection blurRad="12700" stA="28000" endPos="45000" dist="1000" dir="5400000" sy="-100000" algn="bl" rotWithShape="0"/>
                </a:effectLst>
                <a:latin typeface="微软雅黑" panose="020B0503020204020204" pitchFamily="34" charset="-122"/>
              </a:rPr>
              <a:t>电气控制与</a:t>
            </a:r>
            <a:r>
              <a:rPr lang="en-US" altLang="zh-CN" sz="4400" cap="all" dirty="0">
                <a:ln w="9000" cmpd="sng">
                  <a:solidFill>
                    <a:schemeClr val="accent4">
                      <a:shade val="50000"/>
                      <a:satMod val="120000"/>
                    </a:schemeClr>
                  </a:solidFill>
                  <a:prstDash val="solid"/>
                </a:ln>
                <a:solidFill>
                  <a:schemeClr val="tx1">
                    <a:lumMod val="50000"/>
                  </a:schemeClr>
                </a:solidFill>
                <a:effectLst>
                  <a:reflection blurRad="12700" stA="28000" endPos="45000" dist="1000" dir="5400000" sy="-100000" algn="bl" rotWithShape="0"/>
                </a:effectLst>
                <a:latin typeface="微软雅黑" panose="020B0503020204020204" pitchFamily="34" charset="-122"/>
              </a:rPr>
              <a:t>PLC</a:t>
            </a:r>
            <a:r>
              <a:rPr lang="zh-CN" altLang="en-US" sz="4400" cap="all" dirty="0">
                <a:ln w="9000" cmpd="sng">
                  <a:solidFill>
                    <a:schemeClr val="accent4">
                      <a:shade val="50000"/>
                      <a:satMod val="120000"/>
                    </a:schemeClr>
                  </a:solidFill>
                  <a:prstDash val="solid"/>
                </a:ln>
                <a:solidFill>
                  <a:schemeClr val="tx1">
                    <a:lumMod val="50000"/>
                  </a:schemeClr>
                </a:solidFill>
                <a:effectLst>
                  <a:reflection blurRad="12700" stA="28000" endPos="45000" dist="1000" dir="5400000" sy="-100000" algn="bl" rotWithShape="0"/>
                </a:effectLst>
                <a:latin typeface="微软雅黑" panose="020B0503020204020204" pitchFamily="34" charset="-122"/>
              </a:rPr>
              <a:t>技术</a:t>
            </a:r>
          </a:p>
        </p:txBody>
      </p:sp>
      <p:cxnSp>
        <p:nvCxnSpPr>
          <p:cNvPr id="3" name="直接连接符 2"/>
          <p:cNvCxnSpPr/>
          <p:nvPr/>
        </p:nvCxnSpPr>
        <p:spPr>
          <a:xfrm>
            <a:off x="467544" y="5229200"/>
            <a:ext cx="1512168" cy="0"/>
          </a:xfrm>
          <a:prstGeom prst="line">
            <a:avLst/>
          </a:prstGeom>
          <a:ln>
            <a:solidFill>
              <a:schemeClr val="bg1"/>
            </a:solidFill>
          </a:ln>
        </p:spPr>
        <p:style>
          <a:lnRef idx="2">
            <a:schemeClr val="accent6"/>
          </a:lnRef>
          <a:fillRef idx="0">
            <a:schemeClr val="accent6"/>
          </a:fillRef>
          <a:effectRef idx="1">
            <a:schemeClr val="accent6"/>
          </a:effectRef>
          <a:fontRef idx="minor">
            <a:schemeClr val="tx1"/>
          </a:fontRef>
        </p:style>
      </p:cxnSp>
      <p:cxnSp>
        <p:nvCxnSpPr>
          <p:cNvPr id="8" name="直接连接符 7"/>
          <p:cNvCxnSpPr/>
          <p:nvPr/>
        </p:nvCxnSpPr>
        <p:spPr>
          <a:xfrm>
            <a:off x="7308304" y="5229200"/>
            <a:ext cx="1512168" cy="0"/>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029639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6"/>
          <p:cNvSpPr txBox="1">
            <a:spLocks noChangeArrowheads="1"/>
          </p:cNvSpPr>
          <p:nvPr/>
        </p:nvSpPr>
        <p:spPr bwMode="auto">
          <a:xfrm>
            <a:off x="809429" y="764704"/>
            <a:ext cx="29931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2. </a:t>
            </a:r>
            <a:r>
              <a:rPr lang="zh-CN" altLang="en-US" sz="2400" dirty="0" smtClean="0">
                <a:solidFill>
                  <a:schemeClr val="tx2"/>
                </a:solidFill>
                <a:latin typeface="微软雅黑" pitchFamily="34" charset="-122"/>
                <a:ea typeface="微软雅黑" pitchFamily="34" charset="-122"/>
                <a:cs typeface="+mj-cs"/>
              </a:rPr>
              <a:t>电磁式电压继电器</a:t>
            </a:r>
            <a:endParaRPr lang="en-US" altLang="zh-CN" sz="2400" dirty="0" smtClean="0">
              <a:solidFill>
                <a:schemeClr val="tx2"/>
              </a:solidFill>
              <a:latin typeface="微软雅黑" pitchFamily="34" charset="-122"/>
              <a:ea typeface="微软雅黑" pitchFamily="34" charset="-122"/>
              <a:cs typeface="+mj-cs"/>
            </a:endParaRPr>
          </a:p>
        </p:txBody>
      </p:sp>
      <p:sp>
        <p:nvSpPr>
          <p:cNvPr id="13" name="矩形 12"/>
          <p:cNvSpPr/>
          <p:nvPr/>
        </p:nvSpPr>
        <p:spPr>
          <a:xfrm>
            <a:off x="870184" y="1510159"/>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TextBox 16"/>
          <p:cNvSpPr txBox="1"/>
          <p:nvPr/>
        </p:nvSpPr>
        <p:spPr>
          <a:xfrm>
            <a:off x="1115616" y="1423342"/>
            <a:ext cx="4176464" cy="461665"/>
          </a:xfrm>
          <a:prstGeom prst="rect">
            <a:avLst/>
          </a:prstGeom>
          <a:noFill/>
        </p:spPr>
        <p:txBody>
          <a:bodyPr wrap="square" rtlCol="0">
            <a:spAutoFit/>
          </a:bodyPr>
          <a:lstStyle/>
          <a:p>
            <a:r>
              <a:rPr lang="zh-CN" altLang="en-US" sz="2400" dirty="0">
                <a:solidFill>
                  <a:schemeClr val="tx2"/>
                </a:solidFill>
                <a:latin typeface="微软雅黑" pitchFamily="34" charset="-122"/>
                <a:ea typeface="微软雅黑" pitchFamily="34" charset="-122"/>
                <a:cs typeface="+mj-cs"/>
              </a:rPr>
              <a:t>型号意义</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矩形 3"/>
          <p:cNvSpPr/>
          <p:nvPr/>
        </p:nvSpPr>
        <p:spPr>
          <a:xfrm>
            <a:off x="2843808" y="5575258"/>
            <a:ext cx="2930610" cy="369332"/>
          </a:xfrm>
          <a:prstGeom prst="rect">
            <a:avLst/>
          </a:prstGeom>
        </p:spPr>
        <p:txBody>
          <a:bodyPr wrap="none">
            <a:spAutoFit/>
          </a:bodyPr>
          <a:lstStyle/>
          <a:p>
            <a:r>
              <a:rPr lang="zh-CN" altLang="zh-CN" dirty="0">
                <a:latin typeface="微软雅黑" pitchFamily="34" charset="-122"/>
                <a:ea typeface="微软雅黑" pitchFamily="34" charset="-122"/>
              </a:rPr>
              <a:t>图4-2 电压继电器型号意义</a:t>
            </a: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对象 5"/>
          <p:cNvGraphicFramePr>
            <a:graphicFrameLocks noChangeAspect="1"/>
          </p:cNvGraphicFramePr>
          <p:nvPr>
            <p:extLst>
              <p:ext uri="{D42A27DB-BD31-4B8C-83A1-F6EECF244321}">
                <p14:modId xmlns:p14="http://schemas.microsoft.com/office/powerpoint/2010/main" val="1304852195"/>
              </p:ext>
            </p:extLst>
          </p:nvPr>
        </p:nvGraphicFramePr>
        <p:xfrm>
          <a:off x="1123618" y="2173272"/>
          <a:ext cx="7868791" cy="3115012"/>
        </p:xfrm>
        <a:graphic>
          <a:graphicData uri="http://schemas.openxmlformats.org/presentationml/2006/ole">
            <mc:AlternateContent xmlns:mc="http://schemas.openxmlformats.org/markup-compatibility/2006">
              <mc:Choice xmlns:v="urn:schemas-microsoft-com:vml" Requires="v">
                <p:oleObj spid="_x0000_s11328" name="Visio" r:id="rId3" imgW="7210758" imgH="2848570" progId="Visio.Drawing.11">
                  <p:embed/>
                </p:oleObj>
              </mc:Choice>
              <mc:Fallback>
                <p:oleObj name="Visio" r:id="rId3" imgW="7210758" imgH="2848570" progId="Visio.Drawing.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618" y="2173272"/>
                        <a:ext cx="7868791" cy="3115012"/>
                      </a:xfrm>
                      <a:prstGeom prst="rect">
                        <a:avLst/>
                      </a:prstGeom>
                      <a:noFill/>
                      <a:extLst/>
                    </p:spPr>
                  </p:pic>
                </p:oleObj>
              </mc:Fallback>
            </mc:AlternateContent>
          </a:graphicData>
        </a:graphic>
      </p:graphicFrame>
    </p:spTree>
    <p:extLst>
      <p:ext uri="{BB962C8B-B14F-4D97-AF65-F5344CB8AC3E}">
        <p14:creationId xmlns:p14="http://schemas.microsoft.com/office/powerpoint/2010/main" val="2963198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818346" y="1943843"/>
            <a:ext cx="7344816" cy="1689052"/>
          </a:xfrm>
          <a:prstGeom prst="rect">
            <a:avLst/>
          </a:prstGeom>
          <a:noFill/>
        </p:spPr>
        <p:txBody>
          <a:bodyPr wrap="square" rtlCol="0">
            <a:spAutoFit/>
          </a:bodyPr>
          <a:lstStyle/>
          <a:p>
            <a:pPr>
              <a:lnSpc>
                <a:spcPct val="150000"/>
              </a:lnSpc>
            </a:pPr>
            <a:r>
              <a:rPr lang="zh-CN" altLang="en-US" sz="2400" dirty="0" smtClean="0">
                <a:latin typeface="微软雅黑" pitchFamily="34" charset="-122"/>
                <a:ea typeface="微软雅黑" pitchFamily="34" charset="-122"/>
              </a:rPr>
              <a:t>主继电器的触点容量不足</a:t>
            </a:r>
            <a:endParaRPr lang="en-US" altLang="zh-CN" sz="2400" dirty="0" smtClean="0">
              <a:latin typeface="微软雅黑" pitchFamily="34" charset="-122"/>
              <a:ea typeface="微软雅黑" pitchFamily="34" charset="-122"/>
            </a:endParaRPr>
          </a:p>
          <a:p>
            <a:pPr>
              <a:lnSpc>
                <a:spcPct val="150000"/>
              </a:lnSpc>
            </a:pPr>
            <a:r>
              <a:rPr lang="zh-CN" altLang="en-US" sz="2400" dirty="0" smtClean="0">
                <a:latin typeface="微软雅黑" pitchFamily="34" charset="-122"/>
                <a:ea typeface="微软雅黑" pitchFamily="34" charset="-122"/>
              </a:rPr>
              <a:t>同时接通或断开几个回路需要多对触点</a:t>
            </a:r>
            <a:endParaRPr lang="en-US" altLang="zh-CN" sz="2400" dirty="0" smtClean="0">
              <a:latin typeface="微软雅黑" pitchFamily="34" charset="-122"/>
              <a:ea typeface="微软雅黑" pitchFamily="34" charset="-122"/>
            </a:endParaRPr>
          </a:p>
          <a:p>
            <a:pPr>
              <a:lnSpc>
                <a:spcPct val="150000"/>
              </a:lnSpc>
            </a:pPr>
            <a:r>
              <a:rPr lang="zh-CN" altLang="en-US" sz="2400" dirty="0">
                <a:latin typeface="微软雅黑" pitchFamily="34" charset="-122"/>
                <a:ea typeface="微软雅黑" pitchFamily="34" charset="-122"/>
              </a:rPr>
              <a:t>一</a:t>
            </a:r>
            <a:r>
              <a:rPr lang="zh-CN" altLang="en-US" sz="2400" dirty="0" smtClean="0">
                <a:latin typeface="微软雅黑" pitchFamily="34" charset="-122"/>
                <a:ea typeface="微软雅黑" pitchFamily="34" charset="-122"/>
              </a:rPr>
              <a:t>套装置有几套保护需要用共同的出口继电器</a:t>
            </a:r>
            <a:endParaRPr lang="zh-CN" altLang="zh-CN" sz="2400" dirty="0">
              <a:latin typeface="微软雅黑" pitchFamily="34" charset="-122"/>
              <a:ea typeface="微软雅黑" pitchFamily="34" charset="-122"/>
            </a:endParaRPr>
          </a:p>
        </p:txBody>
      </p:sp>
      <p:sp>
        <p:nvSpPr>
          <p:cNvPr id="7" name="矩形 6"/>
          <p:cNvSpPr/>
          <p:nvPr/>
        </p:nvSpPr>
        <p:spPr>
          <a:xfrm>
            <a:off x="858110" y="4033167"/>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8" name="TextBox 7"/>
          <p:cNvSpPr txBox="1"/>
          <p:nvPr/>
        </p:nvSpPr>
        <p:spPr>
          <a:xfrm>
            <a:off x="1160488" y="3874341"/>
            <a:ext cx="4176464" cy="461665"/>
          </a:xfrm>
          <a:prstGeom prst="rect">
            <a:avLst/>
          </a:prstGeom>
          <a:noFill/>
        </p:spPr>
        <p:txBody>
          <a:bodyPr wrap="square" rtlCol="0">
            <a:spAutoFit/>
          </a:bodyPr>
          <a:lstStyle/>
          <a:p>
            <a:r>
              <a:rPr lang="zh-CN" altLang="en-US" sz="2400" dirty="0">
                <a:solidFill>
                  <a:schemeClr val="tx2"/>
                </a:solidFill>
                <a:latin typeface="微软雅黑" pitchFamily="34" charset="-122"/>
                <a:ea typeface="微软雅黑" pitchFamily="34" charset="-122"/>
                <a:cs typeface="+mj-cs"/>
              </a:rPr>
              <a:t>实质</a:t>
            </a:r>
          </a:p>
        </p:txBody>
      </p:sp>
      <p:sp>
        <p:nvSpPr>
          <p:cNvPr id="12" name="TextBox 16"/>
          <p:cNvSpPr txBox="1">
            <a:spLocks noChangeArrowheads="1"/>
          </p:cNvSpPr>
          <p:nvPr/>
        </p:nvSpPr>
        <p:spPr bwMode="auto">
          <a:xfrm>
            <a:off x="683566" y="726975"/>
            <a:ext cx="29931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3. </a:t>
            </a:r>
            <a:r>
              <a:rPr lang="zh-CN" altLang="en-US" sz="2400" dirty="0" smtClean="0">
                <a:solidFill>
                  <a:schemeClr val="tx2"/>
                </a:solidFill>
                <a:latin typeface="微软雅黑" pitchFamily="34" charset="-122"/>
                <a:ea typeface="微软雅黑" pitchFamily="34" charset="-122"/>
                <a:cs typeface="+mj-cs"/>
              </a:rPr>
              <a:t>电磁式中间继电器</a:t>
            </a:r>
            <a:endParaRPr lang="en-US" altLang="zh-CN" sz="2400" dirty="0" smtClean="0">
              <a:solidFill>
                <a:schemeClr val="tx2"/>
              </a:solidFill>
              <a:latin typeface="微软雅黑" pitchFamily="34" charset="-122"/>
              <a:ea typeface="微软雅黑" pitchFamily="34" charset="-122"/>
              <a:cs typeface="+mj-cs"/>
            </a:endParaRPr>
          </a:p>
        </p:txBody>
      </p:sp>
      <p:sp>
        <p:nvSpPr>
          <p:cNvPr id="13" name="矩形 12"/>
          <p:cNvSpPr/>
          <p:nvPr/>
        </p:nvSpPr>
        <p:spPr>
          <a:xfrm>
            <a:off x="818346" y="1434281"/>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TextBox 16"/>
          <p:cNvSpPr txBox="1"/>
          <p:nvPr/>
        </p:nvSpPr>
        <p:spPr>
          <a:xfrm>
            <a:off x="1053567" y="1275456"/>
            <a:ext cx="4176464" cy="461665"/>
          </a:xfrm>
          <a:prstGeom prst="rect">
            <a:avLst/>
          </a:prstGeom>
          <a:noFill/>
        </p:spPr>
        <p:txBody>
          <a:bodyPr wrap="square" rtlCol="0">
            <a:spAutoFit/>
          </a:bodyPr>
          <a:lstStyle/>
          <a:p>
            <a:r>
              <a:rPr lang="zh-CN" altLang="en-US" sz="2400" dirty="0">
                <a:solidFill>
                  <a:schemeClr val="tx2"/>
                </a:solidFill>
                <a:latin typeface="微软雅黑" pitchFamily="34" charset="-122"/>
                <a:ea typeface="微软雅黑" pitchFamily="34" charset="-122"/>
                <a:cs typeface="+mj-cs"/>
              </a:rPr>
              <a:t>用途</a:t>
            </a:r>
          </a:p>
        </p:txBody>
      </p:sp>
      <p:sp>
        <p:nvSpPr>
          <p:cNvPr id="2" name="矩形 1"/>
          <p:cNvSpPr/>
          <p:nvPr/>
        </p:nvSpPr>
        <p:spPr>
          <a:xfrm>
            <a:off x="895030" y="4509120"/>
            <a:ext cx="4493538" cy="646331"/>
          </a:xfrm>
          <a:prstGeom prst="rect">
            <a:avLst/>
          </a:prstGeom>
        </p:spPr>
        <p:txBody>
          <a:bodyPr wrap="none">
            <a:spAutoFit/>
          </a:bodyPr>
          <a:lstStyle/>
          <a:p>
            <a:pPr>
              <a:lnSpc>
                <a:spcPct val="150000"/>
              </a:lnSpc>
            </a:pPr>
            <a:r>
              <a:rPr lang="zh-CN" altLang="zh-CN" sz="2400" dirty="0">
                <a:latin typeface="微软雅黑" pitchFamily="34" charset="-122"/>
                <a:ea typeface="微软雅黑" pitchFamily="34" charset="-122"/>
              </a:rPr>
              <a:t>中间继电器实质上为电压继电器</a:t>
            </a:r>
            <a:endParaRPr lang="zh-CN" altLang="en-US" sz="2400" dirty="0">
              <a:latin typeface="微软雅黑" pitchFamily="34" charset="-122"/>
              <a:ea typeface="微软雅黑" pitchFamily="34" charset="-122"/>
            </a:endParaRPr>
          </a:p>
        </p:txBody>
      </p:sp>
    </p:spTree>
    <p:extLst>
      <p:ext uri="{BB962C8B-B14F-4D97-AF65-F5344CB8AC3E}">
        <p14:creationId xmlns:p14="http://schemas.microsoft.com/office/powerpoint/2010/main" val="555970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6"/>
          <p:cNvSpPr txBox="1">
            <a:spLocks noChangeArrowheads="1"/>
          </p:cNvSpPr>
          <p:nvPr/>
        </p:nvSpPr>
        <p:spPr bwMode="auto">
          <a:xfrm>
            <a:off x="683567" y="770383"/>
            <a:ext cx="29931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3. </a:t>
            </a:r>
            <a:r>
              <a:rPr lang="zh-CN" altLang="en-US" sz="2400" dirty="0" smtClean="0">
                <a:solidFill>
                  <a:schemeClr val="tx2"/>
                </a:solidFill>
                <a:latin typeface="微软雅黑" pitchFamily="34" charset="-122"/>
                <a:ea typeface="微软雅黑" pitchFamily="34" charset="-122"/>
                <a:cs typeface="+mj-cs"/>
              </a:rPr>
              <a:t>电磁式中间继电器</a:t>
            </a:r>
            <a:endParaRPr lang="en-US" altLang="zh-CN" sz="2400" dirty="0" smtClean="0">
              <a:solidFill>
                <a:schemeClr val="tx2"/>
              </a:solidFill>
              <a:latin typeface="微软雅黑" pitchFamily="34" charset="-122"/>
              <a:ea typeface="微软雅黑" pitchFamily="34" charset="-122"/>
              <a:cs typeface="+mj-cs"/>
            </a:endParaRPr>
          </a:p>
        </p:txBody>
      </p:sp>
      <p:sp>
        <p:nvSpPr>
          <p:cNvPr id="13" name="矩形 12"/>
          <p:cNvSpPr/>
          <p:nvPr/>
        </p:nvSpPr>
        <p:spPr>
          <a:xfrm>
            <a:off x="774267" y="1556792"/>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TextBox 16"/>
          <p:cNvSpPr txBox="1"/>
          <p:nvPr/>
        </p:nvSpPr>
        <p:spPr>
          <a:xfrm>
            <a:off x="1013739" y="1421011"/>
            <a:ext cx="4176464" cy="461665"/>
          </a:xfrm>
          <a:prstGeom prst="rect">
            <a:avLst/>
          </a:prstGeom>
          <a:noFill/>
        </p:spPr>
        <p:txBody>
          <a:bodyPr wrap="square" rtlCol="0">
            <a:spAutoFit/>
          </a:bodyPr>
          <a:lstStyle/>
          <a:p>
            <a:r>
              <a:rPr lang="zh-CN" altLang="en-US" sz="2400" dirty="0">
                <a:solidFill>
                  <a:schemeClr val="tx2"/>
                </a:solidFill>
                <a:latin typeface="微软雅黑" pitchFamily="34" charset="-122"/>
                <a:ea typeface="微软雅黑" pitchFamily="34" charset="-122"/>
                <a:cs typeface="+mj-cs"/>
              </a:rPr>
              <a:t>结构示意图和图形文字符号</a:t>
            </a:r>
          </a:p>
        </p:txBody>
      </p:sp>
      <p:pic>
        <p:nvPicPr>
          <p:cNvPr id="10" name="图片 9"/>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071639"/>
            <a:ext cx="5328592" cy="2592288"/>
          </a:xfrm>
          <a:prstGeom prst="rect">
            <a:avLst/>
          </a:prstGeom>
          <a:noFill/>
          <a:ln>
            <a:noFill/>
          </a:ln>
        </p:spPr>
      </p:pic>
      <p:sp>
        <p:nvSpPr>
          <p:cNvPr id="3" name="矩形 2"/>
          <p:cNvSpPr/>
          <p:nvPr/>
        </p:nvSpPr>
        <p:spPr>
          <a:xfrm>
            <a:off x="1013739" y="4871156"/>
            <a:ext cx="7478866" cy="1477328"/>
          </a:xfrm>
          <a:prstGeom prst="rect">
            <a:avLst/>
          </a:prstGeom>
        </p:spPr>
        <p:txBody>
          <a:bodyPr wrap="square">
            <a:spAutoFit/>
          </a:bodyPr>
          <a:lstStyle/>
          <a:p>
            <a:r>
              <a:rPr lang="zh-CN" altLang="zh-CN" dirty="0">
                <a:latin typeface="微软雅黑" pitchFamily="34" charset="-122"/>
                <a:ea typeface="微软雅黑" pitchFamily="34" charset="-122"/>
              </a:rPr>
              <a:t>1—触点弹簧；2—常开触点；3—衔铁；4—铁芯；5—底座；6—缓冲弹簧</a:t>
            </a:r>
            <a:r>
              <a:rPr lang="zh-CN" altLang="zh-CN" dirty="0" smtClean="0">
                <a:latin typeface="微软雅黑" pitchFamily="34" charset="-122"/>
                <a:ea typeface="微软雅黑" pitchFamily="34" charset="-122"/>
              </a:rPr>
              <a:t>；7</a:t>
            </a:r>
            <a:r>
              <a:rPr lang="zh-CN" altLang="zh-CN" dirty="0">
                <a:latin typeface="微软雅黑" pitchFamily="34" charset="-122"/>
                <a:ea typeface="微软雅黑" pitchFamily="34" charset="-122"/>
              </a:rPr>
              <a:t>—线圈；8—释放弹簧；9—常闭触点</a:t>
            </a:r>
          </a:p>
          <a:p>
            <a:pPr>
              <a:lnSpc>
                <a:spcPct val="150000"/>
              </a:lnSpc>
            </a:pPr>
            <a:r>
              <a:rPr lang="zh-CN" altLang="zh-CN" dirty="0">
                <a:latin typeface="微软雅黑" pitchFamily="34" charset="-122"/>
                <a:ea typeface="微软雅黑" pitchFamily="34" charset="-122"/>
              </a:rPr>
              <a:t>              </a:t>
            </a:r>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 </a:t>
            </a:r>
            <a:r>
              <a:rPr lang="zh-CN" altLang="zh-CN" dirty="0">
                <a:latin typeface="微软雅黑" pitchFamily="34" charset="-122"/>
                <a:ea typeface="微软雅黑" pitchFamily="34" charset="-122"/>
              </a:rPr>
              <a:t>(a) 结构示意图            (b) 图形文字符号</a:t>
            </a:r>
          </a:p>
          <a:p>
            <a:pPr>
              <a:lnSpc>
                <a:spcPct val="150000"/>
              </a:lnSpc>
            </a:pPr>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图</a:t>
            </a:r>
            <a:r>
              <a:rPr lang="zh-CN" altLang="zh-CN" dirty="0">
                <a:latin typeface="微软雅黑" pitchFamily="34" charset="-122"/>
                <a:ea typeface="微软雅黑" pitchFamily="34" charset="-122"/>
              </a:rPr>
              <a:t>4-3 JZ7-44型中间继电器结构示意图和图形文字符号</a:t>
            </a:r>
          </a:p>
        </p:txBody>
      </p:sp>
    </p:spTree>
    <p:extLst>
      <p:ext uri="{BB962C8B-B14F-4D97-AF65-F5344CB8AC3E}">
        <p14:creationId xmlns:p14="http://schemas.microsoft.com/office/powerpoint/2010/main" val="946939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6"/>
          <p:cNvSpPr txBox="1">
            <a:spLocks noChangeArrowheads="1"/>
          </p:cNvSpPr>
          <p:nvPr/>
        </p:nvSpPr>
        <p:spPr bwMode="auto">
          <a:xfrm>
            <a:off x="683567" y="957808"/>
            <a:ext cx="29931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3. </a:t>
            </a:r>
            <a:r>
              <a:rPr lang="zh-CN" altLang="en-US" sz="2400" dirty="0" smtClean="0">
                <a:solidFill>
                  <a:schemeClr val="tx2"/>
                </a:solidFill>
                <a:latin typeface="微软雅黑" pitchFamily="34" charset="-122"/>
                <a:ea typeface="微软雅黑" pitchFamily="34" charset="-122"/>
                <a:cs typeface="+mj-cs"/>
              </a:rPr>
              <a:t>电磁式中间继电器</a:t>
            </a:r>
            <a:endParaRPr lang="en-US" altLang="zh-CN" sz="2400" dirty="0" smtClean="0">
              <a:solidFill>
                <a:schemeClr val="tx2"/>
              </a:solidFill>
              <a:latin typeface="微软雅黑" pitchFamily="34" charset="-122"/>
              <a:ea typeface="微软雅黑" pitchFamily="34" charset="-122"/>
              <a:cs typeface="+mj-cs"/>
            </a:endParaRPr>
          </a:p>
        </p:txBody>
      </p:sp>
      <p:sp>
        <p:nvSpPr>
          <p:cNvPr id="13" name="矩形 12"/>
          <p:cNvSpPr/>
          <p:nvPr/>
        </p:nvSpPr>
        <p:spPr>
          <a:xfrm>
            <a:off x="818346" y="1809130"/>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TextBox 16"/>
          <p:cNvSpPr txBox="1"/>
          <p:nvPr/>
        </p:nvSpPr>
        <p:spPr>
          <a:xfrm>
            <a:off x="984271" y="1685751"/>
            <a:ext cx="4176464" cy="461665"/>
          </a:xfrm>
          <a:prstGeom prst="rect">
            <a:avLst/>
          </a:prstGeom>
          <a:noFill/>
        </p:spPr>
        <p:txBody>
          <a:bodyPr wrap="square" rtlCol="0">
            <a:spAutoFit/>
          </a:bodyPr>
          <a:lstStyle/>
          <a:p>
            <a:r>
              <a:rPr lang="zh-CN" altLang="en-US" sz="2400" dirty="0">
                <a:solidFill>
                  <a:schemeClr val="tx2"/>
                </a:solidFill>
                <a:latin typeface="微软雅黑" pitchFamily="34" charset="-122"/>
                <a:ea typeface="微软雅黑" pitchFamily="34" charset="-122"/>
                <a:cs typeface="+mj-cs"/>
              </a:rPr>
              <a:t>型号意义</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 name="对象 3"/>
          <p:cNvGraphicFramePr>
            <a:graphicFrameLocks noChangeAspect="1"/>
          </p:cNvGraphicFramePr>
          <p:nvPr>
            <p:extLst>
              <p:ext uri="{D42A27DB-BD31-4B8C-83A1-F6EECF244321}">
                <p14:modId xmlns:p14="http://schemas.microsoft.com/office/powerpoint/2010/main" val="2205308647"/>
              </p:ext>
            </p:extLst>
          </p:nvPr>
        </p:nvGraphicFramePr>
        <p:xfrm>
          <a:off x="1029991" y="2509052"/>
          <a:ext cx="7357793" cy="2565243"/>
        </p:xfrm>
        <a:graphic>
          <a:graphicData uri="http://schemas.openxmlformats.org/presentationml/2006/ole">
            <mc:AlternateContent xmlns:mc="http://schemas.openxmlformats.org/markup-compatibility/2006">
              <mc:Choice xmlns:v="urn:schemas-microsoft-com:vml" Requires="v">
                <p:oleObj spid="_x0000_s12347" name="Visio" r:id="rId3" imgW="4559284" imgH="1588413" progId="Visio.Drawing.11">
                  <p:embed/>
                </p:oleObj>
              </mc:Choice>
              <mc:Fallback>
                <p:oleObj name="Visio" r:id="rId3" imgW="4559284" imgH="1588413"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991" y="2509052"/>
                        <a:ext cx="7357793" cy="2565243"/>
                      </a:xfrm>
                      <a:prstGeom prst="rect">
                        <a:avLst/>
                      </a:prstGeom>
                      <a:noFill/>
                      <a:extLst/>
                    </p:spPr>
                  </p:pic>
                </p:oleObj>
              </mc:Fallback>
            </mc:AlternateContent>
          </a:graphicData>
        </a:graphic>
      </p:graphicFrame>
      <p:sp>
        <p:nvSpPr>
          <p:cNvPr id="5" name="矩形 4"/>
          <p:cNvSpPr/>
          <p:nvPr/>
        </p:nvSpPr>
        <p:spPr>
          <a:xfrm>
            <a:off x="2771800" y="5431182"/>
            <a:ext cx="2930610" cy="369332"/>
          </a:xfrm>
          <a:prstGeom prst="rect">
            <a:avLst/>
          </a:prstGeom>
        </p:spPr>
        <p:txBody>
          <a:bodyPr wrap="none">
            <a:spAutoFit/>
          </a:bodyPr>
          <a:lstStyle/>
          <a:p>
            <a:r>
              <a:rPr lang="zh-CN" altLang="zh-CN" dirty="0">
                <a:latin typeface="微软雅黑" pitchFamily="34" charset="-122"/>
                <a:ea typeface="微软雅黑" pitchFamily="34" charset="-122"/>
              </a:rPr>
              <a:t>图4-4 中间继电器型号意义</a:t>
            </a:r>
          </a:p>
        </p:txBody>
      </p:sp>
    </p:spTree>
    <p:extLst>
      <p:ext uri="{BB962C8B-B14F-4D97-AF65-F5344CB8AC3E}">
        <p14:creationId xmlns:p14="http://schemas.microsoft.com/office/powerpoint/2010/main" val="34115814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726283" y="836712"/>
            <a:ext cx="21980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4.3.2 </a:t>
            </a:r>
            <a:r>
              <a:rPr lang="zh-CN" altLang="en-US" sz="2400" dirty="0" smtClean="0">
                <a:solidFill>
                  <a:schemeClr val="tx2"/>
                </a:solidFill>
                <a:latin typeface="微软雅黑" pitchFamily="34" charset="-122"/>
                <a:ea typeface="微软雅黑" pitchFamily="34" charset="-122"/>
                <a:cs typeface="+mj-cs"/>
              </a:rPr>
              <a:t>热继电器</a:t>
            </a:r>
            <a:endParaRPr lang="en-US" altLang="zh-CN" sz="2400" dirty="0" smtClean="0">
              <a:solidFill>
                <a:schemeClr val="tx2"/>
              </a:solidFill>
              <a:latin typeface="微软雅黑" pitchFamily="34" charset="-122"/>
              <a:ea typeface="微软雅黑" pitchFamily="34" charset="-122"/>
              <a:cs typeface="+mj-cs"/>
            </a:endParaRPr>
          </a:p>
        </p:txBody>
      </p:sp>
      <p:sp>
        <p:nvSpPr>
          <p:cNvPr id="14" name="矩形 13"/>
          <p:cNvSpPr/>
          <p:nvPr/>
        </p:nvSpPr>
        <p:spPr>
          <a:xfrm>
            <a:off x="774883" y="1628800"/>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5" name="TextBox 14"/>
          <p:cNvSpPr txBox="1"/>
          <p:nvPr/>
        </p:nvSpPr>
        <p:spPr>
          <a:xfrm>
            <a:off x="1185888" y="1469975"/>
            <a:ext cx="4176464" cy="461665"/>
          </a:xfrm>
          <a:prstGeom prst="rect">
            <a:avLst/>
          </a:prstGeom>
          <a:noFill/>
        </p:spPr>
        <p:txBody>
          <a:bodyPr wrap="square" rtlCol="0">
            <a:spAutoFit/>
          </a:bodyPr>
          <a:lstStyle/>
          <a:p>
            <a:r>
              <a:rPr lang="zh-CN" altLang="en-US" sz="2400" dirty="0">
                <a:solidFill>
                  <a:schemeClr val="tx2"/>
                </a:solidFill>
                <a:latin typeface="微软雅黑" pitchFamily="34" charset="-122"/>
                <a:ea typeface="微软雅黑" pitchFamily="34" charset="-122"/>
                <a:cs typeface="+mj-cs"/>
              </a:rPr>
              <a:t>定义</a:t>
            </a:r>
          </a:p>
        </p:txBody>
      </p:sp>
      <p:sp>
        <p:nvSpPr>
          <p:cNvPr id="16" name="TextBox 15"/>
          <p:cNvSpPr txBox="1"/>
          <p:nvPr/>
        </p:nvSpPr>
        <p:spPr>
          <a:xfrm>
            <a:off x="737991" y="2013171"/>
            <a:ext cx="7344816" cy="990015"/>
          </a:xfrm>
          <a:prstGeom prst="rect">
            <a:avLst/>
          </a:prstGeom>
          <a:noFill/>
        </p:spPr>
        <p:txBody>
          <a:bodyPr wrap="square" rtlCol="0">
            <a:spAutoFit/>
          </a:bodyPr>
          <a:lstStyle/>
          <a:p>
            <a:pPr>
              <a:lnSpc>
                <a:spcPts val="3500"/>
              </a:lnSpc>
            </a:pPr>
            <a:r>
              <a:rPr lang="zh-CN" altLang="zh-CN" sz="2000" dirty="0">
                <a:latin typeface="微软雅黑" pitchFamily="34" charset="-122"/>
                <a:ea typeface="微软雅黑" pitchFamily="34" charset="-122"/>
              </a:rPr>
              <a:t>热继电器是利用电流的热效应来切断电路的保护电器，主要对电动机或其他负载进主载保护以及三相电动机的断相保护</a:t>
            </a:r>
            <a:r>
              <a:rPr lang="zh-CN" altLang="zh-CN" sz="2000" dirty="0" smtClean="0">
                <a:latin typeface="微软雅黑" pitchFamily="34" charset="-122"/>
                <a:ea typeface="微软雅黑" pitchFamily="34" charset="-122"/>
              </a:rPr>
              <a:t>。</a:t>
            </a:r>
            <a:endParaRPr lang="zh-CN" altLang="zh-CN" sz="2000" dirty="0">
              <a:latin typeface="微软雅黑" pitchFamily="34" charset="-122"/>
              <a:ea typeface="微软雅黑" pitchFamily="34" charset="-122"/>
            </a:endParaRPr>
          </a:p>
        </p:txBody>
      </p:sp>
      <p:sp>
        <p:nvSpPr>
          <p:cNvPr id="7" name="矩形 6"/>
          <p:cNvSpPr/>
          <p:nvPr/>
        </p:nvSpPr>
        <p:spPr>
          <a:xfrm>
            <a:off x="803672" y="3861048"/>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8" name="TextBox 7"/>
          <p:cNvSpPr txBox="1"/>
          <p:nvPr/>
        </p:nvSpPr>
        <p:spPr>
          <a:xfrm>
            <a:off x="1185888" y="3702223"/>
            <a:ext cx="4176464" cy="461665"/>
          </a:xfrm>
          <a:prstGeom prst="rect">
            <a:avLst/>
          </a:prstGeom>
          <a:noFill/>
        </p:spPr>
        <p:txBody>
          <a:bodyPr wrap="square" rtlCol="0">
            <a:spAutoFit/>
          </a:bodyPr>
          <a:lstStyle/>
          <a:p>
            <a:r>
              <a:rPr lang="zh-CN" altLang="en-US" sz="2400" dirty="0" smtClean="0">
                <a:solidFill>
                  <a:srgbClr val="002060"/>
                </a:solidFill>
                <a:latin typeface="微软雅黑" pitchFamily="34" charset="-122"/>
                <a:ea typeface="微软雅黑" pitchFamily="34" charset="-122"/>
              </a:rPr>
              <a:t>作用</a:t>
            </a:r>
            <a:endParaRPr lang="zh-CN" altLang="en-US" sz="2400" dirty="0">
              <a:solidFill>
                <a:srgbClr val="002060"/>
              </a:solidFill>
              <a:latin typeface="微软雅黑" pitchFamily="34" charset="-122"/>
              <a:ea typeface="微软雅黑" pitchFamily="34" charset="-122"/>
            </a:endParaRPr>
          </a:p>
        </p:txBody>
      </p:sp>
      <p:sp>
        <p:nvSpPr>
          <p:cNvPr id="2" name="矩形 1"/>
          <p:cNvSpPr/>
          <p:nvPr/>
        </p:nvSpPr>
        <p:spPr>
          <a:xfrm>
            <a:off x="739983" y="4293096"/>
            <a:ext cx="7720449" cy="1387688"/>
          </a:xfrm>
          <a:prstGeom prst="rect">
            <a:avLst/>
          </a:prstGeom>
        </p:spPr>
        <p:txBody>
          <a:bodyPr wrap="square">
            <a:spAutoFit/>
          </a:bodyPr>
          <a:lstStyle/>
          <a:p>
            <a:pPr>
              <a:lnSpc>
                <a:spcPts val="3500"/>
              </a:lnSpc>
            </a:pPr>
            <a:r>
              <a:rPr lang="zh-CN" altLang="zh-CN" sz="2000" dirty="0">
                <a:latin typeface="微软雅黑" pitchFamily="34" charset="-122"/>
                <a:ea typeface="微软雅黑" pitchFamily="34" charset="-122"/>
              </a:rPr>
              <a:t>电动机在实际运行中，由于过载时间过长，绕组温升超过了允许值时，将会加剧绕组绝缘的老化，缩短电动机的使用寿命，严重时会使电动机绕组烧毁。因此，在电动机的电路中应设置有过载保护。</a:t>
            </a:r>
            <a:endParaRPr lang="zh-CN" altLang="en-US" sz="2000" dirty="0">
              <a:latin typeface="微软雅黑" pitchFamily="34" charset="-122"/>
              <a:ea typeface="微软雅黑" pitchFamily="34" charset="-122"/>
            </a:endParaRPr>
          </a:p>
        </p:txBody>
      </p:sp>
    </p:spTree>
    <p:extLst>
      <p:ext uri="{BB962C8B-B14F-4D97-AF65-F5344CB8AC3E}">
        <p14:creationId xmlns:p14="http://schemas.microsoft.com/office/powerpoint/2010/main" val="281509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726283" y="836712"/>
            <a:ext cx="21980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4.3.2 </a:t>
            </a:r>
            <a:r>
              <a:rPr lang="zh-CN" altLang="en-US" sz="2400" dirty="0" smtClean="0">
                <a:solidFill>
                  <a:schemeClr val="tx2"/>
                </a:solidFill>
                <a:latin typeface="微软雅黑" pitchFamily="34" charset="-122"/>
                <a:ea typeface="微软雅黑" pitchFamily="34" charset="-122"/>
                <a:cs typeface="+mj-cs"/>
              </a:rPr>
              <a:t>热继电器</a:t>
            </a:r>
            <a:endParaRPr lang="en-US" altLang="zh-CN" sz="2400" dirty="0" smtClean="0">
              <a:solidFill>
                <a:schemeClr val="tx2"/>
              </a:solidFill>
              <a:latin typeface="微软雅黑" pitchFamily="34" charset="-122"/>
              <a:ea typeface="微软雅黑" pitchFamily="34" charset="-122"/>
              <a:cs typeface="+mj-cs"/>
            </a:endParaRPr>
          </a:p>
        </p:txBody>
      </p:sp>
      <p:sp>
        <p:nvSpPr>
          <p:cNvPr id="15" name="TextBox 14"/>
          <p:cNvSpPr txBox="1"/>
          <p:nvPr/>
        </p:nvSpPr>
        <p:spPr>
          <a:xfrm>
            <a:off x="857678" y="1469975"/>
            <a:ext cx="4176464" cy="461665"/>
          </a:xfrm>
          <a:prstGeom prst="rect">
            <a:avLst/>
          </a:prstGeom>
          <a:noFill/>
        </p:spPr>
        <p:txBody>
          <a:bodyPr wrap="square" rtlCol="0">
            <a:spAutoFit/>
          </a:bodyPr>
          <a:lstStyle/>
          <a:p>
            <a:r>
              <a:rPr lang="en-US" altLang="zh-CN" sz="2400" dirty="0">
                <a:solidFill>
                  <a:schemeClr val="tx2"/>
                </a:solidFill>
                <a:latin typeface="微软雅黑" pitchFamily="34" charset="-122"/>
                <a:ea typeface="微软雅黑" pitchFamily="34" charset="-122"/>
                <a:cs typeface="+mj-cs"/>
              </a:rPr>
              <a:t>1</a:t>
            </a:r>
            <a:r>
              <a:rPr lang="en-US" altLang="zh-CN" sz="2400" dirty="0" smtClean="0">
                <a:solidFill>
                  <a:schemeClr val="tx2"/>
                </a:solidFill>
                <a:latin typeface="微软雅黑" pitchFamily="34" charset="-122"/>
                <a:ea typeface="微软雅黑" pitchFamily="34" charset="-122"/>
                <a:cs typeface="+mj-cs"/>
              </a:rPr>
              <a:t>. </a:t>
            </a:r>
            <a:r>
              <a:rPr lang="zh-CN" altLang="en-US" sz="2400" dirty="0" smtClean="0">
                <a:solidFill>
                  <a:schemeClr val="tx2"/>
                </a:solidFill>
                <a:latin typeface="微软雅黑" pitchFamily="34" charset="-122"/>
                <a:ea typeface="微软雅黑" pitchFamily="34" charset="-122"/>
                <a:cs typeface="+mj-cs"/>
              </a:rPr>
              <a:t>两相</a:t>
            </a:r>
            <a:r>
              <a:rPr lang="zh-CN" altLang="en-US" sz="2400" dirty="0">
                <a:solidFill>
                  <a:schemeClr val="tx2"/>
                </a:solidFill>
                <a:latin typeface="微软雅黑" pitchFamily="34" charset="-122"/>
                <a:ea typeface="微软雅黑" pitchFamily="34" charset="-122"/>
                <a:cs typeface="+mj-cs"/>
              </a:rPr>
              <a:t>结构的热继电器</a:t>
            </a:r>
          </a:p>
        </p:txBody>
      </p:sp>
      <p:sp>
        <p:nvSpPr>
          <p:cNvPr id="7" name="矩形 6"/>
          <p:cNvSpPr/>
          <p:nvPr/>
        </p:nvSpPr>
        <p:spPr>
          <a:xfrm>
            <a:off x="911684" y="2204864"/>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8" name="TextBox 7"/>
          <p:cNvSpPr txBox="1"/>
          <p:nvPr/>
        </p:nvSpPr>
        <p:spPr>
          <a:xfrm>
            <a:off x="1185888" y="2046039"/>
            <a:ext cx="4176464" cy="461665"/>
          </a:xfrm>
          <a:prstGeom prst="rect">
            <a:avLst/>
          </a:prstGeom>
          <a:noFill/>
        </p:spPr>
        <p:txBody>
          <a:bodyPr wrap="square" rtlCol="0">
            <a:spAutoFit/>
          </a:bodyPr>
          <a:lstStyle/>
          <a:p>
            <a:r>
              <a:rPr lang="zh-CN" altLang="en-US" sz="2400" dirty="0">
                <a:solidFill>
                  <a:schemeClr val="tx2"/>
                </a:solidFill>
                <a:latin typeface="微软雅黑" pitchFamily="34" charset="-122"/>
                <a:ea typeface="微软雅黑" pitchFamily="34" charset="-122"/>
                <a:cs typeface="+mj-cs"/>
              </a:rPr>
              <a:t>结构示意图和图形文字符号</a:t>
            </a:r>
          </a:p>
        </p:txBody>
      </p:sp>
      <p:pic>
        <p:nvPicPr>
          <p:cNvPr id="10" name="图片 9"/>
          <p:cNvPicPr/>
          <p:nvPr/>
        </p:nvPicPr>
        <p:blipFill>
          <a:blip r:embed="rId2">
            <a:extLst>
              <a:ext uri="{28A0092B-C50C-407E-A947-70E740481C1C}">
                <a14:useLocalDpi xmlns:a14="http://schemas.microsoft.com/office/drawing/2010/main" val="0"/>
              </a:ext>
            </a:extLst>
          </a:blip>
          <a:srcRect/>
          <a:stretch>
            <a:fillRect/>
          </a:stretch>
        </p:blipFill>
        <p:spPr bwMode="auto">
          <a:xfrm>
            <a:off x="1403034" y="2636912"/>
            <a:ext cx="5926360" cy="2090068"/>
          </a:xfrm>
          <a:prstGeom prst="rect">
            <a:avLst/>
          </a:prstGeom>
          <a:noFill/>
          <a:ln>
            <a:noFill/>
          </a:ln>
        </p:spPr>
      </p:pic>
      <p:sp>
        <p:nvSpPr>
          <p:cNvPr id="3" name="矩形 2"/>
          <p:cNvSpPr/>
          <p:nvPr/>
        </p:nvSpPr>
        <p:spPr>
          <a:xfrm>
            <a:off x="1321892" y="4869160"/>
            <a:ext cx="6552728" cy="1477328"/>
          </a:xfrm>
          <a:prstGeom prst="rect">
            <a:avLst/>
          </a:prstGeom>
        </p:spPr>
        <p:txBody>
          <a:bodyPr wrap="square">
            <a:spAutoFit/>
          </a:bodyPr>
          <a:lstStyle/>
          <a:p>
            <a:r>
              <a:rPr lang="zh-CN" altLang="zh-CN" dirty="0"/>
              <a:t>1、2—主双金属片；3、4—热元件；5—导板；6—温度补偿双金属片；7—推杆</a:t>
            </a:r>
            <a:r>
              <a:rPr lang="zh-CN" altLang="zh-CN" dirty="0" smtClean="0"/>
              <a:t>；8</a:t>
            </a:r>
            <a:r>
              <a:rPr lang="zh-CN" altLang="zh-CN" dirty="0"/>
              <a:t>—动触点；9—静触点；10—螺钉；11—复位按钮；12—调节凸轮；13—弹簧</a:t>
            </a:r>
          </a:p>
          <a:p>
            <a:r>
              <a:rPr lang="en-US" altLang="zh-CN" dirty="0" smtClean="0"/>
              <a:t>                  </a:t>
            </a:r>
            <a:r>
              <a:rPr lang="zh-CN" altLang="zh-CN" dirty="0" smtClean="0"/>
              <a:t>(</a:t>
            </a:r>
            <a:r>
              <a:rPr lang="zh-CN" altLang="zh-CN" dirty="0"/>
              <a:t>a) 结构示意图             (b) 图形文字符号</a:t>
            </a:r>
          </a:p>
          <a:p>
            <a:r>
              <a:rPr lang="en-US" altLang="zh-CN" dirty="0" smtClean="0"/>
              <a:t>             </a:t>
            </a:r>
            <a:r>
              <a:rPr lang="zh-CN" altLang="zh-CN" dirty="0" smtClean="0"/>
              <a:t>图</a:t>
            </a:r>
            <a:r>
              <a:rPr lang="zh-CN" altLang="zh-CN" dirty="0"/>
              <a:t>4-5 热继电器结构示意图和图形文字符号</a:t>
            </a:r>
          </a:p>
        </p:txBody>
      </p:sp>
    </p:spTree>
    <p:extLst>
      <p:ext uri="{BB962C8B-B14F-4D97-AF65-F5344CB8AC3E}">
        <p14:creationId xmlns:p14="http://schemas.microsoft.com/office/powerpoint/2010/main" val="25481960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726283" y="836712"/>
            <a:ext cx="21980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4.3.2 </a:t>
            </a:r>
            <a:r>
              <a:rPr lang="zh-CN" altLang="en-US" sz="2400" dirty="0" smtClean="0">
                <a:solidFill>
                  <a:schemeClr val="tx2"/>
                </a:solidFill>
                <a:latin typeface="微软雅黑" pitchFamily="34" charset="-122"/>
                <a:ea typeface="微软雅黑" pitchFamily="34" charset="-122"/>
                <a:cs typeface="+mj-cs"/>
              </a:rPr>
              <a:t>热继电器</a:t>
            </a:r>
            <a:endParaRPr lang="en-US" altLang="zh-CN" sz="2400" dirty="0" smtClean="0">
              <a:solidFill>
                <a:schemeClr val="tx2"/>
              </a:solidFill>
              <a:latin typeface="微软雅黑" pitchFamily="34" charset="-122"/>
              <a:ea typeface="微软雅黑" pitchFamily="34" charset="-122"/>
              <a:cs typeface="+mj-cs"/>
            </a:endParaRPr>
          </a:p>
        </p:txBody>
      </p:sp>
      <p:sp>
        <p:nvSpPr>
          <p:cNvPr id="15" name="TextBox 14"/>
          <p:cNvSpPr txBox="1"/>
          <p:nvPr/>
        </p:nvSpPr>
        <p:spPr>
          <a:xfrm>
            <a:off x="857678" y="1469975"/>
            <a:ext cx="4176464" cy="461665"/>
          </a:xfrm>
          <a:prstGeom prst="rect">
            <a:avLst/>
          </a:prstGeom>
          <a:noFill/>
        </p:spPr>
        <p:txBody>
          <a:bodyPr wrap="square" rtlCol="0">
            <a:spAutoFit/>
          </a:bodyPr>
          <a:lstStyle/>
          <a:p>
            <a:r>
              <a:rPr lang="en-US" altLang="zh-CN" sz="2400" dirty="0">
                <a:solidFill>
                  <a:schemeClr val="tx2"/>
                </a:solidFill>
                <a:latin typeface="微软雅黑" pitchFamily="34" charset="-122"/>
                <a:ea typeface="微软雅黑" pitchFamily="34" charset="-122"/>
                <a:cs typeface="+mj-cs"/>
              </a:rPr>
              <a:t>2</a:t>
            </a:r>
            <a:r>
              <a:rPr lang="en-US" altLang="zh-CN" sz="2400" dirty="0" smtClean="0">
                <a:solidFill>
                  <a:schemeClr val="tx2"/>
                </a:solidFill>
                <a:latin typeface="微软雅黑" pitchFamily="34" charset="-122"/>
                <a:ea typeface="微软雅黑" pitchFamily="34" charset="-122"/>
                <a:cs typeface="+mj-cs"/>
              </a:rPr>
              <a:t>. </a:t>
            </a:r>
            <a:r>
              <a:rPr lang="zh-CN" altLang="en-US" sz="2400" dirty="0" smtClean="0">
                <a:solidFill>
                  <a:schemeClr val="tx2"/>
                </a:solidFill>
                <a:latin typeface="微软雅黑" pitchFamily="34" charset="-122"/>
                <a:ea typeface="微软雅黑" pitchFamily="34" charset="-122"/>
                <a:cs typeface="+mj-cs"/>
              </a:rPr>
              <a:t>三相</a:t>
            </a:r>
            <a:r>
              <a:rPr lang="zh-CN" altLang="en-US" sz="2400" dirty="0">
                <a:solidFill>
                  <a:schemeClr val="tx2"/>
                </a:solidFill>
                <a:latin typeface="微软雅黑" pitchFamily="34" charset="-122"/>
                <a:ea typeface="微软雅黑" pitchFamily="34" charset="-122"/>
                <a:cs typeface="+mj-cs"/>
              </a:rPr>
              <a:t>结构的热继电器</a:t>
            </a:r>
          </a:p>
        </p:txBody>
      </p:sp>
      <p:sp>
        <p:nvSpPr>
          <p:cNvPr id="7" name="矩形 6"/>
          <p:cNvSpPr/>
          <p:nvPr/>
        </p:nvSpPr>
        <p:spPr>
          <a:xfrm>
            <a:off x="880108" y="2204864"/>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8" name="TextBox 7"/>
          <p:cNvSpPr txBox="1"/>
          <p:nvPr/>
        </p:nvSpPr>
        <p:spPr>
          <a:xfrm>
            <a:off x="1185888" y="2046038"/>
            <a:ext cx="4176464" cy="461665"/>
          </a:xfrm>
          <a:prstGeom prst="rect">
            <a:avLst/>
          </a:prstGeom>
          <a:noFill/>
        </p:spPr>
        <p:txBody>
          <a:bodyPr wrap="square" rtlCol="0">
            <a:spAutoFit/>
          </a:bodyPr>
          <a:lstStyle/>
          <a:p>
            <a:r>
              <a:rPr lang="zh-CN" altLang="en-US" sz="2400" dirty="0">
                <a:solidFill>
                  <a:schemeClr val="tx2"/>
                </a:solidFill>
                <a:latin typeface="微软雅黑" pitchFamily="34" charset="-122"/>
                <a:ea typeface="微软雅黑" pitchFamily="34" charset="-122"/>
                <a:cs typeface="+mj-cs"/>
              </a:rPr>
              <a:t>用途</a:t>
            </a:r>
          </a:p>
        </p:txBody>
      </p:sp>
      <p:sp>
        <p:nvSpPr>
          <p:cNvPr id="2" name="矩形 1"/>
          <p:cNvSpPr/>
          <p:nvPr/>
        </p:nvSpPr>
        <p:spPr>
          <a:xfrm>
            <a:off x="854180" y="2708920"/>
            <a:ext cx="7544320" cy="2797048"/>
          </a:xfrm>
          <a:prstGeom prst="rect">
            <a:avLst/>
          </a:prstGeom>
        </p:spPr>
        <p:txBody>
          <a:bodyPr wrap="square">
            <a:spAutoFit/>
          </a:bodyPr>
          <a:lstStyle/>
          <a:p>
            <a:pPr>
              <a:lnSpc>
                <a:spcPct val="150000"/>
              </a:lnSpc>
            </a:pPr>
            <a:r>
              <a:rPr lang="zh-CN" altLang="zh-CN" sz="2400" dirty="0">
                <a:latin typeface="微软雅黑" pitchFamily="34" charset="-122"/>
                <a:ea typeface="微软雅黑" pitchFamily="34" charset="-122"/>
              </a:rPr>
              <a:t>当三相电源因供电线路故障而产生不平衡情况，或因电动机绕组内部发生短路或接地故障时，就可能使电动机某一相线电流比另外两相电流要高，若该相线电路中恰巧没有热元件，就不能对电动机进行可靠的保护。为此，就必须选用三相结构的热继电器。</a:t>
            </a:r>
          </a:p>
        </p:txBody>
      </p:sp>
    </p:spTree>
    <p:extLst>
      <p:ext uri="{BB962C8B-B14F-4D97-AF65-F5344CB8AC3E}">
        <p14:creationId xmlns:p14="http://schemas.microsoft.com/office/powerpoint/2010/main" val="42674327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23764" y="879872"/>
            <a:ext cx="4176464" cy="461665"/>
          </a:xfrm>
          <a:prstGeom prst="rect">
            <a:avLst/>
          </a:prstGeom>
          <a:noFill/>
        </p:spPr>
        <p:txBody>
          <a:bodyPr wrap="square" rtlCol="0">
            <a:spAutoFit/>
          </a:bodyPr>
          <a:lstStyle/>
          <a:p>
            <a:r>
              <a:rPr lang="en-US" altLang="zh-CN" sz="2400" dirty="0">
                <a:solidFill>
                  <a:schemeClr val="tx2"/>
                </a:solidFill>
                <a:latin typeface="微软雅黑" pitchFamily="34" charset="-122"/>
                <a:ea typeface="微软雅黑" pitchFamily="34" charset="-122"/>
                <a:cs typeface="+mj-cs"/>
              </a:rPr>
              <a:t>2</a:t>
            </a:r>
            <a:r>
              <a:rPr lang="en-US" altLang="zh-CN" sz="2400" dirty="0" smtClean="0">
                <a:solidFill>
                  <a:schemeClr val="tx2"/>
                </a:solidFill>
                <a:latin typeface="微软雅黑" pitchFamily="34" charset="-122"/>
                <a:ea typeface="微软雅黑" pitchFamily="34" charset="-122"/>
                <a:cs typeface="+mj-cs"/>
              </a:rPr>
              <a:t>. </a:t>
            </a:r>
            <a:r>
              <a:rPr lang="zh-CN" altLang="en-US" sz="2400" dirty="0" smtClean="0">
                <a:solidFill>
                  <a:schemeClr val="tx2"/>
                </a:solidFill>
                <a:latin typeface="微软雅黑" pitchFamily="34" charset="-122"/>
                <a:ea typeface="微软雅黑" pitchFamily="34" charset="-122"/>
                <a:cs typeface="+mj-cs"/>
              </a:rPr>
              <a:t>三相</a:t>
            </a:r>
            <a:r>
              <a:rPr lang="zh-CN" altLang="en-US" sz="2400" dirty="0">
                <a:solidFill>
                  <a:schemeClr val="tx2"/>
                </a:solidFill>
                <a:latin typeface="微软雅黑" pitchFamily="34" charset="-122"/>
                <a:ea typeface="微软雅黑" pitchFamily="34" charset="-122"/>
                <a:cs typeface="+mj-cs"/>
              </a:rPr>
              <a:t>结构的热继电器</a:t>
            </a:r>
          </a:p>
        </p:txBody>
      </p:sp>
      <p:sp>
        <p:nvSpPr>
          <p:cNvPr id="7" name="矩形 6"/>
          <p:cNvSpPr/>
          <p:nvPr/>
        </p:nvSpPr>
        <p:spPr>
          <a:xfrm>
            <a:off x="864692" y="1700808"/>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8" name="TextBox 7"/>
          <p:cNvSpPr txBox="1"/>
          <p:nvPr/>
        </p:nvSpPr>
        <p:spPr>
          <a:xfrm>
            <a:off x="1166268" y="1541982"/>
            <a:ext cx="4176464" cy="461665"/>
          </a:xfrm>
          <a:prstGeom prst="rect">
            <a:avLst/>
          </a:prstGeom>
          <a:noFill/>
        </p:spPr>
        <p:txBody>
          <a:bodyPr wrap="square" rtlCol="0">
            <a:spAutoFit/>
          </a:bodyPr>
          <a:lstStyle/>
          <a:p>
            <a:r>
              <a:rPr lang="zh-CN" altLang="en-US" sz="2400" dirty="0">
                <a:solidFill>
                  <a:schemeClr val="tx2"/>
                </a:solidFill>
                <a:latin typeface="微软雅黑" pitchFamily="34" charset="-122"/>
                <a:ea typeface="微软雅黑" pitchFamily="34" charset="-122"/>
                <a:cs typeface="+mj-cs"/>
              </a:rPr>
              <a:t>特点</a:t>
            </a:r>
          </a:p>
        </p:txBody>
      </p:sp>
      <p:sp>
        <p:nvSpPr>
          <p:cNvPr id="3" name="矩形 2"/>
          <p:cNvSpPr/>
          <p:nvPr/>
        </p:nvSpPr>
        <p:spPr>
          <a:xfrm>
            <a:off x="770732" y="2003647"/>
            <a:ext cx="7617692" cy="2585323"/>
          </a:xfrm>
          <a:prstGeom prst="rect">
            <a:avLst/>
          </a:prstGeom>
        </p:spPr>
        <p:txBody>
          <a:bodyPr wrap="square">
            <a:spAutoFit/>
          </a:bodyPr>
          <a:lstStyle/>
          <a:p>
            <a:pPr>
              <a:lnSpc>
                <a:spcPct val="150000"/>
              </a:lnSpc>
            </a:pPr>
            <a:r>
              <a:rPr lang="zh-CN" altLang="zh-CN" sz="2400" dirty="0">
                <a:latin typeface="微软雅黑" pitchFamily="34" charset="-122"/>
                <a:ea typeface="微软雅黑" pitchFamily="34" charset="-122"/>
              </a:rPr>
              <a:t>三相结构的热继电器外形、结构及工作原理与两相结构的热继电器基本相同</a:t>
            </a:r>
            <a:r>
              <a:rPr lang="zh-CN" altLang="zh-CN" sz="2400" dirty="0" smtClean="0">
                <a:latin typeface="微软雅黑" pitchFamily="34" charset="-122"/>
                <a:ea typeface="微软雅黑" pitchFamily="34" charset="-122"/>
              </a:rPr>
              <a:t>。</a:t>
            </a:r>
            <a:endParaRPr lang="en-US" altLang="zh-CN" sz="2400" dirty="0" smtClean="0">
              <a:latin typeface="微软雅黑" pitchFamily="34" charset="-122"/>
              <a:ea typeface="微软雅黑" pitchFamily="34" charset="-122"/>
            </a:endParaRPr>
          </a:p>
          <a:p>
            <a:pPr>
              <a:lnSpc>
                <a:spcPct val="150000"/>
              </a:lnSpc>
            </a:pPr>
            <a:r>
              <a:rPr lang="zh-CN" altLang="zh-CN" sz="2400" dirty="0" smtClean="0">
                <a:latin typeface="微软雅黑" pitchFamily="34" charset="-122"/>
                <a:ea typeface="微软雅黑" pitchFamily="34" charset="-122"/>
              </a:rPr>
              <a:t>在</a:t>
            </a:r>
            <a:r>
              <a:rPr lang="zh-CN" altLang="zh-CN" sz="2400" dirty="0">
                <a:latin typeface="微软雅黑" pitchFamily="34" charset="-122"/>
                <a:ea typeface="微软雅黑" pitchFamily="34" charset="-122"/>
              </a:rPr>
              <a:t>两相结构的基础上，增加了一个加热元件和一个主双金属</a:t>
            </a:r>
            <a:r>
              <a:rPr lang="zh-CN" altLang="zh-CN" sz="2400" dirty="0" smtClean="0">
                <a:latin typeface="微软雅黑" pitchFamily="34" charset="-122"/>
                <a:ea typeface="微软雅黑" pitchFamily="34" charset="-122"/>
              </a:rPr>
              <a:t>片</a:t>
            </a:r>
            <a:endParaRPr lang="en-US" altLang="zh-CN" sz="2400" dirty="0">
              <a:latin typeface="微软雅黑" pitchFamily="34" charset="-122"/>
              <a:ea typeface="微软雅黑" pitchFamily="34" charset="-122"/>
            </a:endParaRPr>
          </a:p>
          <a:p>
            <a:endParaRPr lang="zh-CN" altLang="en-US" dirty="0"/>
          </a:p>
        </p:txBody>
      </p:sp>
      <p:sp>
        <p:nvSpPr>
          <p:cNvPr id="10" name="矩形 9"/>
          <p:cNvSpPr/>
          <p:nvPr/>
        </p:nvSpPr>
        <p:spPr>
          <a:xfrm>
            <a:off x="856290" y="4449766"/>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1" name="TextBox 10"/>
          <p:cNvSpPr txBox="1"/>
          <p:nvPr/>
        </p:nvSpPr>
        <p:spPr>
          <a:xfrm>
            <a:off x="1107625" y="4278287"/>
            <a:ext cx="4176464" cy="461665"/>
          </a:xfrm>
          <a:prstGeom prst="rect">
            <a:avLst/>
          </a:prstGeom>
          <a:noFill/>
        </p:spPr>
        <p:txBody>
          <a:bodyPr wrap="square" rtlCol="0">
            <a:spAutoFit/>
          </a:bodyPr>
          <a:lstStyle/>
          <a:p>
            <a:r>
              <a:rPr lang="zh-CN" altLang="en-US" sz="2400" dirty="0">
                <a:solidFill>
                  <a:schemeClr val="tx2"/>
                </a:solidFill>
                <a:latin typeface="微软雅黑" pitchFamily="34" charset="-122"/>
                <a:ea typeface="微软雅黑" pitchFamily="34" charset="-122"/>
                <a:cs typeface="+mj-cs"/>
              </a:rPr>
              <a:t>分类</a:t>
            </a:r>
          </a:p>
        </p:txBody>
      </p:sp>
      <p:sp>
        <p:nvSpPr>
          <p:cNvPr id="4" name="矩形 3"/>
          <p:cNvSpPr/>
          <p:nvPr/>
        </p:nvSpPr>
        <p:spPr>
          <a:xfrm>
            <a:off x="918698" y="4869160"/>
            <a:ext cx="3889932" cy="1135054"/>
          </a:xfrm>
          <a:prstGeom prst="rect">
            <a:avLst/>
          </a:prstGeom>
        </p:spPr>
        <p:txBody>
          <a:bodyPr wrap="square">
            <a:spAutoFit/>
          </a:bodyPr>
          <a:lstStyle/>
          <a:p>
            <a:pPr>
              <a:lnSpc>
                <a:spcPct val="150000"/>
              </a:lnSpc>
            </a:pPr>
            <a:r>
              <a:rPr lang="zh-CN" altLang="zh-CN" sz="2400" dirty="0">
                <a:latin typeface="微软雅黑" pitchFamily="34" charset="-122"/>
                <a:ea typeface="微软雅黑" pitchFamily="34" charset="-122"/>
              </a:rPr>
              <a:t>带断相保护</a:t>
            </a:r>
            <a:r>
              <a:rPr lang="zh-CN" altLang="zh-CN" sz="2400" dirty="0" smtClean="0">
                <a:latin typeface="微软雅黑" pitchFamily="34" charset="-122"/>
                <a:ea typeface="微软雅黑" pitchFamily="34" charset="-122"/>
              </a:rPr>
              <a:t>装置</a:t>
            </a:r>
            <a:endParaRPr lang="en-US" altLang="zh-CN" sz="2400" dirty="0" smtClean="0">
              <a:latin typeface="微软雅黑" pitchFamily="34" charset="-122"/>
              <a:ea typeface="微软雅黑" pitchFamily="34" charset="-122"/>
            </a:endParaRPr>
          </a:p>
          <a:p>
            <a:pPr>
              <a:lnSpc>
                <a:spcPct val="150000"/>
              </a:lnSpc>
            </a:pPr>
            <a:r>
              <a:rPr lang="zh-CN" altLang="zh-CN" sz="2400" dirty="0" smtClean="0">
                <a:latin typeface="微软雅黑" pitchFamily="34" charset="-122"/>
                <a:ea typeface="微软雅黑" pitchFamily="34" charset="-122"/>
              </a:rPr>
              <a:t>不</a:t>
            </a:r>
            <a:r>
              <a:rPr lang="zh-CN" altLang="zh-CN" sz="2400" dirty="0">
                <a:latin typeface="微软雅黑" pitchFamily="34" charset="-122"/>
                <a:ea typeface="微软雅黑" pitchFamily="34" charset="-122"/>
              </a:rPr>
              <a:t>带断相保护</a:t>
            </a:r>
            <a:r>
              <a:rPr lang="zh-CN" altLang="zh-CN" sz="2400" dirty="0" smtClean="0">
                <a:latin typeface="微软雅黑" pitchFamily="34" charset="-122"/>
                <a:ea typeface="微软雅黑" pitchFamily="34" charset="-122"/>
              </a:rPr>
              <a:t>装置</a:t>
            </a:r>
            <a:endParaRPr lang="zh-CN" altLang="en-US" sz="2400" dirty="0">
              <a:latin typeface="微软雅黑" pitchFamily="34" charset="-122"/>
              <a:ea typeface="微软雅黑" pitchFamily="34" charset="-122"/>
            </a:endParaRPr>
          </a:p>
        </p:txBody>
      </p:sp>
    </p:spTree>
    <p:extLst>
      <p:ext uri="{BB962C8B-B14F-4D97-AF65-F5344CB8AC3E}">
        <p14:creationId xmlns:p14="http://schemas.microsoft.com/office/powerpoint/2010/main" val="3837856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11560" y="908720"/>
            <a:ext cx="4176464" cy="461665"/>
          </a:xfrm>
          <a:prstGeom prst="rect">
            <a:avLst/>
          </a:prstGeom>
          <a:noFill/>
        </p:spPr>
        <p:txBody>
          <a:bodyPr wrap="square" rtlCol="0">
            <a:spAutoFit/>
          </a:bodyPr>
          <a:lstStyle/>
          <a:p>
            <a:r>
              <a:rPr lang="en-US" altLang="zh-CN" sz="2400" dirty="0">
                <a:solidFill>
                  <a:schemeClr val="tx2"/>
                </a:solidFill>
                <a:latin typeface="微软雅黑" pitchFamily="34" charset="-122"/>
                <a:ea typeface="微软雅黑" pitchFamily="34" charset="-122"/>
                <a:cs typeface="+mj-cs"/>
              </a:rPr>
              <a:t>3</a:t>
            </a:r>
            <a:r>
              <a:rPr lang="en-US" altLang="zh-CN" sz="2400" dirty="0" smtClean="0">
                <a:solidFill>
                  <a:schemeClr val="tx2"/>
                </a:solidFill>
                <a:latin typeface="微软雅黑" pitchFamily="34" charset="-122"/>
                <a:ea typeface="微软雅黑" pitchFamily="34" charset="-122"/>
                <a:cs typeface="+mj-cs"/>
              </a:rPr>
              <a:t>. </a:t>
            </a:r>
            <a:r>
              <a:rPr lang="zh-CN" altLang="en-US" sz="2400" dirty="0" smtClean="0">
                <a:solidFill>
                  <a:schemeClr val="tx2"/>
                </a:solidFill>
                <a:latin typeface="微软雅黑" pitchFamily="34" charset="-122"/>
                <a:ea typeface="微软雅黑" pitchFamily="34" charset="-122"/>
                <a:cs typeface="+mj-cs"/>
              </a:rPr>
              <a:t>热继电器</a:t>
            </a:r>
            <a:r>
              <a:rPr lang="zh-CN" altLang="en-US" sz="2400" dirty="0">
                <a:solidFill>
                  <a:schemeClr val="tx2"/>
                </a:solidFill>
                <a:latin typeface="微软雅黑" pitchFamily="34" charset="-122"/>
                <a:ea typeface="微软雅黑" pitchFamily="34" charset="-122"/>
                <a:cs typeface="+mj-cs"/>
              </a:rPr>
              <a:t>的基本特性</a:t>
            </a:r>
          </a:p>
        </p:txBody>
      </p:sp>
      <p:sp>
        <p:nvSpPr>
          <p:cNvPr id="2" name="矩形 1"/>
          <p:cNvSpPr/>
          <p:nvPr/>
        </p:nvSpPr>
        <p:spPr>
          <a:xfrm>
            <a:off x="611560" y="1556792"/>
            <a:ext cx="7416824" cy="4092915"/>
          </a:xfrm>
          <a:prstGeom prst="rect">
            <a:avLst/>
          </a:prstGeom>
        </p:spPr>
        <p:txBody>
          <a:bodyPr wrap="square">
            <a:spAutoFit/>
          </a:bodyPr>
          <a:lstStyle/>
          <a:p>
            <a:pPr>
              <a:lnSpc>
                <a:spcPts val="3500"/>
              </a:lnSpc>
            </a:pP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1</a:t>
            </a:r>
            <a:r>
              <a:rPr lang="zh-CN" altLang="zh-CN" sz="2400" dirty="0">
                <a:latin typeface="微软雅黑" pitchFamily="34" charset="-122"/>
                <a:ea typeface="微软雅黑" pitchFamily="34" charset="-122"/>
              </a:rPr>
              <a:t>）安秒特性</a:t>
            </a:r>
          </a:p>
          <a:p>
            <a:pPr>
              <a:lnSpc>
                <a:spcPts val="3500"/>
              </a:lnSpc>
            </a:pPr>
            <a:r>
              <a:rPr lang="zh-CN" altLang="zh-CN" sz="2400" dirty="0">
                <a:latin typeface="微软雅黑" pitchFamily="34" charset="-122"/>
                <a:ea typeface="微软雅黑" pitchFamily="34" charset="-122"/>
              </a:rPr>
              <a:t>安秒特性即电流一时间特性，是表示热继电器的动作时间与通过电流之间的关系的特性也称动作特性或保护特性。</a:t>
            </a:r>
          </a:p>
          <a:p>
            <a:pPr>
              <a:lnSpc>
                <a:spcPts val="3500"/>
              </a:lnSpc>
            </a:pP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2</a:t>
            </a:r>
            <a:r>
              <a:rPr lang="zh-CN" altLang="zh-CN" sz="2400" dirty="0">
                <a:latin typeface="微软雅黑" pitchFamily="34" charset="-122"/>
                <a:ea typeface="微软雅黑" pitchFamily="34" charset="-122"/>
              </a:rPr>
              <a:t>）热稳定性</a:t>
            </a:r>
          </a:p>
          <a:p>
            <a:pPr>
              <a:lnSpc>
                <a:spcPts val="3500"/>
              </a:lnSpc>
            </a:pPr>
            <a:r>
              <a:rPr lang="zh-CN" altLang="zh-CN" sz="2400" dirty="0">
                <a:latin typeface="微软雅黑" pitchFamily="34" charset="-122"/>
                <a:ea typeface="微软雅黑" pitchFamily="34" charset="-122"/>
              </a:rPr>
              <a:t>热稳定性即耐受过载能力。热继电器热元件的热稳定性要求是：在最大整定电流时，对额定电流</a:t>
            </a:r>
            <a:r>
              <a:rPr lang="en-US" altLang="zh-CN" sz="2400" dirty="0">
                <a:latin typeface="微软雅黑" pitchFamily="34" charset="-122"/>
                <a:ea typeface="微软雅黑" pitchFamily="34" charset="-122"/>
              </a:rPr>
              <a:t>100A</a:t>
            </a:r>
            <a:r>
              <a:rPr lang="zh-CN" altLang="zh-CN" sz="2400" dirty="0">
                <a:latin typeface="微软雅黑" pitchFamily="34" charset="-122"/>
                <a:ea typeface="微软雅黑" pitchFamily="34" charset="-122"/>
              </a:rPr>
              <a:t>及以下的，通</a:t>
            </a:r>
            <a:r>
              <a:rPr lang="en-US" altLang="zh-CN" sz="2400" dirty="0">
                <a:latin typeface="微软雅黑" pitchFamily="34" charset="-122"/>
                <a:ea typeface="微软雅黑" pitchFamily="34" charset="-122"/>
              </a:rPr>
              <a:t>10</a:t>
            </a:r>
            <a:r>
              <a:rPr lang="zh-CN" altLang="zh-CN" sz="2400" dirty="0">
                <a:latin typeface="微软雅黑" pitchFamily="34" charset="-122"/>
                <a:ea typeface="微软雅黑" pitchFamily="34" charset="-122"/>
              </a:rPr>
              <a:t>倍最大整定电流；对额定电流</a:t>
            </a:r>
            <a:r>
              <a:rPr lang="en-US" altLang="zh-CN" sz="2400" dirty="0">
                <a:latin typeface="微软雅黑" pitchFamily="34" charset="-122"/>
                <a:ea typeface="微软雅黑" pitchFamily="34" charset="-122"/>
              </a:rPr>
              <a:t>100A</a:t>
            </a:r>
            <a:r>
              <a:rPr lang="zh-CN" altLang="zh-CN" sz="2400" dirty="0">
                <a:latin typeface="微软雅黑" pitchFamily="34" charset="-122"/>
                <a:ea typeface="微软雅黑" pitchFamily="34" charset="-122"/>
              </a:rPr>
              <a:t>以上的，通</a:t>
            </a:r>
            <a:r>
              <a:rPr lang="en-US" altLang="zh-CN" sz="2400" dirty="0">
                <a:latin typeface="微软雅黑" pitchFamily="34" charset="-122"/>
                <a:ea typeface="微软雅黑" pitchFamily="34" charset="-122"/>
              </a:rPr>
              <a:t>8</a:t>
            </a:r>
            <a:r>
              <a:rPr lang="zh-CN" altLang="zh-CN" sz="2400" dirty="0">
                <a:latin typeface="微软雅黑" pitchFamily="34" charset="-122"/>
                <a:ea typeface="微软雅黑" pitchFamily="34" charset="-122"/>
              </a:rPr>
              <a:t>倍最大整定电流，热继电器应能可靠动作</a:t>
            </a:r>
            <a:r>
              <a:rPr lang="en-US" altLang="zh-CN" sz="2400" dirty="0">
                <a:latin typeface="微软雅黑" pitchFamily="34" charset="-122"/>
                <a:ea typeface="微软雅黑" pitchFamily="34" charset="-122"/>
              </a:rPr>
              <a:t>5</a:t>
            </a:r>
            <a:r>
              <a:rPr lang="zh-CN" altLang="zh-CN" sz="2400" dirty="0">
                <a:latin typeface="微软雅黑" pitchFamily="34" charset="-122"/>
                <a:ea typeface="微软雅黑" pitchFamily="34" charset="-122"/>
              </a:rPr>
              <a:t>次</a:t>
            </a:r>
            <a:r>
              <a:rPr lang="zh-CN" altLang="zh-CN" sz="2400" dirty="0" smtClean="0">
                <a:latin typeface="微软雅黑" pitchFamily="34" charset="-122"/>
                <a:ea typeface="微软雅黑" pitchFamily="34" charset="-122"/>
              </a:rPr>
              <a:t>。</a:t>
            </a:r>
            <a:endParaRPr lang="zh-CN" altLang="zh-CN" sz="2400" dirty="0">
              <a:latin typeface="微软雅黑" pitchFamily="34" charset="-122"/>
              <a:ea typeface="微软雅黑" pitchFamily="34" charset="-122"/>
            </a:endParaRPr>
          </a:p>
        </p:txBody>
      </p:sp>
    </p:spTree>
    <p:extLst>
      <p:ext uri="{BB962C8B-B14F-4D97-AF65-F5344CB8AC3E}">
        <p14:creationId xmlns:p14="http://schemas.microsoft.com/office/powerpoint/2010/main" val="9917709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11560" y="908720"/>
            <a:ext cx="4176464" cy="461665"/>
          </a:xfrm>
          <a:prstGeom prst="rect">
            <a:avLst/>
          </a:prstGeom>
          <a:noFill/>
        </p:spPr>
        <p:txBody>
          <a:bodyPr wrap="square" rtlCol="0">
            <a:spAutoFit/>
          </a:bodyPr>
          <a:lstStyle/>
          <a:p>
            <a:r>
              <a:rPr lang="en-US" altLang="zh-CN" sz="2400" dirty="0">
                <a:solidFill>
                  <a:schemeClr val="tx2"/>
                </a:solidFill>
                <a:latin typeface="微软雅黑" pitchFamily="34" charset="-122"/>
                <a:ea typeface="微软雅黑" pitchFamily="34" charset="-122"/>
                <a:cs typeface="+mj-cs"/>
              </a:rPr>
              <a:t>3</a:t>
            </a:r>
            <a:r>
              <a:rPr lang="en-US" altLang="zh-CN" sz="2400" dirty="0" smtClean="0">
                <a:solidFill>
                  <a:schemeClr val="tx2"/>
                </a:solidFill>
                <a:latin typeface="微软雅黑" pitchFamily="34" charset="-122"/>
                <a:ea typeface="微软雅黑" pitchFamily="34" charset="-122"/>
                <a:cs typeface="+mj-cs"/>
              </a:rPr>
              <a:t>. </a:t>
            </a:r>
            <a:r>
              <a:rPr lang="zh-CN" altLang="en-US" sz="2400" dirty="0" smtClean="0">
                <a:solidFill>
                  <a:schemeClr val="tx2"/>
                </a:solidFill>
                <a:latin typeface="微软雅黑" pitchFamily="34" charset="-122"/>
                <a:ea typeface="微软雅黑" pitchFamily="34" charset="-122"/>
                <a:cs typeface="+mj-cs"/>
              </a:rPr>
              <a:t>热继电器</a:t>
            </a:r>
            <a:r>
              <a:rPr lang="zh-CN" altLang="en-US" sz="2400" dirty="0">
                <a:solidFill>
                  <a:schemeClr val="tx2"/>
                </a:solidFill>
                <a:latin typeface="微软雅黑" pitchFamily="34" charset="-122"/>
                <a:ea typeface="微软雅黑" pitchFamily="34" charset="-122"/>
                <a:cs typeface="+mj-cs"/>
              </a:rPr>
              <a:t>的基本特性</a:t>
            </a:r>
          </a:p>
        </p:txBody>
      </p:sp>
      <p:sp>
        <p:nvSpPr>
          <p:cNvPr id="2" name="矩形 1"/>
          <p:cNvSpPr/>
          <p:nvPr/>
        </p:nvSpPr>
        <p:spPr>
          <a:xfrm>
            <a:off x="611560" y="1556792"/>
            <a:ext cx="7776864" cy="3195234"/>
          </a:xfrm>
          <a:prstGeom prst="rect">
            <a:avLst/>
          </a:prstGeom>
        </p:spPr>
        <p:txBody>
          <a:bodyPr wrap="square">
            <a:spAutoFit/>
          </a:bodyPr>
          <a:lstStyle/>
          <a:p>
            <a:pPr>
              <a:lnSpc>
                <a:spcPts val="3500"/>
              </a:lnSpc>
            </a:pPr>
            <a:r>
              <a:rPr lang="zh-CN" altLang="zh-CN" sz="2400" dirty="0" smtClean="0">
                <a:latin typeface="微软雅黑" pitchFamily="34" charset="-122"/>
                <a:ea typeface="微软雅黑" pitchFamily="34" charset="-122"/>
              </a:rPr>
              <a:t>（</a:t>
            </a:r>
            <a:r>
              <a:rPr lang="en-US" altLang="zh-CN" sz="2400" dirty="0">
                <a:latin typeface="微软雅黑" pitchFamily="34" charset="-122"/>
                <a:ea typeface="微软雅黑" pitchFamily="34" charset="-122"/>
              </a:rPr>
              <a:t>3</a:t>
            </a:r>
            <a:r>
              <a:rPr lang="zh-CN" altLang="zh-CN" sz="2400" dirty="0">
                <a:latin typeface="微软雅黑" pitchFamily="34" charset="-122"/>
                <a:ea typeface="微软雅黑" pitchFamily="34" charset="-122"/>
              </a:rPr>
              <a:t>）控制触点寿命</a:t>
            </a:r>
          </a:p>
          <a:p>
            <a:pPr>
              <a:lnSpc>
                <a:spcPts val="3500"/>
              </a:lnSpc>
            </a:pPr>
            <a:r>
              <a:rPr lang="zh-CN" altLang="zh-CN" sz="2400" dirty="0">
                <a:latin typeface="微软雅黑" pitchFamily="34" charset="-122"/>
                <a:ea typeface="微软雅黑" pitchFamily="34" charset="-122"/>
              </a:rPr>
              <a:t>热继电器的常开、常闭触点的长期工作电流为</a:t>
            </a:r>
            <a:r>
              <a:rPr lang="en-US" altLang="zh-CN" sz="2400" dirty="0">
                <a:latin typeface="微软雅黑" pitchFamily="34" charset="-122"/>
                <a:ea typeface="微软雅黑" pitchFamily="34" charset="-122"/>
              </a:rPr>
              <a:t>3A</a:t>
            </a:r>
            <a:r>
              <a:rPr lang="zh-CN" altLang="zh-CN" sz="2400" dirty="0">
                <a:latin typeface="微软雅黑" pitchFamily="34" charset="-122"/>
                <a:ea typeface="微软雅黑" pitchFamily="34" charset="-122"/>
              </a:rPr>
              <a:t>，并能操作视在功率为</a:t>
            </a:r>
            <a:r>
              <a:rPr lang="en-US" altLang="zh-CN" sz="2400" dirty="0">
                <a:latin typeface="微软雅黑" pitchFamily="34" charset="-122"/>
                <a:ea typeface="微软雅黑" pitchFamily="34" charset="-122"/>
              </a:rPr>
              <a:t>510W</a:t>
            </a:r>
            <a:r>
              <a:rPr lang="zh-CN" altLang="zh-CN" sz="2400" dirty="0">
                <a:latin typeface="微软雅黑" pitchFamily="34" charset="-122"/>
                <a:ea typeface="微软雅黑" pitchFamily="34" charset="-122"/>
              </a:rPr>
              <a:t>的交流乎触器线圈</a:t>
            </a:r>
            <a:r>
              <a:rPr lang="en-US" altLang="zh-CN" sz="2400" dirty="0">
                <a:latin typeface="微软雅黑" pitchFamily="34" charset="-122"/>
                <a:ea typeface="微软雅黑" pitchFamily="34" charset="-122"/>
              </a:rPr>
              <a:t>10000</a:t>
            </a:r>
            <a:r>
              <a:rPr lang="zh-CN" altLang="zh-CN" sz="2400" dirty="0">
                <a:latin typeface="微软雅黑" pitchFamily="34" charset="-122"/>
                <a:ea typeface="微软雅黑" pitchFamily="34" charset="-122"/>
              </a:rPr>
              <a:t>次以上。</a:t>
            </a:r>
          </a:p>
          <a:p>
            <a:pPr>
              <a:lnSpc>
                <a:spcPts val="3500"/>
              </a:lnSpc>
            </a:pP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4</a:t>
            </a:r>
            <a:r>
              <a:rPr lang="zh-CN" altLang="zh-CN" sz="2400" dirty="0">
                <a:latin typeface="微软雅黑" pitchFamily="34" charset="-122"/>
                <a:ea typeface="微软雅黑" pitchFamily="34" charset="-122"/>
              </a:rPr>
              <a:t>）复位时间</a:t>
            </a:r>
          </a:p>
          <a:p>
            <a:pPr>
              <a:lnSpc>
                <a:spcPts val="3500"/>
              </a:lnSpc>
            </a:pPr>
            <a:r>
              <a:rPr lang="zh-CN" altLang="zh-CN" sz="2400" dirty="0">
                <a:latin typeface="微软雅黑" pitchFamily="34" charset="-122"/>
                <a:ea typeface="微软雅黑" pitchFamily="34" charset="-122"/>
              </a:rPr>
              <a:t>自动复位时间不多于</a:t>
            </a:r>
            <a:r>
              <a:rPr lang="en-US" altLang="zh-CN" sz="2400" dirty="0">
                <a:latin typeface="微软雅黑" pitchFamily="34" charset="-122"/>
                <a:ea typeface="微软雅黑" pitchFamily="34" charset="-122"/>
              </a:rPr>
              <a:t>5min</a:t>
            </a:r>
            <a:r>
              <a:rPr lang="zh-CN" altLang="zh-CN" sz="2400" dirty="0">
                <a:latin typeface="微软雅黑" pitchFamily="34" charset="-122"/>
                <a:ea typeface="微软雅黑" pitchFamily="34" charset="-122"/>
              </a:rPr>
              <a:t>，手动复位时间不多于</a:t>
            </a:r>
            <a:r>
              <a:rPr lang="en-US" altLang="zh-CN" sz="2400" dirty="0">
                <a:latin typeface="微软雅黑" pitchFamily="34" charset="-122"/>
                <a:ea typeface="微软雅黑" pitchFamily="34" charset="-122"/>
              </a:rPr>
              <a:t>2min</a:t>
            </a:r>
            <a:r>
              <a:rPr lang="zh-CN" altLang="zh-CN" sz="2400" dirty="0">
                <a:latin typeface="微软雅黑" pitchFamily="34" charset="-122"/>
                <a:ea typeface="微软雅黑" pitchFamily="34" charset="-122"/>
              </a:rPr>
              <a:t>。</a:t>
            </a:r>
          </a:p>
          <a:p>
            <a:pPr>
              <a:lnSpc>
                <a:spcPts val="3500"/>
              </a:lnSpc>
            </a:pP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5</a:t>
            </a:r>
            <a:r>
              <a:rPr lang="zh-CN" altLang="zh-CN" sz="2400" dirty="0">
                <a:latin typeface="微软雅黑" pitchFamily="34" charset="-122"/>
                <a:ea typeface="微软雅黑" pitchFamily="34" charset="-122"/>
              </a:rPr>
              <a:t>）电流调节范围</a:t>
            </a:r>
          </a:p>
          <a:p>
            <a:pPr>
              <a:lnSpc>
                <a:spcPts val="3500"/>
              </a:lnSpc>
            </a:pPr>
            <a:r>
              <a:rPr lang="zh-CN" altLang="zh-CN" sz="2400" dirty="0">
                <a:latin typeface="微软雅黑" pitchFamily="34" charset="-122"/>
                <a:ea typeface="微软雅黑" pitchFamily="34" charset="-122"/>
              </a:rPr>
              <a:t>电流调节范围约为</a:t>
            </a:r>
            <a:r>
              <a:rPr lang="en-US" altLang="zh-CN" sz="2400" dirty="0">
                <a:latin typeface="微软雅黑" pitchFamily="34" charset="-122"/>
                <a:ea typeface="微软雅黑" pitchFamily="34" charset="-122"/>
              </a:rPr>
              <a:t>66%</a:t>
            </a: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100%</a:t>
            </a:r>
            <a:r>
              <a:rPr lang="zh-CN" altLang="zh-CN" sz="2400" dirty="0">
                <a:latin typeface="微软雅黑" pitchFamily="34" charset="-122"/>
                <a:ea typeface="微软雅黑" pitchFamily="34" charset="-122"/>
              </a:rPr>
              <a:t>，最大为</a:t>
            </a:r>
            <a:r>
              <a:rPr lang="en-US" altLang="zh-CN" sz="2400" dirty="0">
                <a:latin typeface="微软雅黑" pitchFamily="34" charset="-122"/>
                <a:ea typeface="微软雅黑" pitchFamily="34" charset="-122"/>
              </a:rPr>
              <a:t>50%</a:t>
            </a: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100%</a:t>
            </a:r>
            <a:r>
              <a:rPr lang="zh-CN" altLang="zh-CN" sz="2400" dirty="0">
                <a:latin typeface="微软雅黑" pitchFamily="34" charset="-122"/>
                <a:ea typeface="微软雅黑" pitchFamily="34" charset="-122"/>
              </a:rPr>
              <a:t>。</a:t>
            </a:r>
          </a:p>
        </p:txBody>
      </p:sp>
    </p:spTree>
    <p:extLst>
      <p:ext uri="{BB962C8B-B14F-4D97-AF65-F5344CB8AC3E}">
        <p14:creationId xmlns:p14="http://schemas.microsoft.com/office/powerpoint/2010/main" val="1217473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25500" y="1816138"/>
            <a:ext cx="7298088" cy="4258108"/>
            <a:chOff x="825500" y="1816138"/>
            <a:chExt cx="7298088" cy="4258108"/>
          </a:xfrm>
        </p:grpSpPr>
        <p:sp>
          <p:nvSpPr>
            <p:cNvPr id="5" name="Rectangle 2"/>
            <p:cNvSpPr txBox="1">
              <a:spLocks noChangeArrowheads="1"/>
            </p:cNvSpPr>
            <p:nvPr/>
          </p:nvSpPr>
          <p:spPr bwMode="auto">
            <a:xfrm>
              <a:off x="825500" y="2865438"/>
              <a:ext cx="576263" cy="1270000"/>
            </a:xfrm>
            <a:prstGeom prst="rect">
              <a:avLst/>
            </a:prstGeom>
            <a:noFill/>
            <a:ln w="38100" cmpd="thickThin">
              <a:solidFill>
                <a:srgbClr val="FFC000"/>
              </a:solidFill>
              <a:prstDash val="solid"/>
              <a:miter lim="800000"/>
              <a:headEnd/>
              <a:tailEnd/>
            </a:ln>
            <a:effectLst>
              <a:softEdge rad="31750"/>
            </a:effectLst>
            <a:extLst>
              <a:ext uri="{909E8E84-426E-40DD-AFC4-6F175D3DCCD1}">
                <a14:hiddenFill xmlns:a14="http://schemas.microsoft.com/office/drawing/2010/main">
                  <a:solidFill>
                    <a:srgbClr val="FFFFFF"/>
                  </a:solidFill>
                </a14:hiddenFill>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pPr algn="l" eaLnBrk="1" hangingPunct="1">
                <a:defRPr/>
              </a:pPr>
              <a:r>
                <a:rPr lang="zh-CN" altLang="en-US" sz="2800" b="1" kern="0" dirty="0" smtClean="0">
                  <a:solidFill>
                    <a:srgbClr val="002060"/>
                  </a:solidFill>
                  <a:latin typeface="微软雅黑" pitchFamily="34" charset="-122"/>
                </a:rPr>
                <a:t>目  </a:t>
              </a:r>
              <a:endParaRPr lang="en-US" altLang="zh-CN" sz="2800" b="1" kern="0" dirty="0" smtClean="0">
                <a:solidFill>
                  <a:srgbClr val="002060"/>
                </a:solidFill>
                <a:latin typeface="微软雅黑" pitchFamily="34" charset="-122"/>
              </a:endParaRPr>
            </a:p>
            <a:p>
              <a:pPr algn="l" eaLnBrk="1" hangingPunct="1">
                <a:defRPr/>
              </a:pPr>
              <a:endParaRPr lang="en-US" altLang="zh-CN" sz="2800" b="1" kern="0" dirty="0" smtClean="0">
                <a:solidFill>
                  <a:srgbClr val="002060"/>
                </a:solidFill>
                <a:latin typeface="微软雅黑" pitchFamily="34" charset="-122"/>
              </a:endParaRPr>
            </a:p>
            <a:p>
              <a:pPr algn="l" eaLnBrk="1" hangingPunct="1">
                <a:defRPr/>
              </a:pPr>
              <a:r>
                <a:rPr lang="zh-CN" altLang="en-US" sz="2800" b="1" kern="0" dirty="0" smtClean="0">
                  <a:solidFill>
                    <a:srgbClr val="002060"/>
                  </a:solidFill>
                  <a:latin typeface="微软雅黑" pitchFamily="34" charset="-122"/>
                </a:rPr>
                <a:t>录</a:t>
              </a:r>
              <a:endParaRPr lang="en-US" altLang="zh-CN" sz="2800" b="1" kern="0" dirty="0" smtClean="0">
                <a:solidFill>
                  <a:srgbClr val="002060"/>
                </a:solidFill>
                <a:latin typeface="微软雅黑" pitchFamily="34" charset="-122"/>
              </a:endParaRPr>
            </a:p>
          </p:txBody>
        </p:sp>
        <p:grpSp>
          <p:nvGrpSpPr>
            <p:cNvPr id="6" name="Group 3"/>
            <p:cNvGrpSpPr>
              <a:grpSpLocks/>
            </p:cNvGrpSpPr>
            <p:nvPr/>
          </p:nvGrpSpPr>
          <p:grpSpPr bwMode="auto">
            <a:xfrm>
              <a:off x="1906750" y="1871639"/>
              <a:ext cx="1791169" cy="499934"/>
              <a:chOff x="816" y="2304"/>
              <a:chExt cx="1440" cy="448"/>
            </a:xfrm>
          </p:grpSpPr>
          <p:sp>
            <p:nvSpPr>
              <p:cNvPr id="33" name="Freeform 4"/>
              <p:cNvSpPr>
                <a:spLocks/>
              </p:cNvSpPr>
              <p:nvPr/>
            </p:nvSpPr>
            <p:spPr bwMode="gray">
              <a:xfrm>
                <a:off x="902" y="2562"/>
                <a:ext cx="1269" cy="190"/>
              </a:xfrm>
              <a:custGeom>
                <a:avLst/>
                <a:gdLst>
                  <a:gd name="T0" fmla="*/ 9491 w 1120"/>
                  <a:gd name="T1" fmla="*/ 2 h 252"/>
                  <a:gd name="T2" fmla="*/ 9448 w 1120"/>
                  <a:gd name="T3" fmla="*/ 2 h 252"/>
                  <a:gd name="T4" fmla="*/ 9311 w 1120"/>
                  <a:gd name="T5" fmla="*/ 2 h 252"/>
                  <a:gd name="T6" fmla="*/ 9101 w 1120"/>
                  <a:gd name="T7" fmla="*/ 2 h 252"/>
                  <a:gd name="T8" fmla="*/ 8798 w 1120"/>
                  <a:gd name="T9" fmla="*/ 2 h 252"/>
                  <a:gd name="T10" fmla="*/ 8408 w 1120"/>
                  <a:gd name="T11" fmla="*/ 2 h 252"/>
                  <a:gd name="T12" fmla="*/ 7953 w 1120"/>
                  <a:gd name="T13" fmla="*/ 2 h 252"/>
                  <a:gd name="T14" fmla="*/ 7422 w 1120"/>
                  <a:gd name="T15" fmla="*/ 2 h 252"/>
                  <a:gd name="T16" fmla="*/ 6823 w 1120"/>
                  <a:gd name="T17" fmla="*/ 2 h 252"/>
                  <a:gd name="T18" fmla="*/ 6187 w 1120"/>
                  <a:gd name="T19" fmla="*/ 2 h 252"/>
                  <a:gd name="T20" fmla="*/ 5473 w 1120"/>
                  <a:gd name="T21" fmla="*/ 2 h 252"/>
                  <a:gd name="T22" fmla="*/ 4701 w 1120"/>
                  <a:gd name="T23" fmla="*/ 2 h 252"/>
                  <a:gd name="T24" fmla="*/ 3943 w 1120"/>
                  <a:gd name="T25" fmla="*/ 2 h 252"/>
                  <a:gd name="T26" fmla="*/ 3246 w 1120"/>
                  <a:gd name="T27" fmla="*/ 2 h 252"/>
                  <a:gd name="T28" fmla="*/ 2606 w 1120"/>
                  <a:gd name="T29" fmla="*/ 2 h 252"/>
                  <a:gd name="T30" fmla="*/ 2016 w 1120"/>
                  <a:gd name="T31" fmla="*/ 2 h 252"/>
                  <a:gd name="T32" fmla="*/ 1514 w 1120"/>
                  <a:gd name="T33" fmla="*/ 2 h 252"/>
                  <a:gd name="T34" fmla="*/ 1068 w 1120"/>
                  <a:gd name="T35" fmla="*/ 2 h 252"/>
                  <a:gd name="T36" fmla="*/ 688 w 1120"/>
                  <a:gd name="T37" fmla="*/ 2 h 252"/>
                  <a:gd name="T38" fmla="*/ 392 w 1120"/>
                  <a:gd name="T39" fmla="*/ 2 h 252"/>
                  <a:gd name="T40" fmla="*/ 164 w 1120"/>
                  <a:gd name="T41" fmla="*/ 2 h 252"/>
                  <a:gd name="T42" fmla="*/ 48 w 1120"/>
                  <a:gd name="T43" fmla="*/ 2 h 252"/>
                  <a:gd name="T44" fmla="*/ 0 w 1120"/>
                  <a:gd name="T45" fmla="*/ 2 h 252"/>
                  <a:gd name="T46" fmla="*/ 0 w 1120"/>
                  <a:gd name="T47" fmla="*/ 2 h 252"/>
                  <a:gd name="T48" fmla="*/ 4740 w 1120"/>
                  <a:gd name="T49" fmla="*/ 0 h 252"/>
                  <a:gd name="T50" fmla="*/ 9491 w 1120"/>
                  <a:gd name="T51" fmla="*/ 2 h 252"/>
                  <a:gd name="T52" fmla="*/ 9491 w 1120"/>
                  <a:gd name="T53" fmla="*/ 2 h 252"/>
                  <a:gd name="T54" fmla="*/ 9491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34" name="Rectangle 5"/>
              <p:cNvSpPr>
                <a:spLocks noChangeArrowheads="1"/>
              </p:cNvSpPr>
              <p:nvPr/>
            </p:nvSpPr>
            <p:spPr bwMode="gray">
              <a:xfrm>
                <a:off x="816" y="2304"/>
                <a:ext cx="1440" cy="393"/>
              </a:xfrm>
              <a:prstGeom prst="rect">
                <a:avLst/>
              </a:prstGeom>
              <a:gradFill rotWithShape="1">
                <a:gsLst>
                  <a:gs pos="1000">
                    <a:schemeClr val="accent5">
                      <a:lumMod val="40000"/>
                      <a:lumOff val="60000"/>
                    </a:schemeClr>
                  </a:gs>
                  <a:gs pos="0">
                    <a:srgbClr val="FFFF00"/>
                  </a:gs>
                  <a:gs pos="100000">
                    <a:srgbClr val="BBE0E3">
                      <a:gamma/>
                      <a:tint val="57647"/>
                      <a:invGamma/>
                    </a:srgbClr>
                  </a:gs>
                  <a:gs pos="100000">
                    <a:srgbClr val="BBE0E3"/>
                  </a:gs>
                </a:gsLst>
                <a:lin ang="2700000" scaled="1"/>
              </a:gradFill>
              <a:ln w="9525" algn="ctr">
                <a:noFill/>
                <a:miter lim="800000"/>
                <a:headEnd/>
                <a:tailEnd/>
              </a:ln>
              <a:effectLst/>
            </p:spPr>
            <p:txBody>
              <a:bodyPr wrap="none" anchor="ctr"/>
              <a:lstStyle/>
              <a:p>
                <a:pPr algn="ctr" fontAlgn="auto">
                  <a:spcBef>
                    <a:spcPts val="0"/>
                  </a:spcBef>
                  <a:spcAft>
                    <a:spcPts val="0"/>
                  </a:spcAft>
                  <a:defRPr/>
                </a:pPr>
                <a:r>
                  <a:rPr lang="zh-CN" altLang="en-US"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rPr>
                  <a:t>第一讲</a:t>
                </a:r>
                <a:endParaRPr lang="en-US" altLang="zh-CN"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endParaRPr>
              </a:p>
            </p:txBody>
          </p:sp>
        </p:grpSp>
        <p:grpSp>
          <p:nvGrpSpPr>
            <p:cNvPr id="7" name="Group 6"/>
            <p:cNvGrpSpPr>
              <a:grpSpLocks/>
            </p:cNvGrpSpPr>
            <p:nvPr/>
          </p:nvGrpSpPr>
          <p:grpSpPr bwMode="auto">
            <a:xfrm>
              <a:off x="1894050" y="2728514"/>
              <a:ext cx="1791169" cy="499934"/>
              <a:chOff x="816" y="2304"/>
              <a:chExt cx="1440" cy="448"/>
            </a:xfrm>
          </p:grpSpPr>
          <p:sp>
            <p:nvSpPr>
              <p:cNvPr id="31" name="Freeform 7"/>
              <p:cNvSpPr>
                <a:spLocks/>
              </p:cNvSpPr>
              <p:nvPr/>
            </p:nvSpPr>
            <p:spPr bwMode="gray">
              <a:xfrm>
                <a:off x="902" y="2562"/>
                <a:ext cx="1269" cy="190"/>
              </a:xfrm>
              <a:custGeom>
                <a:avLst/>
                <a:gdLst>
                  <a:gd name="T0" fmla="*/ 9491 w 1120"/>
                  <a:gd name="T1" fmla="*/ 2 h 252"/>
                  <a:gd name="T2" fmla="*/ 9448 w 1120"/>
                  <a:gd name="T3" fmla="*/ 2 h 252"/>
                  <a:gd name="T4" fmla="*/ 9311 w 1120"/>
                  <a:gd name="T5" fmla="*/ 2 h 252"/>
                  <a:gd name="T6" fmla="*/ 9101 w 1120"/>
                  <a:gd name="T7" fmla="*/ 2 h 252"/>
                  <a:gd name="T8" fmla="*/ 8798 w 1120"/>
                  <a:gd name="T9" fmla="*/ 2 h 252"/>
                  <a:gd name="T10" fmla="*/ 8408 w 1120"/>
                  <a:gd name="T11" fmla="*/ 2 h 252"/>
                  <a:gd name="T12" fmla="*/ 7953 w 1120"/>
                  <a:gd name="T13" fmla="*/ 2 h 252"/>
                  <a:gd name="T14" fmla="*/ 7422 w 1120"/>
                  <a:gd name="T15" fmla="*/ 2 h 252"/>
                  <a:gd name="T16" fmla="*/ 6823 w 1120"/>
                  <a:gd name="T17" fmla="*/ 2 h 252"/>
                  <a:gd name="T18" fmla="*/ 6187 w 1120"/>
                  <a:gd name="T19" fmla="*/ 2 h 252"/>
                  <a:gd name="T20" fmla="*/ 5473 w 1120"/>
                  <a:gd name="T21" fmla="*/ 2 h 252"/>
                  <a:gd name="T22" fmla="*/ 4701 w 1120"/>
                  <a:gd name="T23" fmla="*/ 2 h 252"/>
                  <a:gd name="T24" fmla="*/ 3943 w 1120"/>
                  <a:gd name="T25" fmla="*/ 2 h 252"/>
                  <a:gd name="T26" fmla="*/ 3246 w 1120"/>
                  <a:gd name="T27" fmla="*/ 2 h 252"/>
                  <a:gd name="T28" fmla="*/ 2606 w 1120"/>
                  <a:gd name="T29" fmla="*/ 2 h 252"/>
                  <a:gd name="T30" fmla="*/ 2016 w 1120"/>
                  <a:gd name="T31" fmla="*/ 2 h 252"/>
                  <a:gd name="T32" fmla="*/ 1514 w 1120"/>
                  <a:gd name="T33" fmla="*/ 2 h 252"/>
                  <a:gd name="T34" fmla="*/ 1068 w 1120"/>
                  <a:gd name="T35" fmla="*/ 2 h 252"/>
                  <a:gd name="T36" fmla="*/ 688 w 1120"/>
                  <a:gd name="T37" fmla="*/ 2 h 252"/>
                  <a:gd name="T38" fmla="*/ 392 w 1120"/>
                  <a:gd name="T39" fmla="*/ 2 h 252"/>
                  <a:gd name="T40" fmla="*/ 164 w 1120"/>
                  <a:gd name="T41" fmla="*/ 2 h 252"/>
                  <a:gd name="T42" fmla="*/ 48 w 1120"/>
                  <a:gd name="T43" fmla="*/ 2 h 252"/>
                  <a:gd name="T44" fmla="*/ 0 w 1120"/>
                  <a:gd name="T45" fmla="*/ 2 h 252"/>
                  <a:gd name="T46" fmla="*/ 0 w 1120"/>
                  <a:gd name="T47" fmla="*/ 2 h 252"/>
                  <a:gd name="T48" fmla="*/ 4740 w 1120"/>
                  <a:gd name="T49" fmla="*/ 0 h 252"/>
                  <a:gd name="T50" fmla="*/ 9491 w 1120"/>
                  <a:gd name="T51" fmla="*/ 2 h 252"/>
                  <a:gd name="T52" fmla="*/ 9491 w 1120"/>
                  <a:gd name="T53" fmla="*/ 2 h 252"/>
                  <a:gd name="T54" fmla="*/ 9491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32" name="Rectangle 8"/>
              <p:cNvSpPr>
                <a:spLocks noChangeArrowheads="1"/>
              </p:cNvSpPr>
              <p:nvPr/>
            </p:nvSpPr>
            <p:spPr bwMode="gray">
              <a:xfrm>
                <a:off x="816" y="2304"/>
                <a:ext cx="1440" cy="393"/>
              </a:xfrm>
              <a:prstGeom prst="rect">
                <a:avLst/>
              </a:prstGeom>
              <a:gradFill rotWithShape="1">
                <a:gsLst>
                  <a:gs pos="0">
                    <a:srgbClr val="009999"/>
                  </a:gs>
                  <a:gs pos="50000">
                    <a:srgbClr val="009999">
                      <a:gamma/>
                      <a:tint val="57647"/>
                      <a:invGamma/>
                    </a:srgbClr>
                  </a:gs>
                  <a:gs pos="100000">
                    <a:srgbClr val="009999"/>
                  </a:gs>
                </a:gsLst>
                <a:lin ang="2700000" scaled="1"/>
              </a:gradFill>
              <a:ln w="9525" algn="ctr">
                <a:noFill/>
                <a:miter lim="800000"/>
                <a:headEnd/>
                <a:tailEnd/>
              </a:ln>
              <a:effectLst/>
            </p:spPr>
            <p:txBody>
              <a:bodyPr wrap="none" anchor="ctr"/>
              <a:lstStyle/>
              <a:p>
                <a:pPr algn="ctr" fontAlgn="auto">
                  <a:spcBef>
                    <a:spcPts val="0"/>
                  </a:spcBef>
                  <a:spcAft>
                    <a:spcPts val="0"/>
                  </a:spcAft>
                  <a:defRPr/>
                </a:pPr>
                <a:r>
                  <a:rPr lang="zh-CN" altLang="en-US"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rPr>
                  <a:t>第二讲</a:t>
                </a:r>
                <a:endParaRPr lang="en-US" altLang="zh-CN"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endParaRPr>
              </a:p>
            </p:txBody>
          </p:sp>
        </p:grpSp>
        <p:grpSp>
          <p:nvGrpSpPr>
            <p:cNvPr id="8" name="Group 9"/>
            <p:cNvGrpSpPr>
              <a:grpSpLocks/>
            </p:cNvGrpSpPr>
            <p:nvPr/>
          </p:nvGrpSpPr>
          <p:grpSpPr bwMode="auto">
            <a:xfrm>
              <a:off x="1907372" y="3661719"/>
              <a:ext cx="1791169" cy="499934"/>
              <a:chOff x="816" y="2304"/>
              <a:chExt cx="1440" cy="448"/>
            </a:xfrm>
          </p:grpSpPr>
          <p:sp>
            <p:nvSpPr>
              <p:cNvPr id="29" name="Freeform 10"/>
              <p:cNvSpPr>
                <a:spLocks/>
              </p:cNvSpPr>
              <p:nvPr/>
            </p:nvSpPr>
            <p:spPr bwMode="gray">
              <a:xfrm>
                <a:off x="902" y="2562"/>
                <a:ext cx="1269" cy="190"/>
              </a:xfrm>
              <a:custGeom>
                <a:avLst/>
                <a:gdLst>
                  <a:gd name="T0" fmla="*/ 9491 w 1120"/>
                  <a:gd name="T1" fmla="*/ 2 h 252"/>
                  <a:gd name="T2" fmla="*/ 9448 w 1120"/>
                  <a:gd name="T3" fmla="*/ 2 h 252"/>
                  <a:gd name="T4" fmla="*/ 9311 w 1120"/>
                  <a:gd name="T5" fmla="*/ 2 h 252"/>
                  <a:gd name="T6" fmla="*/ 9101 w 1120"/>
                  <a:gd name="T7" fmla="*/ 2 h 252"/>
                  <a:gd name="T8" fmla="*/ 8798 w 1120"/>
                  <a:gd name="T9" fmla="*/ 2 h 252"/>
                  <a:gd name="T10" fmla="*/ 8408 w 1120"/>
                  <a:gd name="T11" fmla="*/ 2 h 252"/>
                  <a:gd name="T12" fmla="*/ 7953 w 1120"/>
                  <a:gd name="T13" fmla="*/ 2 h 252"/>
                  <a:gd name="T14" fmla="*/ 7422 w 1120"/>
                  <a:gd name="T15" fmla="*/ 2 h 252"/>
                  <a:gd name="T16" fmla="*/ 6823 w 1120"/>
                  <a:gd name="T17" fmla="*/ 2 h 252"/>
                  <a:gd name="T18" fmla="*/ 6187 w 1120"/>
                  <a:gd name="T19" fmla="*/ 2 h 252"/>
                  <a:gd name="T20" fmla="*/ 5473 w 1120"/>
                  <a:gd name="T21" fmla="*/ 2 h 252"/>
                  <a:gd name="T22" fmla="*/ 4701 w 1120"/>
                  <a:gd name="T23" fmla="*/ 2 h 252"/>
                  <a:gd name="T24" fmla="*/ 3943 w 1120"/>
                  <a:gd name="T25" fmla="*/ 2 h 252"/>
                  <a:gd name="T26" fmla="*/ 3246 w 1120"/>
                  <a:gd name="T27" fmla="*/ 2 h 252"/>
                  <a:gd name="T28" fmla="*/ 2606 w 1120"/>
                  <a:gd name="T29" fmla="*/ 2 h 252"/>
                  <a:gd name="T30" fmla="*/ 2016 w 1120"/>
                  <a:gd name="T31" fmla="*/ 2 h 252"/>
                  <a:gd name="T32" fmla="*/ 1514 w 1120"/>
                  <a:gd name="T33" fmla="*/ 2 h 252"/>
                  <a:gd name="T34" fmla="*/ 1068 w 1120"/>
                  <a:gd name="T35" fmla="*/ 2 h 252"/>
                  <a:gd name="T36" fmla="*/ 688 w 1120"/>
                  <a:gd name="T37" fmla="*/ 2 h 252"/>
                  <a:gd name="T38" fmla="*/ 392 w 1120"/>
                  <a:gd name="T39" fmla="*/ 2 h 252"/>
                  <a:gd name="T40" fmla="*/ 164 w 1120"/>
                  <a:gd name="T41" fmla="*/ 2 h 252"/>
                  <a:gd name="T42" fmla="*/ 48 w 1120"/>
                  <a:gd name="T43" fmla="*/ 2 h 252"/>
                  <a:gd name="T44" fmla="*/ 0 w 1120"/>
                  <a:gd name="T45" fmla="*/ 2 h 252"/>
                  <a:gd name="T46" fmla="*/ 0 w 1120"/>
                  <a:gd name="T47" fmla="*/ 2 h 252"/>
                  <a:gd name="T48" fmla="*/ 4740 w 1120"/>
                  <a:gd name="T49" fmla="*/ 0 h 252"/>
                  <a:gd name="T50" fmla="*/ 9491 w 1120"/>
                  <a:gd name="T51" fmla="*/ 2 h 252"/>
                  <a:gd name="T52" fmla="*/ 9491 w 1120"/>
                  <a:gd name="T53" fmla="*/ 2 h 252"/>
                  <a:gd name="T54" fmla="*/ 9491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30" name="Rectangle 11"/>
              <p:cNvSpPr>
                <a:spLocks noChangeArrowheads="1"/>
              </p:cNvSpPr>
              <p:nvPr/>
            </p:nvSpPr>
            <p:spPr bwMode="gray">
              <a:xfrm>
                <a:off x="816" y="2304"/>
                <a:ext cx="1440" cy="393"/>
              </a:xfrm>
              <a:prstGeom prst="rect">
                <a:avLst/>
              </a:prstGeom>
              <a:gradFill rotWithShape="1">
                <a:gsLst>
                  <a:gs pos="0">
                    <a:schemeClr val="bg2">
                      <a:lumMod val="50000"/>
                    </a:schemeClr>
                  </a:gs>
                  <a:gs pos="100000">
                    <a:srgbClr val="3186BB"/>
                  </a:gs>
                  <a:gs pos="100000">
                    <a:srgbClr val="000000">
                      <a:gamma/>
                      <a:tint val="57647"/>
                      <a:invGamma/>
                    </a:srgbClr>
                  </a:gs>
                  <a:gs pos="100000">
                    <a:srgbClr val="000000"/>
                  </a:gs>
                </a:gsLst>
                <a:lin ang="2700000" scaled="1"/>
              </a:gradFill>
              <a:ln w="9525" algn="ctr">
                <a:noFill/>
                <a:miter lim="800000"/>
                <a:headEnd/>
                <a:tailEnd/>
              </a:ln>
              <a:effectLst/>
            </p:spPr>
            <p:txBody>
              <a:bodyPr wrap="none" anchor="ctr"/>
              <a:lstStyle/>
              <a:p>
                <a:pPr algn="ctr" fontAlgn="auto">
                  <a:spcBef>
                    <a:spcPts val="0"/>
                  </a:spcBef>
                  <a:spcAft>
                    <a:spcPts val="0"/>
                  </a:spcAft>
                  <a:defRPr/>
                </a:pPr>
                <a:r>
                  <a:rPr lang="zh-CN" altLang="en-US"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rPr>
                  <a:t>第三讲</a:t>
                </a:r>
                <a:endParaRPr lang="en-US" altLang="zh-CN"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endParaRPr>
              </a:p>
            </p:txBody>
          </p:sp>
        </p:grpSp>
        <p:grpSp>
          <p:nvGrpSpPr>
            <p:cNvPr id="9" name="Group 12"/>
            <p:cNvGrpSpPr>
              <a:grpSpLocks/>
            </p:cNvGrpSpPr>
            <p:nvPr/>
          </p:nvGrpSpPr>
          <p:grpSpPr bwMode="auto">
            <a:xfrm>
              <a:off x="1894050" y="4582180"/>
              <a:ext cx="1791169" cy="501050"/>
              <a:chOff x="816" y="1972"/>
              <a:chExt cx="1440" cy="449"/>
            </a:xfrm>
          </p:grpSpPr>
          <p:sp>
            <p:nvSpPr>
              <p:cNvPr id="27" name="Freeform 13"/>
              <p:cNvSpPr>
                <a:spLocks/>
              </p:cNvSpPr>
              <p:nvPr/>
            </p:nvSpPr>
            <p:spPr bwMode="gray">
              <a:xfrm>
                <a:off x="945" y="2231"/>
                <a:ext cx="1269" cy="190"/>
              </a:xfrm>
              <a:custGeom>
                <a:avLst/>
                <a:gdLst>
                  <a:gd name="T0" fmla="*/ 9491 w 1120"/>
                  <a:gd name="T1" fmla="*/ 2 h 252"/>
                  <a:gd name="T2" fmla="*/ 9448 w 1120"/>
                  <a:gd name="T3" fmla="*/ 2 h 252"/>
                  <a:gd name="T4" fmla="*/ 9311 w 1120"/>
                  <a:gd name="T5" fmla="*/ 2 h 252"/>
                  <a:gd name="T6" fmla="*/ 9101 w 1120"/>
                  <a:gd name="T7" fmla="*/ 2 h 252"/>
                  <a:gd name="T8" fmla="*/ 8798 w 1120"/>
                  <a:gd name="T9" fmla="*/ 2 h 252"/>
                  <a:gd name="T10" fmla="*/ 8408 w 1120"/>
                  <a:gd name="T11" fmla="*/ 2 h 252"/>
                  <a:gd name="T12" fmla="*/ 7953 w 1120"/>
                  <a:gd name="T13" fmla="*/ 2 h 252"/>
                  <a:gd name="T14" fmla="*/ 7422 w 1120"/>
                  <a:gd name="T15" fmla="*/ 2 h 252"/>
                  <a:gd name="T16" fmla="*/ 6823 w 1120"/>
                  <a:gd name="T17" fmla="*/ 2 h 252"/>
                  <a:gd name="T18" fmla="*/ 6187 w 1120"/>
                  <a:gd name="T19" fmla="*/ 2 h 252"/>
                  <a:gd name="T20" fmla="*/ 5473 w 1120"/>
                  <a:gd name="T21" fmla="*/ 2 h 252"/>
                  <a:gd name="T22" fmla="*/ 4701 w 1120"/>
                  <a:gd name="T23" fmla="*/ 2 h 252"/>
                  <a:gd name="T24" fmla="*/ 3943 w 1120"/>
                  <a:gd name="T25" fmla="*/ 2 h 252"/>
                  <a:gd name="T26" fmla="*/ 3246 w 1120"/>
                  <a:gd name="T27" fmla="*/ 2 h 252"/>
                  <a:gd name="T28" fmla="*/ 2606 w 1120"/>
                  <a:gd name="T29" fmla="*/ 2 h 252"/>
                  <a:gd name="T30" fmla="*/ 2016 w 1120"/>
                  <a:gd name="T31" fmla="*/ 2 h 252"/>
                  <a:gd name="T32" fmla="*/ 1514 w 1120"/>
                  <a:gd name="T33" fmla="*/ 2 h 252"/>
                  <a:gd name="T34" fmla="*/ 1068 w 1120"/>
                  <a:gd name="T35" fmla="*/ 2 h 252"/>
                  <a:gd name="T36" fmla="*/ 688 w 1120"/>
                  <a:gd name="T37" fmla="*/ 2 h 252"/>
                  <a:gd name="T38" fmla="*/ 392 w 1120"/>
                  <a:gd name="T39" fmla="*/ 2 h 252"/>
                  <a:gd name="T40" fmla="*/ 164 w 1120"/>
                  <a:gd name="T41" fmla="*/ 2 h 252"/>
                  <a:gd name="T42" fmla="*/ 48 w 1120"/>
                  <a:gd name="T43" fmla="*/ 2 h 252"/>
                  <a:gd name="T44" fmla="*/ 0 w 1120"/>
                  <a:gd name="T45" fmla="*/ 2 h 252"/>
                  <a:gd name="T46" fmla="*/ 0 w 1120"/>
                  <a:gd name="T47" fmla="*/ 2 h 252"/>
                  <a:gd name="T48" fmla="*/ 4740 w 1120"/>
                  <a:gd name="T49" fmla="*/ 0 h 252"/>
                  <a:gd name="T50" fmla="*/ 9491 w 1120"/>
                  <a:gd name="T51" fmla="*/ 2 h 252"/>
                  <a:gd name="T52" fmla="*/ 9491 w 1120"/>
                  <a:gd name="T53" fmla="*/ 2 h 252"/>
                  <a:gd name="T54" fmla="*/ 9491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28" name="Rectangle 14"/>
              <p:cNvSpPr>
                <a:spLocks noChangeArrowheads="1"/>
              </p:cNvSpPr>
              <p:nvPr/>
            </p:nvSpPr>
            <p:spPr bwMode="gray">
              <a:xfrm>
                <a:off x="816" y="1972"/>
                <a:ext cx="1440" cy="393"/>
              </a:xfrm>
              <a:prstGeom prst="rect">
                <a:avLst/>
              </a:prstGeom>
              <a:gradFill rotWithShape="1">
                <a:gsLst>
                  <a:gs pos="100000">
                    <a:schemeClr val="accent5"/>
                  </a:gs>
                  <a:gs pos="100000">
                    <a:schemeClr val="accent5">
                      <a:lumMod val="75000"/>
                    </a:schemeClr>
                  </a:gs>
                  <a:gs pos="100000">
                    <a:srgbClr val="92D050"/>
                  </a:gs>
                  <a:gs pos="98000">
                    <a:schemeClr val="accent4">
                      <a:lumMod val="60000"/>
                      <a:lumOff val="40000"/>
                    </a:schemeClr>
                  </a:gs>
                  <a:gs pos="100000">
                    <a:srgbClr val="79ABB4"/>
                  </a:gs>
                  <a:gs pos="100000">
                    <a:srgbClr val="B5D4CC"/>
                  </a:gs>
                  <a:gs pos="96000">
                    <a:srgbClr val="229E89"/>
                  </a:gs>
                  <a:gs pos="100000">
                    <a:schemeClr val="accent5">
                      <a:lumMod val="60000"/>
                      <a:lumOff val="40000"/>
                    </a:schemeClr>
                  </a:gs>
                  <a:gs pos="100000">
                    <a:srgbClr val="4889A1"/>
                  </a:gs>
                  <a:gs pos="100000">
                    <a:srgbClr val="99CC00">
                      <a:gamma/>
                      <a:tint val="57647"/>
                      <a:invGamma/>
                    </a:srgbClr>
                  </a:gs>
                </a:gsLst>
                <a:lin ang="2700000" scaled="1"/>
              </a:gradFill>
              <a:ln w="9525" algn="ctr">
                <a:solidFill>
                  <a:schemeClr val="accent1"/>
                </a:solidFill>
                <a:miter lim="800000"/>
                <a:headEnd/>
                <a:tailEnd/>
              </a:ln>
              <a:effectLst/>
            </p:spPr>
            <p:txBody>
              <a:bodyPr wrap="none" anchor="ctr"/>
              <a:lstStyle/>
              <a:p>
                <a:pPr algn="ctr" fontAlgn="auto">
                  <a:spcBef>
                    <a:spcPts val="0"/>
                  </a:spcBef>
                  <a:spcAft>
                    <a:spcPts val="0"/>
                  </a:spcAft>
                  <a:defRPr/>
                </a:pPr>
                <a:r>
                  <a:rPr lang="zh-CN" altLang="en-US"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rPr>
                  <a:t>第四讲</a:t>
                </a:r>
                <a:endParaRPr lang="en-US" altLang="zh-CN"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endParaRPr>
              </a:p>
            </p:txBody>
          </p:sp>
        </p:grpSp>
        <p:cxnSp>
          <p:nvCxnSpPr>
            <p:cNvPr id="10" name="AutoShape 15"/>
            <p:cNvCxnSpPr>
              <a:cxnSpLocks noChangeShapeType="1"/>
            </p:cNvCxnSpPr>
            <p:nvPr/>
          </p:nvCxnSpPr>
          <p:spPr bwMode="gray">
            <a:xfrm>
              <a:off x="2770901" y="2282848"/>
              <a:ext cx="4997" cy="44566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 name="AutoShape 16"/>
            <p:cNvCxnSpPr>
              <a:cxnSpLocks noChangeShapeType="1"/>
            </p:cNvCxnSpPr>
            <p:nvPr/>
          </p:nvCxnSpPr>
          <p:spPr bwMode="gray">
            <a:xfrm flipH="1">
              <a:off x="2775898" y="3167072"/>
              <a:ext cx="622" cy="494647"/>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17"/>
            <p:cNvCxnSpPr>
              <a:cxnSpLocks noChangeShapeType="1"/>
              <a:endCxn id="28" idx="0"/>
            </p:cNvCxnSpPr>
            <p:nvPr/>
          </p:nvCxnSpPr>
          <p:spPr bwMode="gray">
            <a:xfrm>
              <a:off x="2784638" y="4100277"/>
              <a:ext cx="4997" cy="48190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3" name="Line 18"/>
            <p:cNvSpPr>
              <a:spLocks noChangeShapeType="1"/>
            </p:cNvSpPr>
            <p:nvPr/>
          </p:nvSpPr>
          <p:spPr bwMode="auto">
            <a:xfrm>
              <a:off x="2843375" y="2505681"/>
              <a:ext cx="5280213" cy="0"/>
            </a:xfrm>
            <a:prstGeom prst="line">
              <a:avLst/>
            </a:prstGeom>
            <a:noFill/>
            <a:ln w="38100" cap="rnd">
              <a:solidFill>
                <a:srgbClr val="000000"/>
              </a:solidFill>
              <a:prstDash val="sysDot"/>
              <a:round/>
              <a:headEnd/>
              <a:tailEnd type="oval"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14" name="Line 19"/>
            <p:cNvSpPr>
              <a:spLocks noChangeShapeType="1"/>
            </p:cNvSpPr>
            <p:nvPr/>
          </p:nvSpPr>
          <p:spPr bwMode="auto">
            <a:xfrm flipV="1">
              <a:off x="2805220" y="3431559"/>
              <a:ext cx="5318368" cy="0"/>
            </a:xfrm>
            <a:prstGeom prst="line">
              <a:avLst/>
            </a:prstGeom>
            <a:noFill/>
            <a:ln w="38100" cap="rnd">
              <a:solidFill>
                <a:srgbClr val="000000"/>
              </a:solidFill>
              <a:prstDash val="sysDot"/>
              <a:round/>
              <a:headEnd/>
              <a:tailEnd type="oval"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15" name="Line 20"/>
            <p:cNvSpPr>
              <a:spLocks noChangeShapeType="1"/>
            </p:cNvSpPr>
            <p:nvPr/>
          </p:nvSpPr>
          <p:spPr bwMode="auto">
            <a:xfrm flipV="1">
              <a:off x="2840420" y="4308338"/>
              <a:ext cx="5283168" cy="32890"/>
            </a:xfrm>
            <a:prstGeom prst="line">
              <a:avLst/>
            </a:prstGeom>
            <a:noFill/>
            <a:ln w="38100" cap="rnd">
              <a:solidFill>
                <a:srgbClr val="000000"/>
              </a:solidFill>
              <a:prstDash val="sysDot"/>
              <a:round/>
              <a:headEnd/>
              <a:tailEnd type="oval"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16" name="Text Box 22"/>
            <p:cNvSpPr txBox="1">
              <a:spLocks noChangeArrowheads="1"/>
            </p:cNvSpPr>
            <p:nvPr/>
          </p:nvSpPr>
          <p:spPr bwMode="auto">
            <a:xfrm>
              <a:off x="3991625" y="2751927"/>
              <a:ext cx="32047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en-US" altLang="zh-CN" sz="2400" dirty="0">
                  <a:solidFill>
                    <a:schemeClr val="tx1">
                      <a:lumMod val="50000"/>
                    </a:schemeClr>
                  </a:solidFill>
                  <a:latin typeface="+mj-ea"/>
                  <a:ea typeface="+mj-ea"/>
                </a:rPr>
                <a:t>1.2 </a:t>
              </a:r>
              <a:r>
                <a:rPr lang="zh-CN" altLang="zh-CN" sz="2400" dirty="0">
                  <a:solidFill>
                    <a:schemeClr val="tx1">
                      <a:lumMod val="50000"/>
                    </a:schemeClr>
                  </a:solidFill>
                  <a:latin typeface="+mj-ea"/>
                  <a:ea typeface="+mj-ea"/>
                </a:rPr>
                <a:t>实训设备和元器件</a:t>
              </a:r>
            </a:p>
          </p:txBody>
        </p:sp>
        <p:sp>
          <p:nvSpPr>
            <p:cNvPr id="17" name="Text Box 23"/>
            <p:cNvSpPr txBox="1">
              <a:spLocks noChangeArrowheads="1"/>
            </p:cNvSpPr>
            <p:nvPr/>
          </p:nvSpPr>
          <p:spPr bwMode="auto">
            <a:xfrm>
              <a:off x="3979105" y="3638612"/>
              <a:ext cx="21563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en-US" altLang="zh-CN" sz="2400" dirty="0">
                  <a:solidFill>
                    <a:schemeClr val="tx1">
                      <a:lumMod val="50000"/>
                    </a:schemeClr>
                  </a:solidFill>
                  <a:latin typeface="+mj-ea"/>
                  <a:ea typeface="+mj-ea"/>
                </a:rPr>
                <a:t>1.3 </a:t>
              </a:r>
              <a:r>
                <a:rPr lang="zh-CN" altLang="zh-CN" sz="2400" dirty="0">
                  <a:solidFill>
                    <a:schemeClr val="tx1">
                      <a:lumMod val="50000"/>
                    </a:schemeClr>
                  </a:solidFill>
                  <a:latin typeface="+mj-ea"/>
                  <a:ea typeface="+mj-ea"/>
                </a:rPr>
                <a:t>相关知识  </a:t>
              </a:r>
            </a:p>
          </p:txBody>
        </p:sp>
        <p:sp>
          <p:nvSpPr>
            <p:cNvPr id="18" name="Text Box 24"/>
            <p:cNvSpPr txBox="1">
              <a:spLocks noChangeArrowheads="1"/>
            </p:cNvSpPr>
            <p:nvPr/>
          </p:nvSpPr>
          <p:spPr bwMode="auto">
            <a:xfrm>
              <a:off x="3997822" y="4582180"/>
              <a:ext cx="28969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en-US" altLang="zh-CN" sz="2400" dirty="0">
                  <a:solidFill>
                    <a:schemeClr val="tx1">
                      <a:lumMod val="50000"/>
                    </a:schemeClr>
                  </a:solidFill>
                  <a:latin typeface="+mj-ea"/>
                  <a:ea typeface="+mj-ea"/>
                </a:rPr>
                <a:t>1.4 </a:t>
              </a:r>
              <a:r>
                <a:rPr lang="zh-CN" altLang="zh-CN" sz="2400" dirty="0">
                  <a:solidFill>
                    <a:schemeClr val="tx1">
                      <a:lumMod val="50000"/>
                    </a:schemeClr>
                  </a:solidFill>
                  <a:latin typeface="+mj-ea"/>
                  <a:ea typeface="+mj-ea"/>
                </a:rPr>
                <a:t>训练内容和步骤</a:t>
              </a:r>
            </a:p>
          </p:txBody>
        </p:sp>
        <p:cxnSp>
          <p:nvCxnSpPr>
            <p:cNvPr id="19" name="直接连接符 18"/>
            <p:cNvCxnSpPr/>
            <p:nvPr/>
          </p:nvCxnSpPr>
          <p:spPr bwMode="auto">
            <a:xfrm>
              <a:off x="1894050" y="1816138"/>
              <a:ext cx="0" cy="4196732"/>
            </a:xfrm>
            <a:prstGeom prst="line">
              <a:avLst/>
            </a:prstGeom>
            <a:ln w="63500" cmpd="thickThin">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4005007" y="1831063"/>
              <a:ext cx="1973617" cy="461665"/>
            </a:xfrm>
            <a:prstGeom prst="rect">
              <a:avLst/>
            </a:prstGeom>
          </p:spPr>
          <p:txBody>
            <a:bodyPr wrap="none">
              <a:spAutoFit/>
            </a:bodyPr>
            <a:lstStyle/>
            <a:p>
              <a:r>
                <a:rPr lang="en-US" altLang="zh-CN" sz="2400" dirty="0">
                  <a:solidFill>
                    <a:schemeClr val="tx1">
                      <a:lumMod val="50000"/>
                    </a:schemeClr>
                  </a:solidFill>
                  <a:latin typeface="+mj-ea"/>
                  <a:ea typeface="+mj-ea"/>
                </a:rPr>
                <a:t>1.1 </a:t>
              </a:r>
              <a:r>
                <a:rPr lang="zh-CN" altLang="zh-CN" sz="2400" dirty="0">
                  <a:solidFill>
                    <a:schemeClr val="tx1">
                      <a:lumMod val="50000"/>
                    </a:schemeClr>
                  </a:solidFill>
                  <a:latin typeface="+mj-ea"/>
                  <a:ea typeface="+mj-ea"/>
                </a:rPr>
                <a:t>训练目标</a:t>
              </a:r>
            </a:p>
          </p:txBody>
        </p:sp>
        <p:grpSp>
          <p:nvGrpSpPr>
            <p:cNvPr id="21" name="Group 12"/>
            <p:cNvGrpSpPr>
              <a:grpSpLocks/>
            </p:cNvGrpSpPr>
            <p:nvPr/>
          </p:nvGrpSpPr>
          <p:grpSpPr bwMode="auto">
            <a:xfrm>
              <a:off x="1947790" y="5574312"/>
              <a:ext cx="1791169" cy="499934"/>
              <a:chOff x="816" y="2304"/>
              <a:chExt cx="1440" cy="448"/>
            </a:xfrm>
          </p:grpSpPr>
          <p:sp>
            <p:nvSpPr>
              <p:cNvPr id="25" name="Freeform 13"/>
              <p:cNvSpPr>
                <a:spLocks/>
              </p:cNvSpPr>
              <p:nvPr/>
            </p:nvSpPr>
            <p:spPr bwMode="gray">
              <a:xfrm>
                <a:off x="902" y="2562"/>
                <a:ext cx="1269" cy="190"/>
              </a:xfrm>
              <a:custGeom>
                <a:avLst/>
                <a:gdLst>
                  <a:gd name="T0" fmla="*/ 9491 w 1120"/>
                  <a:gd name="T1" fmla="*/ 2 h 252"/>
                  <a:gd name="T2" fmla="*/ 9448 w 1120"/>
                  <a:gd name="T3" fmla="*/ 2 h 252"/>
                  <a:gd name="T4" fmla="*/ 9311 w 1120"/>
                  <a:gd name="T5" fmla="*/ 2 h 252"/>
                  <a:gd name="T6" fmla="*/ 9101 w 1120"/>
                  <a:gd name="T7" fmla="*/ 2 h 252"/>
                  <a:gd name="T8" fmla="*/ 8798 w 1120"/>
                  <a:gd name="T9" fmla="*/ 2 h 252"/>
                  <a:gd name="T10" fmla="*/ 8408 w 1120"/>
                  <a:gd name="T11" fmla="*/ 2 h 252"/>
                  <a:gd name="T12" fmla="*/ 7953 w 1120"/>
                  <a:gd name="T13" fmla="*/ 2 h 252"/>
                  <a:gd name="T14" fmla="*/ 7422 w 1120"/>
                  <a:gd name="T15" fmla="*/ 2 h 252"/>
                  <a:gd name="T16" fmla="*/ 6823 w 1120"/>
                  <a:gd name="T17" fmla="*/ 2 h 252"/>
                  <a:gd name="T18" fmla="*/ 6187 w 1120"/>
                  <a:gd name="T19" fmla="*/ 2 h 252"/>
                  <a:gd name="T20" fmla="*/ 5473 w 1120"/>
                  <a:gd name="T21" fmla="*/ 2 h 252"/>
                  <a:gd name="T22" fmla="*/ 4701 w 1120"/>
                  <a:gd name="T23" fmla="*/ 2 h 252"/>
                  <a:gd name="T24" fmla="*/ 3943 w 1120"/>
                  <a:gd name="T25" fmla="*/ 2 h 252"/>
                  <a:gd name="T26" fmla="*/ 3246 w 1120"/>
                  <a:gd name="T27" fmla="*/ 2 h 252"/>
                  <a:gd name="T28" fmla="*/ 2606 w 1120"/>
                  <a:gd name="T29" fmla="*/ 2 h 252"/>
                  <a:gd name="T30" fmla="*/ 2016 w 1120"/>
                  <a:gd name="T31" fmla="*/ 2 h 252"/>
                  <a:gd name="T32" fmla="*/ 1514 w 1120"/>
                  <a:gd name="T33" fmla="*/ 2 h 252"/>
                  <a:gd name="T34" fmla="*/ 1068 w 1120"/>
                  <a:gd name="T35" fmla="*/ 2 h 252"/>
                  <a:gd name="T36" fmla="*/ 688 w 1120"/>
                  <a:gd name="T37" fmla="*/ 2 h 252"/>
                  <a:gd name="T38" fmla="*/ 392 w 1120"/>
                  <a:gd name="T39" fmla="*/ 2 h 252"/>
                  <a:gd name="T40" fmla="*/ 164 w 1120"/>
                  <a:gd name="T41" fmla="*/ 2 h 252"/>
                  <a:gd name="T42" fmla="*/ 48 w 1120"/>
                  <a:gd name="T43" fmla="*/ 2 h 252"/>
                  <a:gd name="T44" fmla="*/ 0 w 1120"/>
                  <a:gd name="T45" fmla="*/ 2 h 252"/>
                  <a:gd name="T46" fmla="*/ 0 w 1120"/>
                  <a:gd name="T47" fmla="*/ 2 h 252"/>
                  <a:gd name="T48" fmla="*/ 4740 w 1120"/>
                  <a:gd name="T49" fmla="*/ 0 h 252"/>
                  <a:gd name="T50" fmla="*/ 9491 w 1120"/>
                  <a:gd name="T51" fmla="*/ 2 h 252"/>
                  <a:gd name="T52" fmla="*/ 9491 w 1120"/>
                  <a:gd name="T53" fmla="*/ 2 h 252"/>
                  <a:gd name="T54" fmla="*/ 9491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26" name="Rectangle 14"/>
              <p:cNvSpPr>
                <a:spLocks noChangeArrowheads="1"/>
              </p:cNvSpPr>
              <p:nvPr/>
            </p:nvSpPr>
            <p:spPr bwMode="gray">
              <a:xfrm>
                <a:off x="816" y="2304"/>
                <a:ext cx="1440" cy="393"/>
              </a:xfrm>
              <a:prstGeom prst="rect">
                <a:avLst/>
              </a:prstGeom>
              <a:gradFill rotWithShape="1">
                <a:gsLst>
                  <a:gs pos="97000">
                    <a:srgbClr val="B5D6E1"/>
                  </a:gs>
                  <a:gs pos="0">
                    <a:schemeClr val="accent5">
                      <a:lumMod val="40000"/>
                      <a:lumOff val="60000"/>
                    </a:schemeClr>
                  </a:gs>
                  <a:gs pos="100000">
                    <a:srgbClr val="92D050"/>
                  </a:gs>
                  <a:gs pos="98000">
                    <a:schemeClr val="accent4">
                      <a:lumMod val="60000"/>
                      <a:lumOff val="40000"/>
                    </a:schemeClr>
                  </a:gs>
                  <a:gs pos="0">
                    <a:srgbClr val="B5D4CC"/>
                  </a:gs>
                  <a:gs pos="100000">
                    <a:srgbClr val="99CC00">
                      <a:gamma/>
                      <a:tint val="57647"/>
                      <a:invGamma/>
                    </a:srgbClr>
                  </a:gs>
                </a:gsLst>
                <a:lin ang="2700000" scaled="1"/>
              </a:gradFill>
              <a:ln w="9525" algn="ctr">
                <a:solidFill>
                  <a:schemeClr val="accent1"/>
                </a:solidFill>
                <a:miter lim="800000"/>
                <a:headEnd/>
                <a:tailEnd/>
              </a:ln>
              <a:effectLst/>
            </p:spPr>
            <p:txBody>
              <a:bodyPr wrap="none" anchor="ctr"/>
              <a:lstStyle/>
              <a:p>
                <a:pPr algn="ctr" fontAlgn="auto">
                  <a:spcBef>
                    <a:spcPts val="0"/>
                  </a:spcBef>
                  <a:spcAft>
                    <a:spcPts val="0"/>
                  </a:spcAft>
                  <a:defRPr/>
                </a:pPr>
                <a:r>
                  <a:rPr lang="zh-CN" altLang="en-US" b="1" kern="0" dirty="0" smtClean="0">
                    <a:solidFill>
                      <a:sysClr val="windowText" lastClr="000000"/>
                    </a:solidFill>
                    <a:effectLst>
                      <a:outerShdw blurRad="38100" dist="38100" dir="2700000" algn="tl">
                        <a:srgbClr val="FFFFFF"/>
                      </a:outerShdw>
                    </a:effectLst>
                    <a:latin typeface="微软雅黑" pitchFamily="34" charset="-122"/>
                    <a:ea typeface="微软雅黑" pitchFamily="34" charset="-122"/>
                  </a:rPr>
                  <a:t>第</a:t>
                </a:r>
                <a:r>
                  <a:rPr lang="zh-CN" altLang="en-US"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rPr>
                  <a:t>五</a:t>
                </a:r>
                <a:r>
                  <a:rPr lang="zh-CN" altLang="en-US" b="1" kern="0" dirty="0" smtClean="0">
                    <a:solidFill>
                      <a:sysClr val="windowText" lastClr="000000"/>
                    </a:solidFill>
                    <a:effectLst>
                      <a:outerShdw blurRad="38100" dist="38100" dir="2700000" algn="tl">
                        <a:srgbClr val="FFFFFF"/>
                      </a:outerShdw>
                    </a:effectLst>
                    <a:latin typeface="微软雅黑" pitchFamily="34" charset="-122"/>
                    <a:ea typeface="微软雅黑" pitchFamily="34" charset="-122"/>
                  </a:rPr>
                  <a:t>讲</a:t>
                </a:r>
                <a:endParaRPr lang="en-US" altLang="zh-CN"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endParaRPr>
              </a:p>
            </p:txBody>
          </p:sp>
        </p:grpSp>
        <p:sp>
          <p:nvSpPr>
            <p:cNvPr id="22" name="Line 20"/>
            <p:cNvSpPr>
              <a:spLocks noChangeShapeType="1"/>
            </p:cNvSpPr>
            <p:nvPr/>
          </p:nvSpPr>
          <p:spPr bwMode="auto">
            <a:xfrm flipV="1">
              <a:off x="2803579" y="5253598"/>
              <a:ext cx="5320009" cy="36376"/>
            </a:xfrm>
            <a:prstGeom prst="line">
              <a:avLst/>
            </a:prstGeom>
            <a:noFill/>
            <a:ln w="38100" cap="rnd">
              <a:solidFill>
                <a:srgbClr val="000000"/>
              </a:solidFill>
              <a:prstDash val="sysDot"/>
              <a:round/>
              <a:headEnd/>
              <a:tailEnd type="oval"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cxnSp>
          <p:nvCxnSpPr>
            <p:cNvPr id="23" name="AutoShape 17"/>
            <p:cNvCxnSpPr>
              <a:cxnSpLocks noChangeShapeType="1"/>
            </p:cNvCxnSpPr>
            <p:nvPr/>
          </p:nvCxnSpPr>
          <p:spPr bwMode="gray">
            <a:xfrm flipH="1">
              <a:off x="2755467" y="5013187"/>
              <a:ext cx="9994" cy="55357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4" name="矩形 23"/>
            <p:cNvSpPr/>
            <p:nvPr/>
          </p:nvSpPr>
          <p:spPr>
            <a:xfrm>
              <a:off x="4022785" y="5566761"/>
              <a:ext cx="4100803" cy="461665"/>
            </a:xfrm>
            <a:prstGeom prst="rect">
              <a:avLst/>
            </a:prstGeom>
          </p:spPr>
          <p:txBody>
            <a:bodyPr wrap="none">
              <a:spAutoFit/>
            </a:bodyPr>
            <a:lstStyle/>
            <a:p>
              <a:r>
                <a:rPr lang="en-US" altLang="zh-CN" sz="2400" dirty="0">
                  <a:solidFill>
                    <a:schemeClr val="tx1">
                      <a:lumMod val="50000"/>
                    </a:schemeClr>
                  </a:solidFill>
                  <a:latin typeface="+mj-ea"/>
                  <a:ea typeface="+mj-ea"/>
                </a:rPr>
                <a:t>1.5 </a:t>
              </a:r>
              <a:r>
                <a:rPr lang="zh-CN" altLang="zh-CN" sz="2400" dirty="0">
                  <a:solidFill>
                    <a:schemeClr val="tx1">
                      <a:lumMod val="50000"/>
                    </a:schemeClr>
                  </a:solidFill>
                  <a:latin typeface="+mj-ea"/>
                  <a:ea typeface="+mj-ea"/>
                </a:rPr>
                <a:t>实训报告</a:t>
              </a:r>
              <a:r>
                <a:rPr lang="zh-CN" altLang="zh-CN" sz="2400" dirty="0" smtClean="0">
                  <a:solidFill>
                    <a:schemeClr val="tx1">
                      <a:lumMod val="50000"/>
                    </a:schemeClr>
                  </a:solidFill>
                  <a:latin typeface="+mj-ea"/>
                  <a:ea typeface="+mj-ea"/>
                </a:rPr>
                <a:t>要求</a:t>
              </a:r>
              <a:r>
                <a:rPr lang="zh-CN" altLang="en-US" sz="2400" dirty="0">
                  <a:solidFill>
                    <a:schemeClr val="tx1">
                      <a:lumMod val="50000"/>
                    </a:schemeClr>
                  </a:solidFill>
                  <a:latin typeface="+mj-ea"/>
                  <a:ea typeface="+mj-ea"/>
                </a:rPr>
                <a:t>及</a:t>
              </a:r>
              <a:r>
                <a:rPr lang="zh-CN" altLang="zh-CN" sz="2400" dirty="0" smtClean="0">
                  <a:solidFill>
                    <a:schemeClr val="tx1">
                      <a:lumMod val="50000"/>
                    </a:schemeClr>
                  </a:solidFill>
                  <a:latin typeface="+mj-ea"/>
                  <a:ea typeface="+mj-ea"/>
                </a:rPr>
                <a:t>考核</a:t>
              </a:r>
              <a:r>
                <a:rPr lang="zh-CN" altLang="zh-CN" sz="2400" dirty="0">
                  <a:solidFill>
                    <a:schemeClr val="tx1">
                      <a:lumMod val="50000"/>
                    </a:schemeClr>
                  </a:solidFill>
                  <a:latin typeface="+mj-ea"/>
                  <a:ea typeface="+mj-ea"/>
                </a:rPr>
                <a:t>标准</a:t>
              </a:r>
            </a:p>
          </p:txBody>
        </p:sp>
      </p:grpSp>
      <p:sp>
        <p:nvSpPr>
          <p:cNvPr id="35" name="TextBox 34"/>
          <p:cNvSpPr txBox="1"/>
          <p:nvPr/>
        </p:nvSpPr>
        <p:spPr>
          <a:xfrm>
            <a:off x="0" y="720092"/>
            <a:ext cx="9144000" cy="523220"/>
          </a:xfrm>
          <a:prstGeom prst="rect">
            <a:avLst/>
          </a:prstGeom>
          <a:gradFill>
            <a:gsLst>
              <a:gs pos="100000">
                <a:schemeClr val="accent5">
                  <a:lumMod val="60000"/>
                  <a:lumOff val="40000"/>
                </a:schemeClr>
              </a:gs>
              <a:gs pos="100000">
                <a:schemeClr val="accent6">
                  <a:lumMod val="105000"/>
                  <a:satMod val="103000"/>
                  <a:tint val="73000"/>
                </a:schemeClr>
              </a:gs>
              <a:gs pos="100000">
                <a:schemeClr val="accent6">
                  <a:lumMod val="105000"/>
                  <a:satMod val="109000"/>
                  <a:tint val="81000"/>
                </a:schemeClr>
              </a:gs>
            </a:gsLst>
          </a:gradFill>
          <a:ln>
            <a:solidFill>
              <a:schemeClr val="bg1"/>
            </a:solidFill>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wrap="square">
            <a:spAutoFit/>
          </a:bodyPr>
          <a:lstStyle/>
          <a:p>
            <a:pPr fontAlgn="auto">
              <a:spcBef>
                <a:spcPts val="0"/>
              </a:spcBef>
              <a:spcAft>
                <a:spcPts val="0"/>
              </a:spcAft>
              <a:defRPr/>
            </a:pPr>
            <a:r>
              <a:rPr lang="zh-CN" altLang="en-US" sz="2800" b="1" dirty="0" smtClean="0">
                <a:latin typeface="微软雅黑" pitchFamily="34" charset="-122"/>
                <a:ea typeface="微软雅黑" pitchFamily="34" charset="-122"/>
              </a:rPr>
              <a:t>项目</a:t>
            </a:r>
            <a:r>
              <a:rPr lang="en-US" altLang="zh-CN" sz="2800" b="1" dirty="0" smtClean="0">
                <a:latin typeface="微软雅黑" pitchFamily="34" charset="-122"/>
                <a:ea typeface="微软雅黑" pitchFamily="34" charset="-122"/>
              </a:rPr>
              <a:t>4 </a:t>
            </a:r>
            <a:r>
              <a:rPr lang="zh-CN" altLang="en-US" sz="2800" b="1" dirty="0" smtClean="0">
                <a:latin typeface="微软雅黑" pitchFamily="34" charset="-122"/>
                <a:ea typeface="微软雅黑" pitchFamily="34" charset="-122"/>
              </a:rPr>
              <a:t> 三相笼型异步电动机的单向控制线路的安装接线</a:t>
            </a:r>
            <a:endParaRPr lang="zh-CN" altLang="en-US" sz="2800" b="1" dirty="0">
              <a:latin typeface="微软雅黑" pitchFamily="34" charset="-122"/>
              <a:ea typeface="微软雅黑" pitchFamily="34" charset="-122"/>
            </a:endParaRPr>
          </a:p>
        </p:txBody>
      </p:sp>
    </p:spTree>
    <p:extLst>
      <p:ext uri="{BB962C8B-B14F-4D97-AF65-F5344CB8AC3E}">
        <p14:creationId xmlns:p14="http://schemas.microsoft.com/office/powerpoint/2010/main" val="2741105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726283" y="822524"/>
            <a:ext cx="68146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4.3.3 </a:t>
            </a:r>
            <a:r>
              <a:rPr lang="zh-CN" altLang="en-US" sz="2400" dirty="0" smtClean="0">
                <a:solidFill>
                  <a:schemeClr val="tx2"/>
                </a:solidFill>
                <a:latin typeface="微软雅黑" pitchFamily="34" charset="-122"/>
                <a:ea typeface="微软雅黑" pitchFamily="34" charset="-122"/>
                <a:cs typeface="+mj-cs"/>
              </a:rPr>
              <a:t>三相笼型异步电动机单向全压启动控制线路</a:t>
            </a:r>
            <a:endParaRPr lang="en-US" altLang="zh-CN" sz="2400" dirty="0" smtClean="0">
              <a:solidFill>
                <a:schemeClr val="tx2"/>
              </a:solidFill>
              <a:latin typeface="微软雅黑" pitchFamily="34" charset="-122"/>
              <a:ea typeface="微软雅黑" pitchFamily="34" charset="-122"/>
              <a:cs typeface="+mj-cs"/>
            </a:endParaRPr>
          </a:p>
        </p:txBody>
      </p:sp>
      <p:pic>
        <p:nvPicPr>
          <p:cNvPr id="10" name="图片 9"/>
          <p:cNvPicPr/>
          <p:nvPr/>
        </p:nvPicPr>
        <p:blipFill>
          <a:blip r:embed="rId2">
            <a:extLst>
              <a:ext uri="{28A0092B-C50C-407E-A947-70E740481C1C}">
                <a14:useLocalDpi xmlns:a14="http://schemas.microsoft.com/office/drawing/2010/main" val="0"/>
              </a:ext>
            </a:extLst>
          </a:blip>
          <a:srcRect/>
          <a:stretch>
            <a:fillRect/>
          </a:stretch>
        </p:blipFill>
        <p:spPr bwMode="auto">
          <a:xfrm>
            <a:off x="2613136" y="2996952"/>
            <a:ext cx="3672408" cy="2685871"/>
          </a:xfrm>
          <a:prstGeom prst="rect">
            <a:avLst/>
          </a:prstGeom>
          <a:noFill/>
          <a:ln>
            <a:noFill/>
          </a:ln>
        </p:spPr>
      </p:pic>
      <p:sp>
        <p:nvSpPr>
          <p:cNvPr id="3" name="矩形 2"/>
          <p:cNvSpPr/>
          <p:nvPr/>
        </p:nvSpPr>
        <p:spPr>
          <a:xfrm>
            <a:off x="726282" y="1521282"/>
            <a:ext cx="7446117" cy="1600438"/>
          </a:xfrm>
          <a:prstGeom prst="rect">
            <a:avLst/>
          </a:prstGeom>
        </p:spPr>
        <p:txBody>
          <a:bodyPr wrap="square">
            <a:spAutoFit/>
          </a:bodyPr>
          <a:lstStyle/>
          <a:p>
            <a:pPr marL="342900" indent="-342900">
              <a:buClr>
                <a:srgbClr val="0070C0"/>
              </a:buClr>
              <a:buFont typeface="Wingdings" pitchFamily="2" charset="2"/>
              <a:buChar char="ü"/>
            </a:pPr>
            <a:r>
              <a:rPr lang="zh-CN" altLang="zh-CN" sz="2000" dirty="0">
                <a:latin typeface="微软雅黑" pitchFamily="34" charset="-122"/>
                <a:ea typeface="微软雅黑" pitchFamily="34" charset="-122"/>
              </a:rPr>
              <a:t>由刀开关</a:t>
            </a:r>
            <a:r>
              <a:rPr lang="en-US" altLang="zh-CN" sz="2000" dirty="0">
                <a:latin typeface="微软雅黑" pitchFamily="34" charset="-122"/>
                <a:ea typeface="微软雅黑" pitchFamily="34" charset="-122"/>
              </a:rPr>
              <a:t>QS</a:t>
            </a:r>
            <a:r>
              <a:rPr lang="zh-CN" altLang="zh-CN" sz="2000" dirty="0">
                <a:latin typeface="微软雅黑" pitchFamily="34" charset="-122"/>
                <a:ea typeface="微软雅黑" pitchFamily="34" charset="-122"/>
              </a:rPr>
              <a:t>、熔断器</a:t>
            </a:r>
            <a:r>
              <a:rPr lang="en-US" altLang="zh-CN" sz="2000" dirty="0">
                <a:latin typeface="微软雅黑" pitchFamily="34" charset="-122"/>
                <a:ea typeface="微软雅黑" pitchFamily="34" charset="-122"/>
              </a:rPr>
              <a:t>FU1</a:t>
            </a:r>
            <a:r>
              <a:rPr lang="zh-CN" altLang="zh-CN" sz="2000" dirty="0">
                <a:latin typeface="微软雅黑" pitchFamily="34" charset="-122"/>
                <a:ea typeface="微软雅黑" pitchFamily="34" charset="-122"/>
              </a:rPr>
              <a:t>、接触器</a:t>
            </a:r>
            <a:r>
              <a:rPr lang="en-US" altLang="zh-CN" sz="2000" dirty="0">
                <a:latin typeface="微软雅黑" pitchFamily="34" charset="-122"/>
                <a:ea typeface="微软雅黑" pitchFamily="34" charset="-122"/>
              </a:rPr>
              <a:t>KM</a:t>
            </a:r>
            <a:r>
              <a:rPr lang="zh-CN" altLang="zh-CN" sz="2000" dirty="0">
                <a:latin typeface="微软雅黑" pitchFamily="34" charset="-122"/>
                <a:ea typeface="微软雅黑" pitchFamily="34" charset="-122"/>
              </a:rPr>
              <a:t>的主触头、热继电器</a:t>
            </a:r>
            <a:r>
              <a:rPr lang="en-US" altLang="zh-CN" sz="2000" dirty="0">
                <a:latin typeface="微软雅黑" pitchFamily="34" charset="-122"/>
                <a:ea typeface="微软雅黑" pitchFamily="34" charset="-122"/>
              </a:rPr>
              <a:t>FR</a:t>
            </a:r>
            <a:r>
              <a:rPr lang="zh-CN" altLang="zh-CN" sz="2000" dirty="0">
                <a:latin typeface="微软雅黑" pitchFamily="34" charset="-122"/>
                <a:ea typeface="微软雅黑" pitchFamily="34" charset="-122"/>
              </a:rPr>
              <a:t>的热元件与电动机</a:t>
            </a:r>
            <a:r>
              <a:rPr lang="en-US" altLang="zh-CN" sz="2000" dirty="0">
                <a:latin typeface="微软雅黑" pitchFamily="34" charset="-122"/>
                <a:ea typeface="微软雅黑" pitchFamily="34" charset="-122"/>
              </a:rPr>
              <a:t>M</a:t>
            </a:r>
            <a:r>
              <a:rPr lang="zh-CN" altLang="zh-CN" sz="2000" dirty="0">
                <a:latin typeface="微软雅黑" pitchFamily="34" charset="-122"/>
                <a:ea typeface="微软雅黑" pitchFamily="34" charset="-122"/>
              </a:rPr>
              <a:t>构成主电路</a:t>
            </a:r>
            <a:r>
              <a:rPr lang="zh-CN" altLang="zh-CN" sz="2000" dirty="0" smtClean="0">
                <a:latin typeface="微软雅黑" pitchFamily="34" charset="-122"/>
                <a:ea typeface="微软雅黑" pitchFamily="34" charset="-122"/>
              </a:rPr>
              <a:t>。</a:t>
            </a:r>
            <a:endParaRPr lang="en-US" altLang="zh-CN" sz="2000" dirty="0" smtClean="0">
              <a:latin typeface="微软雅黑" pitchFamily="34" charset="-122"/>
              <a:ea typeface="微软雅黑" pitchFamily="34" charset="-122"/>
            </a:endParaRPr>
          </a:p>
          <a:p>
            <a:pPr marL="342900" indent="-342900">
              <a:buClr>
                <a:srgbClr val="0070C0"/>
              </a:buClr>
              <a:buFont typeface="Wingdings" pitchFamily="2" charset="2"/>
              <a:buChar char="ü"/>
            </a:pPr>
            <a:r>
              <a:rPr lang="zh-CN" altLang="zh-CN" sz="2000" dirty="0">
                <a:latin typeface="微软雅黑" pitchFamily="34" charset="-122"/>
                <a:ea typeface="微软雅黑" pitchFamily="34" charset="-122"/>
              </a:rPr>
              <a:t>启动按钮</a:t>
            </a:r>
            <a:r>
              <a:rPr lang="en-US" altLang="zh-CN" sz="2000" dirty="0">
                <a:latin typeface="微软雅黑" pitchFamily="34" charset="-122"/>
                <a:ea typeface="微软雅黑" pitchFamily="34" charset="-122"/>
              </a:rPr>
              <a:t>SB2</a:t>
            </a:r>
            <a:r>
              <a:rPr lang="zh-CN" altLang="zh-CN" sz="2000" dirty="0">
                <a:latin typeface="微软雅黑" pitchFamily="34" charset="-122"/>
                <a:ea typeface="微软雅黑" pitchFamily="34" charset="-122"/>
              </a:rPr>
              <a:t>、停止按钮</a:t>
            </a:r>
            <a:r>
              <a:rPr lang="en-US" altLang="zh-CN" sz="2000" dirty="0">
                <a:latin typeface="微软雅黑" pitchFamily="34" charset="-122"/>
                <a:ea typeface="微软雅黑" pitchFamily="34" charset="-122"/>
              </a:rPr>
              <a:t>SB1</a:t>
            </a:r>
            <a:r>
              <a:rPr lang="zh-CN" altLang="zh-CN" sz="2000" dirty="0">
                <a:latin typeface="微软雅黑" pitchFamily="34" charset="-122"/>
                <a:ea typeface="微软雅黑" pitchFamily="34" charset="-122"/>
              </a:rPr>
              <a:t>、接触器</a:t>
            </a:r>
            <a:r>
              <a:rPr lang="en-US" altLang="zh-CN" sz="2000" dirty="0">
                <a:latin typeface="微软雅黑" pitchFamily="34" charset="-122"/>
                <a:ea typeface="微软雅黑" pitchFamily="34" charset="-122"/>
              </a:rPr>
              <a:t>KM</a:t>
            </a:r>
            <a:r>
              <a:rPr lang="zh-CN" altLang="zh-CN" sz="2000" dirty="0">
                <a:latin typeface="微软雅黑" pitchFamily="34" charset="-122"/>
                <a:ea typeface="微软雅黑" pitchFamily="34" charset="-122"/>
              </a:rPr>
              <a:t>的线圈及其常开辅助触头、热继电器</a:t>
            </a:r>
            <a:r>
              <a:rPr lang="en-US" altLang="zh-CN" sz="2000" dirty="0">
                <a:latin typeface="微软雅黑" pitchFamily="34" charset="-122"/>
                <a:ea typeface="微软雅黑" pitchFamily="34" charset="-122"/>
              </a:rPr>
              <a:t>FR</a:t>
            </a:r>
            <a:r>
              <a:rPr lang="zh-CN" altLang="zh-CN" sz="2000" dirty="0">
                <a:latin typeface="微软雅黑" pitchFamily="34" charset="-122"/>
                <a:ea typeface="微软雅黑" pitchFamily="34" charset="-122"/>
              </a:rPr>
              <a:t>的常闭触头和熔断器</a:t>
            </a:r>
            <a:r>
              <a:rPr lang="en-US" altLang="zh-CN" sz="2000" dirty="0">
                <a:latin typeface="微软雅黑" pitchFamily="34" charset="-122"/>
                <a:ea typeface="微软雅黑" pitchFamily="34" charset="-122"/>
              </a:rPr>
              <a:t>FU2</a:t>
            </a:r>
            <a:r>
              <a:rPr lang="zh-CN" altLang="zh-CN" sz="2000" dirty="0">
                <a:latin typeface="微软雅黑" pitchFamily="34" charset="-122"/>
                <a:ea typeface="微软雅黑" pitchFamily="34" charset="-122"/>
              </a:rPr>
              <a:t>构成控制回路。</a:t>
            </a:r>
          </a:p>
          <a:p>
            <a:endParaRPr lang="zh-CN" altLang="zh-CN" dirty="0"/>
          </a:p>
        </p:txBody>
      </p:sp>
      <p:sp>
        <p:nvSpPr>
          <p:cNvPr id="4" name="矩形 3"/>
          <p:cNvSpPr/>
          <p:nvPr/>
        </p:nvSpPr>
        <p:spPr>
          <a:xfrm>
            <a:off x="1730388" y="5786507"/>
            <a:ext cx="5976664" cy="369332"/>
          </a:xfrm>
          <a:prstGeom prst="rect">
            <a:avLst/>
          </a:prstGeom>
        </p:spPr>
        <p:txBody>
          <a:bodyPr wrap="square">
            <a:spAutoFit/>
          </a:bodyPr>
          <a:lstStyle/>
          <a:p>
            <a:r>
              <a:rPr lang="zh-CN" altLang="zh-CN" dirty="0">
                <a:latin typeface="微软雅黑" pitchFamily="34" charset="-122"/>
                <a:ea typeface="微软雅黑" pitchFamily="34" charset="-122"/>
              </a:rPr>
              <a:t>图4-6 三相笼型异步电动机单向全压启动控制线路</a:t>
            </a:r>
          </a:p>
        </p:txBody>
      </p:sp>
    </p:spTree>
    <p:extLst>
      <p:ext uri="{BB962C8B-B14F-4D97-AF65-F5344CB8AC3E}">
        <p14:creationId xmlns:p14="http://schemas.microsoft.com/office/powerpoint/2010/main" val="8672313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726283" y="836712"/>
            <a:ext cx="68146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4.3.3 </a:t>
            </a:r>
            <a:r>
              <a:rPr lang="zh-CN" altLang="en-US" sz="2400" dirty="0" smtClean="0">
                <a:solidFill>
                  <a:schemeClr val="tx2"/>
                </a:solidFill>
                <a:latin typeface="微软雅黑" pitchFamily="34" charset="-122"/>
                <a:ea typeface="微软雅黑" pitchFamily="34" charset="-122"/>
                <a:cs typeface="+mj-cs"/>
              </a:rPr>
              <a:t>三相笼型异步电动机单向全压启动控制线路</a:t>
            </a:r>
            <a:endParaRPr lang="en-US" altLang="zh-CN" sz="2400" dirty="0" smtClean="0">
              <a:solidFill>
                <a:schemeClr val="tx2"/>
              </a:solidFill>
              <a:latin typeface="微软雅黑" pitchFamily="34" charset="-122"/>
              <a:ea typeface="微软雅黑" pitchFamily="34" charset="-122"/>
              <a:cs typeface="+mj-cs"/>
            </a:endParaRPr>
          </a:p>
        </p:txBody>
      </p:sp>
      <p:sp>
        <p:nvSpPr>
          <p:cNvPr id="6" name="矩形 5"/>
          <p:cNvSpPr/>
          <p:nvPr/>
        </p:nvSpPr>
        <p:spPr>
          <a:xfrm>
            <a:off x="911684" y="1628799"/>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7" name="TextBox 6"/>
          <p:cNvSpPr txBox="1"/>
          <p:nvPr/>
        </p:nvSpPr>
        <p:spPr>
          <a:xfrm>
            <a:off x="1163912" y="1469975"/>
            <a:ext cx="4176464" cy="461665"/>
          </a:xfrm>
          <a:prstGeom prst="rect">
            <a:avLst/>
          </a:prstGeom>
          <a:noFill/>
        </p:spPr>
        <p:txBody>
          <a:bodyPr wrap="square" rtlCol="0">
            <a:spAutoFit/>
          </a:bodyPr>
          <a:lstStyle/>
          <a:p>
            <a:r>
              <a:rPr lang="zh-CN" altLang="en-US" sz="2400" dirty="0" smtClean="0">
                <a:solidFill>
                  <a:srgbClr val="002060"/>
                </a:solidFill>
                <a:latin typeface="微软雅黑" pitchFamily="34" charset="-122"/>
                <a:ea typeface="微软雅黑" pitchFamily="34" charset="-122"/>
              </a:rPr>
              <a:t>工作原理</a:t>
            </a:r>
            <a:endParaRPr lang="en-US" altLang="zh-CN" sz="2400" dirty="0" smtClean="0">
              <a:solidFill>
                <a:srgbClr val="002060"/>
              </a:solidFill>
              <a:latin typeface="微软雅黑" pitchFamily="34" charset="-122"/>
              <a:ea typeface="微软雅黑" pitchFamily="34" charset="-122"/>
            </a:endParaRPr>
          </a:p>
        </p:txBody>
      </p:sp>
      <p:sp>
        <p:nvSpPr>
          <p:cNvPr id="2" name="矩形 1"/>
          <p:cNvSpPr/>
          <p:nvPr/>
        </p:nvSpPr>
        <p:spPr>
          <a:xfrm>
            <a:off x="726283" y="1947912"/>
            <a:ext cx="7620756" cy="4478149"/>
          </a:xfrm>
          <a:prstGeom prst="rect">
            <a:avLst/>
          </a:prstGeom>
        </p:spPr>
        <p:txBody>
          <a:bodyPr wrap="square">
            <a:spAutoFit/>
          </a:bodyPr>
          <a:lstStyle/>
          <a:p>
            <a:pPr marL="342900" indent="-342900">
              <a:lnSpc>
                <a:spcPts val="3800"/>
              </a:lnSpc>
              <a:buClr>
                <a:srgbClr val="0070C0"/>
              </a:buClr>
              <a:buFont typeface="Wingdings" pitchFamily="2" charset="2"/>
              <a:buChar char="ü"/>
            </a:pPr>
            <a:r>
              <a:rPr lang="zh-CN" altLang="zh-CN" sz="2400" dirty="0">
                <a:latin typeface="微软雅黑" pitchFamily="34" charset="-122"/>
                <a:ea typeface="微软雅黑" pitchFamily="34" charset="-122"/>
              </a:rPr>
              <a:t>启动时，合上</a:t>
            </a:r>
            <a:r>
              <a:rPr lang="en-US" altLang="zh-CN" sz="2400" dirty="0">
                <a:latin typeface="微软雅黑" pitchFamily="34" charset="-122"/>
                <a:ea typeface="微软雅黑" pitchFamily="34" charset="-122"/>
              </a:rPr>
              <a:t>QS</a:t>
            </a:r>
            <a:r>
              <a:rPr lang="zh-CN" altLang="zh-CN" sz="2400" dirty="0">
                <a:latin typeface="微软雅黑" pitchFamily="34" charset="-122"/>
                <a:ea typeface="微软雅黑" pitchFamily="34" charset="-122"/>
              </a:rPr>
              <a:t>，引入三相电源</a:t>
            </a:r>
            <a:r>
              <a:rPr lang="zh-CN" altLang="zh-CN" sz="2400" dirty="0" smtClean="0">
                <a:latin typeface="微软雅黑" pitchFamily="34" charset="-122"/>
                <a:ea typeface="微软雅黑" pitchFamily="34" charset="-122"/>
              </a:rPr>
              <a:t>。</a:t>
            </a:r>
            <a:endParaRPr lang="en-US" altLang="zh-CN" sz="2400" dirty="0" smtClean="0">
              <a:latin typeface="微软雅黑" pitchFamily="34" charset="-122"/>
              <a:ea typeface="微软雅黑" pitchFamily="34" charset="-122"/>
            </a:endParaRPr>
          </a:p>
          <a:p>
            <a:pPr marL="342900" indent="-342900">
              <a:lnSpc>
                <a:spcPts val="3800"/>
              </a:lnSpc>
              <a:buClr>
                <a:srgbClr val="0070C0"/>
              </a:buClr>
              <a:buFont typeface="Wingdings" pitchFamily="2" charset="2"/>
              <a:buChar char="ü"/>
            </a:pPr>
            <a:r>
              <a:rPr lang="zh-CN" altLang="zh-CN" sz="2400" dirty="0" smtClean="0">
                <a:latin typeface="微软雅黑" pitchFamily="34" charset="-122"/>
                <a:ea typeface="微软雅黑" pitchFamily="34" charset="-122"/>
              </a:rPr>
              <a:t>按下</a:t>
            </a:r>
            <a:r>
              <a:rPr lang="en-US" altLang="zh-CN" sz="2400" dirty="0">
                <a:latin typeface="微软雅黑" pitchFamily="34" charset="-122"/>
                <a:ea typeface="微软雅黑" pitchFamily="34" charset="-122"/>
              </a:rPr>
              <a:t>SB2</a:t>
            </a:r>
            <a:r>
              <a:rPr lang="zh-CN" altLang="zh-CN" sz="2400" dirty="0">
                <a:latin typeface="微软雅黑" pitchFamily="34" charset="-122"/>
                <a:ea typeface="微软雅黑" pitchFamily="34" charset="-122"/>
              </a:rPr>
              <a:t>，交流接触器</a:t>
            </a:r>
            <a:r>
              <a:rPr lang="en-US" altLang="zh-CN" sz="2400" dirty="0">
                <a:latin typeface="微软雅黑" pitchFamily="34" charset="-122"/>
                <a:ea typeface="微软雅黑" pitchFamily="34" charset="-122"/>
              </a:rPr>
              <a:t>KM</a:t>
            </a:r>
            <a:r>
              <a:rPr lang="zh-CN" altLang="zh-CN" sz="2400" dirty="0">
                <a:latin typeface="微软雅黑" pitchFamily="34" charset="-122"/>
                <a:ea typeface="微软雅黑" pitchFamily="34" charset="-122"/>
              </a:rPr>
              <a:t>的吸引线圈通电，接触器主触头闭合，电动机接通电源直接启动运转。同时与启动按钮并联的接触器常开辅助触头闭合</a:t>
            </a:r>
            <a:r>
              <a:rPr lang="zh-CN" altLang="zh-CN" sz="2400" dirty="0" smtClean="0">
                <a:latin typeface="微软雅黑" pitchFamily="34" charset="-122"/>
                <a:ea typeface="微软雅黑" pitchFamily="34" charset="-122"/>
              </a:rPr>
              <a:t>，</a:t>
            </a:r>
            <a:endParaRPr lang="en-US" altLang="zh-CN" sz="2400" dirty="0" smtClean="0">
              <a:latin typeface="微软雅黑" pitchFamily="34" charset="-122"/>
              <a:ea typeface="微软雅黑" pitchFamily="34" charset="-122"/>
            </a:endParaRPr>
          </a:p>
          <a:p>
            <a:pPr marL="342900" indent="-342900">
              <a:lnSpc>
                <a:spcPts val="3800"/>
              </a:lnSpc>
              <a:buClr>
                <a:srgbClr val="0070C0"/>
              </a:buClr>
              <a:buFont typeface="Wingdings" pitchFamily="2" charset="2"/>
              <a:buChar char="ü"/>
            </a:pPr>
            <a:r>
              <a:rPr lang="zh-CN" altLang="zh-CN" sz="2400" dirty="0" smtClean="0">
                <a:latin typeface="微软雅黑" pitchFamily="34" charset="-122"/>
                <a:ea typeface="微软雅黑" pitchFamily="34" charset="-122"/>
              </a:rPr>
              <a:t>当</a:t>
            </a:r>
            <a:r>
              <a:rPr lang="zh-CN" altLang="zh-CN" sz="2400" dirty="0">
                <a:latin typeface="微软雅黑" pitchFamily="34" charset="-122"/>
                <a:ea typeface="微软雅黑" pitchFamily="34" charset="-122"/>
              </a:rPr>
              <a:t>松开</a:t>
            </a:r>
            <a:r>
              <a:rPr lang="en-US" altLang="zh-CN" sz="2400" dirty="0">
                <a:latin typeface="微软雅黑" pitchFamily="34" charset="-122"/>
                <a:ea typeface="微软雅黑" pitchFamily="34" charset="-122"/>
              </a:rPr>
              <a:t>SB2</a:t>
            </a:r>
            <a:r>
              <a:rPr lang="zh-CN" altLang="zh-CN" sz="2400" dirty="0">
                <a:latin typeface="微软雅黑" pitchFamily="34" charset="-122"/>
                <a:ea typeface="微软雅黑" pitchFamily="34" charset="-122"/>
              </a:rPr>
              <a:t>时，</a:t>
            </a:r>
            <a:r>
              <a:rPr lang="en-US" altLang="zh-CN" sz="2400" dirty="0">
                <a:latin typeface="微软雅黑" pitchFamily="34" charset="-122"/>
                <a:ea typeface="微软雅黑" pitchFamily="34" charset="-122"/>
              </a:rPr>
              <a:t>KM</a:t>
            </a:r>
            <a:r>
              <a:rPr lang="zh-CN" altLang="zh-CN" sz="2400" dirty="0">
                <a:latin typeface="微软雅黑" pitchFamily="34" charset="-122"/>
                <a:ea typeface="微软雅黑" pitchFamily="34" charset="-122"/>
              </a:rPr>
              <a:t>线圈通过本身辅助触点继续保持通电，从而保证了电动机连续运转</a:t>
            </a:r>
            <a:r>
              <a:rPr lang="zh-CN" altLang="zh-CN" sz="2400" dirty="0" smtClean="0">
                <a:latin typeface="微软雅黑" pitchFamily="34" charset="-122"/>
                <a:ea typeface="微软雅黑" pitchFamily="34" charset="-122"/>
              </a:rPr>
              <a:t>。</a:t>
            </a:r>
            <a:endParaRPr lang="en-US" altLang="zh-CN" sz="2400" dirty="0" smtClean="0">
              <a:latin typeface="微软雅黑" pitchFamily="34" charset="-122"/>
              <a:ea typeface="微软雅黑" pitchFamily="34" charset="-122"/>
            </a:endParaRPr>
          </a:p>
          <a:p>
            <a:pPr marL="342900" indent="-342900">
              <a:lnSpc>
                <a:spcPts val="3800"/>
              </a:lnSpc>
              <a:buClr>
                <a:srgbClr val="0070C0"/>
              </a:buClr>
              <a:buFont typeface="Wingdings" pitchFamily="2" charset="2"/>
              <a:buChar char="ü"/>
            </a:pPr>
            <a:r>
              <a:rPr lang="zh-CN" altLang="zh-CN" sz="2400" dirty="0" smtClean="0">
                <a:latin typeface="微软雅黑" pitchFamily="34" charset="-122"/>
                <a:ea typeface="微软雅黑" pitchFamily="34" charset="-122"/>
              </a:rPr>
              <a:t>当</a:t>
            </a:r>
            <a:r>
              <a:rPr lang="zh-CN" altLang="zh-CN" sz="2400" dirty="0">
                <a:latin typeface="微软雅黑" pitchFamily="34" charset="-122"/>
                <a:ea typeface="微软雅黑" pitchFamily="34" charset="-122"/>
              </a:rPr>
              <a:t>需要电动机停止运转时，可按下停止按钮</a:t>
            </a:r>
            <a:r>
              <a:rPr lang="en-US" altLang="zh-CN" sz="2400" dirty="0">
                <a:latin typeface="微软雅黑" pitchFamily="34" charset="-122"/>
                <a:ea typeface="微软雅黑" pitchFamily="34" charset="-122"/>
              </a:rPr>
              <a:t>SB1</a:t>
            </a:r>
            <a:r>
              <a:rPr lang="zh-CN" altLang="zh-CN" sz="2400" dirty="0">
                <a:latin typeface="微软雅黑" pitchFamily="34" charset="-122"/>
                <a:ea typeface="微软雅黑" pitchFamily="34" charset="-122"/>
              </a:rPr>
              <a:t>，切断</a:t>
            </a:r>
            <a:r>
              <a:rPr lang="en-US" altLang="zh-CN" sz="2400" dirty="0">
                <a:latin typeface="微软雅黑" pitchFamily="34" charset="-122"/>
                <a:ea typeface="微软雅黑" pitchFamily="34" charset="-122"/>
              </a:rPr>
              <a:t>KM</a:t>
            </a:r>
            <a:r>
              <a:rPr lang="zh-CN" altLang="zh-CN" sz="2400" dirty="0">
                <a:latin typeface="微软雅黑" pitchFamily="34" charset="-122"/>
                <a:ea typeface="微软雅黑" pitchFamily="34" charset="-122"/>
              </a:rPr>
              <a:t>线圈电路，</a:t>
            </a:r>
            <a:r>
              <a:rPr lang="en-US" altLang="zh-CN" sz="2400" dirty="0">
                <a:latin typeface="微软雅黑" pitchFamily="34" charset="-122"/>
                <a:ea typeface="微软雅黑" pitchFamily="34" charset="-122"/>
              </a:rPr>
              <a:t>KM</a:t>
            </a:r>
            <a:r>
              <a:rPr lang="zh-CN" altLang="zh-CN" sz="2400" dirty="0">
                <a:latin typeface="微软雅黑" pitchFamily="34" charset="-122"/>
                <a:ea typeface="微软雅黑" pitchFamily="34" charset="-122"/>
              </a:rPr>
              <a:t>常开主触头与辅助触点均断开，切断电动机电源电路和控制电路，电动机停止运转。</a:t>
            </a:r>
          </a:p>
        </p:txBody>
      </p:sp>
    </p:spTree>
    <p:extLst>
      <p:ext uri="{BB962C8B-B14F-4D97-AF65-F5344CB8AC3E}">
        <p14:creationId xmlns:p14="http://schemas.microsoft.com/office/powerpoint/2010/main" val="640998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726283" y="836712"/>
            <a:ext cx="68146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4.3.3 </a:t>
            </a:r>
            <a:r>
              <a:rPr lang="zh-CN" altLang="en-US" sz="2400" dirty="0" smtClean="0">
                <a:solidFill>
                  <a:schemeClr val="tx2"/>
                </a:solidFill>
                <a:latin typeface="微软雅黑" pitchFamily="34" charset="-122"/>
                <a:ea typeface="微软雅黑" pitchFamily="34" charset="-122"/>
                <a:cs typeface="+mj-cs"/>
              </a:rPr>
              <a:t>三相笼型异步电动机单向全压启动控制线路</a:t>
            </a:r>
            <a:endParaRPr lang="en-US" altLang="zh-CN" sz="2400" dirty="0" smtClean="0">
              <a:solidFill>
                <a:schemeClr val="tx2"/>
              </a:solidFill>
              <a:latin typeface="微软雅黑" pitchFamily="34" charset="-122"/>
              <a:ea typeface="微软雅黑" pitchFamily="34" charset="-122"/>
              <a:cs typeface="+mj-cs"/>
            </a:endParaRPr>
          </a:p>
        </p:txBody>
      </p:sp>
      <p:sp>
        <p:nvSpPr>
          <p:cNvPr id="6" name="矩形 5"/>
          <p:cNvSpPr/>
          <p:nvPr/>
        </p:nvSpPr>
        <p:spPr>
          <a:xfrm>
            <a:off x="934368" y="1700808"/>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7" name="TextBox 6"/>
          <p:cNvSpPr txBox="1"/>
          <p:nvPr/>
        </p:nvSpPr>
        <p:spPr>
          <a:xfrm>
            <a:off x="1192660" y="1541983"/>
            <a:ext cx="4176464" cy="461665"/>
          </a:xfrm>
          <a:prstGeom prst="rect">
            <a:avLst/>
          </a:prstGeom>
          <a:noFill/>
        </p:spPr>
        <p:txBody>
          <a:bodyPr wrap="square" rtlCol="0">
            <a:spAutoFit/>
          </a:bodyPr>
          <a:lstStyle/>
          <a:p>
            <a:r>
              <a:rPr lang="zh-CN" altLang="en-US" sz="2400" dirty="0" smtClean="0">
                <a:solidFill>
                  <a:srgbClr val="002060"/>
                </a:solidFill>
                <a:latin typeface="微软雅黑" pitchFamily="34" charset="-122"/>
                <a:ea typeface="微软雅黑" pitchFamily="34" charset="-122"/>
              </a:rPr>
              <a:t>作用</a:t>
            </a:r>
            <a:endParaRPr lang="en-US" altLang="zh-CN" sz="2400" dirty="0" smtClean="0">
              <a:solidFill>
                <a:srgbClr val="002060"/>
              </a:solidFill>
              <a:latin typeface="微软雅黑" pitchFamily="34" charset="-122"/>
              <a:ea typeface="微软雅黑" pitchFamily="34" charset="-122"/>
            </a:endParaRPr>
          </a:p>
        </p:txBody>
      </p:sp>
      <p:sp>
        <p:nvSpPr>
          <p:cNvPr id="2" name="矩形 1"/>
          <p:cNvSpPr/>
          <p:nvPr/>
        </p:nvSpPr>
        <p:spPr>
          <a:xfrm>
            <a:off x="746003" y="2132856"/>
            <a:ext cx="5737348" cy="1689052"/>
          </a:xfrm>
          <a:prstGeom prst="rect">
            <a:avLst/>
          </a:prstGeom>
        </p:spPr>
        <p:txBody>
          <a:bodyPr wrap="square">
            <a:spAutoFit/>
          </a:bodyPr>
          <a:lstStyle/>
          <a:p>
            <a:pPr>
              <a:lnSpc>
                <a:spcPct val="150000"/>
              </a:lnSpc>
            </a:pP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1</a:t>
            </a:r>
            <a:r>
              <a:rPr lang="zh-CN" altLang="zh-CN" sz="2400" dirty="0">
                <a:latin typeface="微软雅黑" pitchFamily="34" charset="-122"/>
                <a:ea typeface="微软雅黑" pitchFamily="34" charset="-122"/>
              </a:rPr>
              <a:t>）短路保护</a:t>
            </a:r>
          </a:p>
          <a:p>
            <a:pPr>
              <a:lnSpc>
                <a:spcPct val="150000"/>
              </a:lnSpc>
            </a:pP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2</a:t>
            </a:r>
            <a:r>
              <a:rPr lang="zh-CN" altLang="zh-CN" sz="2400" dirty="0">
                <a:latin typeface="微软雅黑" pitchFamily="34" charset="-122"/>
                <a:ea typeface="微软雅黑" pitchFamily="34" charset="-122"/>
              </a:rPr>
              <a:t>）过载保护</a:t>
            </a:r>
          </a:p>
          <a:p>
            <a:pPr>
              <a:lnSpc>
                <a:spcPct val="150000"/>
              </a:lnSpc>
            </a:pPr>
            <a:r>
              <a:rPr lang="zh-CN" altLang="en-US"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3</a:t>
            </a:r>
            <a:r>
              <a:rPr lang="zh-CN" altLang="en-US" sz="2400" dirty="0" smtClean="0">
                <a:latin typeface="微软雅黑" pitchFamily="34" charset="-122"/>
                <a:ea typeface="微软雅黑" pitchFamily="34" charset="-122"/>
              </a:rPr>
              <a:t>）</a:t>
            </a:r>
            <a:r>
              <a:rPr lang="zh-CN" altLang="zh-CN" sz="2400" dirty="0" smtClean="0">
                <a:latin typeface="微软雅黑" pitchFamily="34" charset="-122"/>
                <a:ea typeface="微软雅黑" pitchFamily="34" charset="-122"/>
              </a:rPr>
              <a:t>欠压</a:t>
            </a:r>
            <a:r>
              <a:rPr lang="zh-CN" altLang="zh-CN" sz="2400" dirty="0">
                <a:latin typeface="微软雅黑" pitchFamily="34" charset="-122"/>
                <a:ea typeface="微软雅黑" pitchFamily="34" charset="-122"/>
              </a:rPr>
              <a:t>和失压保护</a:t>
            </a:r>
          </a:p>
        </p:txBody>
      </p:sp>
    </p:spTree>
    <p:extLst>
      <p:ext uri="{BB962C8B-B14F-4D97-AF65-F5344CB8AC3E}">
        <p14:creationId xmlns:p14="http://schemas.microsoft.com/office/powerpoint/2010/main" val="14348683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609700" y="836713"/>
            <a:ext cx="3312368" cy="461665"/>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solidFill>
              <a:schemeClr val="bg1">
                <a:lumMod val="95000"/>
              </a:schemeClr>
            </a:solidFill>
            <a:headEnd/>
            <a:tailEnd/>
          </a:ln>
          <a:scene3d>
            <a:camera prst="orthographicFront" fov="0">
              <a:rot lat="0" lon="0" rev="0"/>
            </a:camera>
            <a:lightRig rig="glow" dir="tl">
              <a:rot lat="0" lon="0" rev="900000"/>
            </a:lightRig>
          </a:scene3d>
          <a:sp3d extrusionH="76200" contourW="12700" prstMaterial="powder">
            <a:bevelT w="165100" prst="coolSlant"/>
            <a:bevelB w="165100" prst="coolSlant"/>
            <a:extrusionClr>
              <a:schemeClr val="tx1">
                <a:lumMod val="50000"/>
                <a:lumOff val="50000"/>
              </a:schemeClr>
            </a:extrusionClr>
            <a:contourClr>
              <a:schemeClr val="accent6">
                <a:lumMod val="20000"/>
                <a:lumOff val="80000"/>
              </a:schemeClr>
            </a:contourClr>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eaLnBrk="0" hangingPunct="0">
              <a:defRPr/>
            </a:pPr>
            <a:r>
              <a:rPr lang="en-US" altLang="zh-CN" sz="2400" b="1" dirty="0" smtClean="0">
                <a:solidFill>
                  <a:srgbClr val="7030A0"/>
                </a:solidFill>
                <a:latin typeface="微软雅黑" pitchFamily="34" charset="-122"/>
                <a:ea typeface="微软雅黑" pitchFamily="34" charset="-122"/>
              </a:rPr>
              <a:t>4.4 </a:t>
            </a:r>
            <a:r>
              <a:rPr lang="zh-CN" altLang="en-US" sz="2400" b="1" dirty="0" smtClean="0">
                <a:solidFill>
                  <a:srgbClr val="7030A0"/>
                </a:solidFill>
                <a:latin typeface="微软雅黑" pitchFamily="34" charset="-122"/>
                <a:ea typeface="微软雅黑" pitchFamily="34" charset="-122"/>
              </a:rPr>
              <a:t>训练内容和步骤</a:t>
            </a:r>
            <a:endParaRPr lang="zh-CN" altLang="en-US" sz="2400" b="1" dirty="0">
              <a:solidFill>
                <a:srgbClr val="7030A0"/>
              </a:solidFill>
              <a:latin typeface="微软雅黑" pitchFamily="34" charset="-122"/>
              <a:ea typeface="微软雅黑" pitchFamily="34" charset="-122"/>
            </a:endParaRPr>
          </a:p>
        </p:txBody>
      </p:sp>
      <p:sp>
        <p:nvSpPr>
          <p:cNvPr id="2" name="矩形 1"/>
          <p:cNvSpPr/>
          <p:nvPr/>
        </p:nvSpPr>
        <p:spPr>
          <a:xfrm>
            <a:off x="629296" y="2204864"/>
            <a:ext cx="7615112" cy="3416320"/>
          </a:xfrm>
          <a:prstGeom prst="rect">
            <a:avLst/>
          </a:prstGeom>
        </p:spPr>
        <p:txBody>
          <a:bodyPr wrap="square">
            <a:spAutoFit/>
          </a:bodyPr>
          <a:lstStyle/>
          <a:p>
            <a:pPr>
              <a:lnSpc>
                <a:spcPct val="150000"/>
              </a:lnSpc>
            </a:pPr>
            <a:r>
              <a:rPr lang="zh-CN" altLang="en-US" sz="2400" dirty="0" smtClean="0">
                <a:latin typeface="微软雅黑" pitchFamily="34" charset="-122"/>
                <a:ea typeface="微软雅黑" pitchFamily="34" charset="-122"/>
              </a:rPr>
              <a:t>根据图</a:t>
            </a:r>
            <a:r>
              <a:rPr lang="en-US" altLang="zh-CN" sz="2400" dirty="0" smtClean="0">
                <a:latin typeface="微软雅黑" pitchFamily="34" charset="-122"/>
                <a:ea typeface="微软雅黑" pitchFamily="34" charset="-122"/>
              </a:rPr>
              <a:t>4-6</a:t>
            </a:r>
            <a:r>
              <a:rPr lang="zh-CN" altLang="en-US" sz="2400" dirty="0" smtClean="0">
                <a:latin typeface="微软雅黑" pitchFamily="34" charset="-122"/>
                <a:ea typeface="微软雅黑" pitchFamily="34" charset="-122"/>
              </a:rPr>
              <a:t>的原理图，</a:t>
            </a:r>
            <a:endParaRPr lang="en-US" altLang="zh-CN" sz="2400" dirty="0" smtClean="0">
              <a:latin typeface="微软雅黑" pitchFamily="34" charset="-122"/>
              <a:ea typeface="微软雅黑" pitchFamily="34" charset="-122"/>
            </a:endParaRPr>
          </a:p>
          <a:p>
            <a:pPr>
              <a:lnSpc>
                <a:spcPct val="150000"/>
              </a:lnSpc>
            </a:pPr>
            <a:r>
              <a:rPr lang="en-US" altLang="zh-CN" sz="2400" dirty="0">
                <a:solidFill>
                  <a:schemeClr val="tx2"/>
                </a:solidFill>
                <a:latin typeface="微软雅黑" pitchFamily="34" charset="-122"/>
                <a:ea typeface="微软雅黑" pitchFamily="34" charset="-122"/>
                <a:cs typeface="+mj-cs"/>
              </a:rPr>
              <a:t> </a:t>
            </a:r>
            <a:r>
              <a:rPr lang="zh-CN" altLang="zh-CN" sz="2400" dirty="0">
                <a:solidFill>
                  <a:schemeClr val="tx2"/>
                </a:solidFill>
                <a:latin typeface="微软雅黑" pitchFamily="34" charset="-122"/>
                <a:ea typeface="微软雅黑" pitchFamily="34" charset="-122"/>
                <a:cs typeface="+mj-cs"/>
              </a:rPr>
              <a:t>启动</a:t>
            </a:r>
            <a:r>
              <a:rPr lang="zh-CN" altLang="zh-CN" sz="2400" dirty="0">
                <a:latin typeface="微软雅黑" pitchFamily="34" charset="-122"/>
                <a:ea typeface="微软雅黑" pitchFamily="34" charset="-122"/>
              </a:rPr>
              <a:t>：合上电源开关</a:t>
            </a:r>
            <a:r>
              <a:rPr lang="en-US" altLang="zh-CN" sz="2400" dirty="0">
                <a:latin typeface="微软雅黑" pitchFamily="34" charset="-122"/>
                <a:ea typeface="微软雅黑" pitchFamily="34" charset="-122"/>
              </a:rPr>
              <a:t>QS</a:t>
            </a:r>
            <a:r>
              <a:rPr lang="zh-CN" altLang="zh-CN" sz="2400" dirty="0">
                <a:latin typeface="微软雅黑" pitchFamily="34" charset="-122"/>
                <a:ea typeface="微软雅黑" pitchFamily="34" charset="-122"/>
              </a:rPr>
              <a:t>，按下按钮</a:t>
            </a:r>
            <a:r>
              <a:rPr lang="en-US" altLang="zh-CN" sz="2400" dirty="0">
                <a:latin typeface="微软雅黑" pitchFamily="34" charset="-122"/>
                <a:ea typeface="微软雅黑" pitchFamily="34" charset="-122"/>
              </a:rPr>
              <a:t>SB2</a:t>
            </a: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KM</a:t>
            </a:r>
            <a:r>
              <a:rPr lang="zh-CN" altLang="zh-CN" sz="2400" dirty="0">
                <a:latin typeface="微软雅黑" pitchFamily="34" charset="-122"/>
                <a:ea typeface="微软雅黑" pitchFamily="34" charset="-122"/>
              </a:rPr>
              <a:t>线圈得电→</a:t>
            </a:r>
            <a:r>
              <a:rPr lang="en-US" altLang="zh-CN" sz="2400" dirty="0">
                <a:latin typeface="微软雅黑" pitchFamily="34" charset="-122"/>
                <a:ea typeface="微软雅黑" pitchFamily="34" charset="-122"/>
              </a:rPr>
              <a:t>KM</a:t>
            </a:r>
            <a:r>
              <a:rPr lang="zh-CN" altLang="zh-CN" sz="2400" dirty="0">
                <a:latin typeface="微软雅黑" pitchFamily="34" charset="-122"/>
                <a:ea typeface="微软雅黑" pitchFamily="34" charset="-122"/>
              </a:rPr>
              <a:t>主触点闭合（</a:t>
            </a:r>
            <a:r>
              <a:rPr lang="en-US" altLang="zh-CN" sz="2400" dirty="0">
                <a:latin typeface="微软雅黑" pitchFamily="34" charset="-122"/>
                <a:ea typeface="微软雅黑" pitchFamily="34" charset="-122"/>
              </a:rPr>
              <a:t>KM</a:t>
            </a:r>
            <a:r>
              <a:rPr lang="zh-CN" altLang="zh-CN" sz="2400" dirty="0">
                <a:latin typeface="微软雅黑" pitchFamily="34" charset="-122"/>
                <a:ea typeface="微软雅黑" pitchFamily="34" charset="-122"/>
              </a:rPr>
              <a:t>辅助触点闭合）→电动机</a:t>
            </a:r>
            <a:r>
              <a:rPr lang="en-US" altLang="zh-CN" sz="2400" dirty="0">
                <a:latin typeface="微软雅黑" pitchFamily="34" charset="-122"/>
                <a:ea typeface="微软雅黑" pitchFamily="34" charset="-122"/>
              </a:rPr>
              <a:t>M</a:t>
            </a:r>
            <a:r>
              <a:rPr lang="zh-CN" altLang="zh-CN" sz="2400" dirty="0">
                <a:latin typeface="微软雅黑" pitchFamily="34" charset="-122"/>
                <a:ea typeface="微软雅黑" pitchFamily="34" charset="-122"/>
              </a:rPr>
              <a:t>启动运转。实现了三相笼型异步电动机单向全压启动控制。</a:t>
            </a:r>
          </a:p>
          <a:p>
            <a:pPr>
              <a:lnSpc>
                <a:spcPct val="150000"/>
              </a:lnSpc>
            </a:pPr>
            <a:r>
              <a:rPr lang="en-US" altLang="zh-CN" sz="2400" dirty="0">
                <a:latin typeface="微软雅黑" pitchFamily="34" charset="-122"/>
                <a:ea typeface="微软雅黑" pitchFamily="34" charset="-122"/>
              </a:rPr>
              <a:t> </a:t>
            </a:r>
            <a:r>
              <a:rPr lang="zh-CN" altLang="zh-CN" sz="2400" dirty="0">
                <a:solidFill>
                  <a:schemeClr val="tx2"/>
                </a:solidFill>
                <a:latin typeface="微软雅黑" pitchFamily="34" charset="-122"/>
                <a:ea typeface="微软雅黑" pitchFamily="34" charset="-122"/>
                <a:cs typeface="+mj-cs"/>
              </a:rPr>
              <a:t>停止</a:t>
            </a:r>
            <a:r>
              <a:rPr lang="zh-CN" altLang="zh-CN" sz="2400" dirty="0">
                <a:latin typeface="微软雅黑" pitchFamily="34" charset="-122"/>
                <a:ea typeface="微软雅黑" pitchFamily="34" charset="-122"/>
              </a:rPr>
              <a:t>：按下停止按钮</a:t>
            </a:r>
            <a:r>
              <a:rPr lang="en-US" altLang="zh-CN" sz="2400" dirty="0">
                <a:latin typeface="微软雅黑" pitchFamily="34" charset="-122"/>
                <a:ea typeface="微软雅黑" pitchFamily="34" charset="-122"/>
              </a:rPr>
              <a:t>SB1</a:t>
            </a: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KM</a:t>
            </a:r>
            <a:r>
              <a:rPr lang="zh-CN" altLang="zh-CN" sz="2400" dirty="0">
                <a:latin typeface="微软雅黑" pitchFamily="34" charset="-122"/>
                <a:ea typeface="微软雅黑" pitchFamily="34" charset="-122"/>
              </a:rPr>
              <a:t>线圈失电→</a:t>
            </a:r>
            <a:r>
              <a:rPr lang="en-US" altLang="zh-CN" sz="2400" dirty="0">
                <a:latin typeface="微软雅黑" pitchFamily="34" charset="-122"/>
                <a:ea typeface="微软雅黑" pitchFamily="34" charset="-122"/>
              </a:rPr>
              <a:t>KM</a:t>
            </a:r>
            <a:r>
              <a:rPr lang="zh-CN" altLang="zh-CN" sz="2400" dirty="0">
                <a:latin typeface="微软雅黑" pitchFamily="34" charset="-122"/>
                <a:ea typeface="微软雅黑" pitchFamily="34" charset="-122"/>
              </a:rPr>
              <a:t>主触点断开→电动机</a:t>
            </a:r>
            <a:r>
              <a:rPr lang="en-US" altLang="zh-CN" sz="2400" dirty="0">
                <a:latin typeface="微软雅黑" pitchFamily="34" charset="-122"/>
                <a:ea typeface="微软雅黑" pitchFamily="34" charset="-122"/>
              </a:rPr>
              <a:t>M</a:t>
            </a:r>
            <a:r>
              <a:rPr lang="zh-CN" altLang="zh-CN" sz="2400" dirty="0">
                <a:latin typeface="微软雅黑" pitchFamily="34" charset="-122"/>
                <a:ea typeface="微软雅黑" pitchFamily="34" charset="-122"/>
              </a:rPr>
              <a:t>停止运转。</a:t>
            </a:r>
          </a:p>
        </p:txBody>
      </p:sp>
      <p:sp>
        <p:nvSpPr>
          <p:cNvPr id="10" name="TextBox 16"/>
          <p:cNvSpPr txBox="1">
            <a:spLocks noChangeArrowheads="1"/>
          </p:cNvSpPr>
          <p:nvPr/>
        </p:nvSpPr>
        <p:spPr bwMode="auto">
          <a:xfrm>
            <a:off x="597581" y="1556792"/>
            <a:ext cx="3015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1. </a:t>
            </a:r>
            <a:r>
              <a:rPr lang="zh-CN" altLang="en-US" sz="2400" b="1" dirty="0" smtClean="0">
                <a:solidFill>
                  <a:schemeClr val="tx2"/>
                </a:solidFill>
                <a:latin typeface="微软雅黑" pitchFamily="34" charset="-122"/>
                <a:ea typeface="微软雅黑" pitchFamily="34" charset="-122"/>
                <a:cs typeface="+mj-cs"/>
              </a:rPr>
              <a:t>常用低压配电电器</a:t>
            </a:r>
            <a:endParaRPr lang="zh-CN" altLang="en-US" sz="2400" b="1" dirty="0">
              <a:solidFill>
                <a:schemeClr val="tx2"/>
              </a:solidFill>
              <a:latin typeface="微软雅黑" pitchFamily="34" charset="-122"/>
              <a:ea typeface="微软雅黑" pitchFamily="34" charset="-122"/>
              <a:cs typeface="+mj-cs"/>
            </a:endParaRPr>
          </a:p>
        </p:txBody>
      </p:sp>
    </p:spTree>
    <p:extLst>
      <p:ext uri="{BB962C8B-B14F-4D97-AF65-F5344CB8AC3E}">
        <p14:creationId xmlns:p14="http://schemas.microsoft.com/office/powerpoint/2010/main" val="18499012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6"/>
          <p:cNvSpPr txBox="1">
            <a:spLocks noChangeArrowheads="1"/>
          </p:cNvSpPr>
          <p:nvPr/>
        </p:nvSpPr>
        <p:spPr bwMode="auto">
          <a:xfrm>
            <a:off x="597582" y="908720"/>
            <a:ext cx="2707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2. </a:t>
            </a:r>
            <a:r>
              <a:rPr lang="zh-CN" altLang="en-US" sz="2400" b="1" dirty="0" smtClean="0">
                <a:solidFill>
                  <a:schemeClr val="tx2"/>
                </a:solidFill>
                <a:latin typeface="微软雅黑" pitchFamily="34" charset="-122"/>
                <a:ea typeface="微软雅黑" pitchFamily="34" charset="-122"/>
                <a:cs typeface="+mj-cs"/>
              </a:rPr>
              <a:t>训练步骤及要求</a:t>
            </a:r>
            <a:endParaRPr lang="zh-CN" altLang="zh-CN" sz="2400" b="1" dirty="0">
              <a:solidFill>
                <a:schemeClr val="tx2"/>
              </a:solidFill>
              <a:latin typeface="微软雅黑" pitchFamily="34" charset="-122"/>
              <a:ea typeface="微软雅黑" pitchFamily="34" charset="-122"/>
              <a:cs typeface="+mj-cs"/>
            </a:endParaRPr>
          </a:p>
        </p:txBody>
      </p:sp>
      <p:sp>
        <p:nvSpPr>
          <p:cNvPr id="2" name="矩形 1"/>
          <p:cNvSpPr/>
          <p:nvPr/>
        </p:nvSpPr>
        <p:spPr>
          <a:xfrm>
            <a:off x="755576" y="1556792"/>
            <a:ext cx="7632848" cy="3785652"/>
          </a:xfrm>
          <a:prstGeom prst="rect">
            <a:avLst/>
          </a:prstGeom>
        </p:spPr>
        <p:txBody>
          <a:bodyPr wrap="square">
            <a:spAutoFit/>
          </a:bodyPr>
          <a:lstStyle/>
          <a:p>
            <a:pPr>
              <a:lnSpc>
                <a:spcPct val="150000"/>
              </a:lnSpc>
            </a:pP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1</a:t>
            </a:r>
            <a:r>
              <a:rPr lang="zh-CN" altLang="zh-CN" sz="2400" dirty="0">
                <a:latin typeface="微软雅黑" pitchFamily="34" charset="-122"/>
                <a:ea typeface="微软雅黑" pitchFamily="34" charset="-122"/>
              </a:rPr>
              <a:t>）分析识读三相异步电动机的单向启动控制线路的电气原理图。</a:t>
            </a:r>
          </a:p>
          <a:p>
            <a:pPr>
              <a:lnSpc>
                <a:spcPct val="150000"/>
              </a:lnSpc>
            </a:pPr>
            <a:r>
              <a:rPr lang="zh-CN" altLang="zh-CN" sz="2400" dirty="0" smtClean="0">
                <a:latin typeface="微软雅黑" pitchFamily="34" charset="-122"/>
                <a:ea typeface="微软雅黑" pitchFamily="34" charset="-122"/>
              </a:rPr>
              <a:t>（</a:t>
            </a:r>
            <a:r>
              <a:rPr lang="en-US" altLang="zh-CN" sz="2400" dirty="0">
                <a:latin typeface="微软雅黑" pitchFamily="34" charset="-122"/>
                <a:ea typeface="微软雅黑" pitchFamily="34" charset="-122"/>
              </a:rPr>
              <a:t>2</a:t>
            </a:r>
            <a:r>
              <a:rPr lang="zh-CN" altLang="zh-CN" sz="2400" dirty="0">
                <a:latin typeface="微软雅黑" pitchFamily="34" charset="-122"/>
                <a:ea typeface="微软雅黑" pitchFamily="34" charset="-122"/>
              </a:rPr>
              <a:t>）根据电气原理图</a:t>
            </a:r>
            <a:r>
              <a:rPr lang="en-US" altLang="zh-CN" sz="2400" dirty="0">
                <a:latin typeface="微软雅黑" pitchFamily="34" charset="-122"/>
                <a:ea typeface="微软雅黑" pitchFamily="34" charset="-122"/>
              </a:rPr>
              <a:t>4-6</a:t>
            </a:r>
            <a:r>
              <a:rPr lang="zh-CN" altLang="zh-CN" sz="2400" dirty="0">
                <a:latin typeface="微软雅黑" pitchFamily="34" charset="-122"/>
                <a:ea typeface="微软雅黑" pitchFamily="34" charset="-122"/>
              </a:rPr>
              <a:t>绘制安装接线图</a:t>
            </a:r>
            <a:r>
              <a:rPr lang="zh-CN" altLang="zh-CN" sz="2400" dirty="0" smtClean="0">
                <a:latin typeface="微软雅黑" pitchFamily="34" charset="-122"/>
                <a:ea typeface="微软雅黑" pitchFamily="34" charset="-122"/>
              </a:rPr>
              <a:t>。</a:t>
            </a:r>
            <a:endParaRPr lang="en-US" altLang="zh-CN" sz="2400" dirty="0" smtClean="0">
              <a:latin typeface="微软雅黑" pitchFamily="34" charset="-122"/>
              <a:ea typeface="微软雅黑" pitchFamily="34" charset="-122"/>
            </a:endParaRPr>
          </a:p>
          <a:p>
            <a:pPr>
              <a:lnSpc>
                <a:spcPct val="150000"/>
              </a:lnSpc>
            </a:pP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3</a:t>
            </a:r>
            <a:r>
              <a:rPr lang="zh-CN" altLang="zh-CN" sz="2400" dirty="0">
                <a:latin typeface="微软雅黑" pitchFamily="34" charset="-122"/>
                <a:ea typeface="微软雅黑" pitchFamily="34" charset="-122"/>
              </a:rPr>
              <a:t>）检查电气元件，并固定元件。</a:t>
            </a:r>
          </a:p>
          <a:p>
            <a:pPr>
              <a:lnSpc>
                <a:spcPct val="150000"/>
              </a:lnSpc>
            </a:pP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4</a:t>
            </a:r>
            <a:r>
              <a:rPr lang="zh-CN" altLang="zh-CN" sz="2400" dirty="0">
                <a:latin typeface="微软雅黑" pitchFamily="34" charset="-122"/>
                <a:ea typeface="微软雅黑" pitchFamily="34" charset="-122"/>
              </a:rPr>
              <a:t>）电气安装接线图如图</a:t>
            </a:r>
            <a:r>
              <a:rPr lang="en-US" altLang="zh-CN" sz="2400" dirty="0">
                <a:latin typeface="微软雅黑" pitchFamily="34" charset="-122"/>
                <a:ea typeface="微软雅黑" pitchFamily="34" charset="-122"/>
              </a:rPr>
              <a:t>4-8</a:t>
            </a:r>
            <a:r>
              <a:rPr lang="zh-CN" altLang="zh-CN" sz="2400" dirty="0">
                <a:latin typeface="微软雅黑" pitchFamily="34" charset="-122"/>
                <a:ea typeface="微软雅黑" pitchFamily="34" charset="-122"/>
              </a:rPr>
              <a:t>所示。按电气安装接线图接线，注意接线要牢固，接触要良好，工艺力求美观。</a:t>
            </a:r>
          </a:p>
          <a:p>
            <a:endParaRPr lang="zh-CN" altLang="zh-CN" sz="2400" dirty="0"/>
          </a:p>
        </p:txBody>
      </p:sp>
    </p:spTree>
    <p:extLst>
      <p:ext uri="{BB962C8B-B14F-4D97-AF65-F5344CB8AC3E}">
        <p14:creationId xmlns:p14="http://schemas.microsoft.com/office/powerpoint/2010/main" val="15578927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6"/>
          <p:cNvSpPr txBox="1">
            <a:spLocks noChangeArrowheads="1"/>
          </p:cNvSpPr>
          <p:nvPr/>
        </p:nvSpPr>
        <p:spPr bwMode="auto">
          <a:xfrm>
            <a:off x="543062" y="879923"/>
            <a:ext cx="2707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2. </a:t>
            </a:r>
            <a:r>
              <a:rPr lang="zh-CN" altLang="en-US" sz="2400" b="1" dirty="0" smtClean="0">
                <a:solidFill>
                  <a:schemeClr val="tx2"/>
                </a:solidFill>
                <a:latin typeface="微软雅黑" pitchFamily="34" charset="-122"/>
                <a:ea typeface="微软雅黑" pitchFamily="34" charset="-122"/>
                <a:cs typeface="+mj-cs"/>
              </a:rPr>
              <a:t>训练步骤及要求</a:t>
            </a:r>
            <a:endParaRPr lang="zh-CN" altLang="zh-CN" sz="2400" b="1" dirty="0">
              <a:solidFill>
                <a:schemeClr val="tx2"/>
              </a:solidFill>
              <a:latin typeface="微软雅黑" pitchFamily="34" charset="-122"/>
              <a:ea typeface="微软雅黑" pitchFamily="34" charset="-122"/>
              <a:cs typeface="+mj-cs"/>
            </a:endParaRPr>
          </a:p>
        </p:txBody>
      </p:sp>
      <p:pic>
        <p:nvPicPr>
          <p:cNvPr id="6" name="图片 5"/>
          <p:cNvPicPr/>
          <p:nvPr/>
        </p:nvPicPr>
        <p:blipFill>
          <a:blip r:embed="rId2">
            <a:extLst>
              <a:ext uri="{28A0092B-C50C-407E-A947-70E740481C1C}">
                <a14:useLocalDpi xmlns:a14="http://schemas.microsoft.com/office/drawing/2010/main" val="0"/>
              </a:ext>
            </a:extLst>
          </a:blip>
          <a:srcRect/>
          <a:stretch>
            <a:fillRect/>
          </a:stretch>
        </p:blipFill>
        <p:spPr bwMode="auto">
          <a:xfrm>
            <a:off x="1521794" y="1484784"/>
            <a:ext cx="5210445" cy="4248472"/>
          </a:xfrm>
          <a:prstGeom prst="rect">
            <a:avLst/>
          </a:prstGeom>
          <a:noFill/>
          <a:ln>
            <a:noFill/>
          </a:ln>
        </p:spPr>
      </p:pic>
      <p:sp>
        <p:nvSpPr>
          <p:cNvPr id="3" name="矩形 2"/>
          <p:cNvSpPr/>
          <p:nvPr/>
        </p:nvSpPr>
        <p:spPr>
          <a:xfrm>
            <a:off x="1521795" y="5805264"/>
            <a:ext cx="6480720" cy="369332"/>
          </a:xfrm>
          <a:prstGeom prst="rect">
            <a:avLst/>
          </a:prstGeom>
        </p:spPr>
        <p:txBody>
          <a:bodyPr wrap="square">
            <a:spAutoFit/>
          </a:bodyPr>
          <a:lstStyle/>
          <a:p>
            <a:r>
              <a:rPr lang="zh-CN" altLang="zh-CN" dirty="0">
                <a:latin typeface="微软雅黑" pitchFamily="34" charset="-122"/>
                <a:ea typeface="微软雅黑" pitchFamily="34" charset="-122"/>
              </a:rPr>
              <a:t>图4-8 三相异步电动机的单向启动控制电气安装接线图</a:t>
            </a:r>
          </a:p>
        </p:txBody>
      </p:sp>
    </p:spTree>
    <p:extLst>
      <p:ext uri="{BB962C8B-B14F-4D97-AF65-F5344CB8AC3E}">
        <p14:creationId xmlns:p14="http://schemas.microsoft.com/office/powerpoint/2010/main" val="1941772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6"/>
          <p:cNvSpPr txBox="1">
            <a:spLocks noChangeArrowheads="1"/>
          </p:cNvSpPr>
          <p:nvPr/>
        </p:nvSpPr>
        <p:spPr bwMode="auto">
          <a:xfrm>
            <a:off x="574637" y="867223"/>
            <a:ext cx="2707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2. </a:t>
            </a:r>
            <a:r>
              <a:rPr lang="zh-CN" altLang="en-US" sz="2400" b="1" dirty="0" smtClean="0">
                <a:solidFill>
                  <a:schemeClr val="tx2"/>
                </a:solidFill>
                <a:latin typeface="微软雅黑" pitchFamily="34" charset="-122"/>
                <a:ea typeface="微软雅黑" pitchFamily="34" charset="-122"/>
                <a:cs typeface="+mj-cs"/>
              </a:rPr>
              <a:t>训练步骤及要求</a:t>
            </a:r>
            <a:endParaRPr lang="zh-CN" altLang="zh-CN" sz="2400" b="1" dirty="0">
              <a:solidFill>
                <a:schemeClr val="tx2"/>
              </a:solidFill>
              <a:latin typeface="微软雅黑" pitchFamily="34" charset="-122"/>
              <a:ea typeface="微软雅黑" pitchFamily="34" charset="-122"/>
              <a:cs typeface="+mj-cs"/>
            </a:endParaRPr>
          </a:p>
        </p:txBody>
      </p:sp>
      <p:sp>
        <p:nvSpPr>
          <p:cNvPr id="2" name="矩形 1"/>
          <p:cNvSpPr/>
          <p:nvPr/>
        </p:nvSpPr>
        <p:spPr>
          <a:xfrm>
            <a:off x="574637" y="1484784"/>
            <a:ext cx="7726500" cy="1689052"/>
          </a:xfrm>
          <a:prstGeom prst="rect">
            <a:avLst/>
          </a:prstGeom>
        </p:spPr>
        <p:txBody>
          <a:bodyPr wrap="square">
            <a:spAutoFit/>
          </a:bodyPr>
          <a:lstStyle/>
          <a:p>
            <a:pPr>
              <a:lnSpc>
                <a:spcPct val="150000"/>
              </a:lnSpc>
            </a:pP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5</a:t>
            </a:r>
            <a:r>
              <a:rPr lang="zh-CN" altLang="zh-CN" sz="2400" dirty="0">
                <a:latin typeface="微软雅黑" pitchFamily="34" charset="-122"/>
                <a:ea typeface="微软雅黑" pitchFamily="34" charset="-122"/>
              </a:rPr>
              <a:t>）检查控制线路的接线是否正确，是否牢固。</a:t>
            </a:r>
          </a:p>
          <a:p>
            <a:pPr>
              <a:lnSpc>
                <a:spcPct val="150000"/>
              </a:lnSpc>
            </a:pP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6</a:t>
            </a:r>
            <a:r>
              <a:rPr lang="zh-CN" altLang="zh-CN" sz="2400" dirty="0">
                <a:latin typeface="微软雅黑" pitchFamily="34" charset="-122"/>
                <a:ea typeface="微软雅黑" pitchFamily="34" charset="-122"/>
              </a:rPr>
              <a:t>）接线完成后，检查无误，经指导教师检查允许后方可通电调试。</a:t>
            </a:r>
          </a:p>
        </p:txBody>
      </p:sp>
    </p:spTree>
    <p:extLst>
      <p:ext uri="{BB962C8B-B14F-4D97-AF65-F5344CB8AC3E}">
        <p14:creationId xmlns:p14="http://schemas.microsoft.com/office/powerpoint/2010/main" val="28010299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6"/>
          <p:cNvSpPr txBox="1">
            <a:spLocks noChangeArrowheads="1"/>
          </p:cNvSpPr>
          <p:nvPr/>
        </p:nvSpPr>
        <p:spPr bwMode="auto">
          <a:xfrm>
            <a:off x="597582" y="980728"/>
            <a:ext cx="17844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a:solidFill>
                  <a:schemeClr val="tx2"/>
                </a:solidFill>
                <a:latin typeface="微软雅黑" pitchFamily="34" charset="-122"/>
                <a:ea typeface="微软雅黑" pitchFamily="34" charset="-122"/>
                <a:cs typeface="+mj-cs"/>
              </a:rPr>
              <a:t>3</a:t>
            </a:r>
            <a:r>
              <a:rPr lang="en-US" altLang="zh-CN" sz="2400" b="1" dirty="0" smtClean="0">
                <a:solidFill>
                  <a:schemeClr val="tx2"/>
                </a:solidFill>
                <a:latin typeface="微软雅黑" pitchFamily="34" charset="-122"/>
                <a:ea typeface="微软雅黑" pitchFamily="34" charset="-122"/>
                <a:cs typeface="+mj-cs"/>
              </a:rPr>
              <a:t>. </a:t>
            </a:r>
            <a:r>
              <a:rPr lang="zh-CN" altLang="en-US" sz="2400" b="1" dirty="0" smtClean="0">
                <a:solidFill>
                  <a:schemeClr val="tx2"/>
                </a:solidFill>
                <a:latin typeface="微软雅黑" pitchFamily="34" charset="-122"/>
                <a:ea typeface="微软雅黑" pitchFamily="34" charset="-122"/>
                <a:cs typeface="+mj-cs"/>
              </a:rPr>
              <a:t>注意事项</a:t>
            </a:r>
            <a:endParaRPr lang="zh-CN" altLang="zh-CN" sz="2400" b="1" dirty="0">
              <a:solidFill>
                <a:schemeClr val="tx2"/>
              </a:solidFill>
              <a:latin typeface="微软雅黑" pitchFamily="34" charset="-122"/>
              <a:ea typeface="微软雅黑" pitchFamily="34" charset="-122"/>
              <a:cs typeface="+mj-cs"/>
            </a:endParaRPr>
          </a:p>
        </p:txBody>
      </p:sp>
      <p:sp>
        <p:nvSpPr>
          <p:cNvPr id="3" name="矩形 2"/>
          <p:cNvSpPr/>
          <p:nvPr/>
        </p:nvSpPr>
        <p:spPr>
          <a:xfrm>
            <a:off x="597582" y="1735394"/>
            <a:ext cx="7347048" cy="1200329"/>
          </a:xfrm>
          <a:prstGeom prst="rect">
            <a:avLst/>
          </a:prstGeom>
        </p:spPr>
        <p:txBody>
          <a:bodyPr wrap="square">
            <a:spAutoFit/>
          </a:bodyPr>
          <a:lstStyle/>
          <a:p>
            <a:pPr>
              <a:lnSpc>
                <a:spcPct val="150000"/>
              </a:lnSpc>
            </a:pPr>
            <a:r>
              <a:rPr lang="zh-CN" altLang="zh-CN" sz="2400" dirty="0">
                <a:latin typeface="微软雅黑" pitchFamily="34" charset="-122"/>
                <a:ea typeface="微软雅黑" pitchFamily="34" charset="-122"/>
              </a:rPr>
              <a:t>接线要求牢靠，不允许用手触及各电气元件的导电部分，以免触电及伤害。</a:t>
            </a:r>
          </a:p>
        </p:txBody>
      </p:sp>
    </p:spTree>
    <p:extLst>
      <p:ext uri="{BB962C8B-B14F-4D97-AF65-F5344CB8AC3E}">
        <p14:creationId xmlns:p14="http://schemas.microsoft.com/office/powerpoint/2010/main" val="593203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55576" y="908720"/>
            <a:ext cx="7560840" cy="3693319"/>
          </a:xfrm>
          <a:prstGeom prst="rect">
            <a:avLst/>
          </a:prstGeom>
        </p:spPr>
        <p:txBody>
          <a:bodyPr wrap="square">
            <a:spAutoFit/>
          </a:bodyPr>
          <a:lstStyle/>
          <a:p>
            <a:r>
              <a:rPr lang="en-US" altLang="zh-CN" sz="2400" b="1" dirty="0" smtClean="0">
                <a:solidFill>
                  <a:schemeClr val="tx2"/>
                </a:solidFill>
                <a:latin typeface="微软雅黑" pitchFamily="34" charset="-122"/>
                <a:ea typeface="微软雅黑" pitchFamily="34" charset="-122"/>
                <a:cs typeface="+mj-cs"/>
              </a:rPr>
              <a:t>4. </a:t>
            </a:r>
            <a:r>
              <a:rPr lang="zh-CN" altLang="zh-CN" sz="2400" b="1" dirty="0">
                <a:solidFill>
                  <a:schemeClr val="tx2"/>
                </a:solidFill>
                <a:latin typeface="微软雅黑" pitchFamily="34" charset="-122"/>
                <a:ea typeface="微软雅黑" pitchFamily="34" charset="-122"/>
                <a:cs typeface="+mj-cs"/>
              </a:rPr>
              <a:t>思考</a:t>
            </a:r>
            <a:r>
              <a:rPr lang="zh-CN" altLang="zh-CN" sz="2400" b="1" dirty="0" smtClean="0">
                <a:solidFill>
                  <a:schemeClr val="tx2"/>
                </a:solidFill>
                <a:latin typeface="微软雅黑" pitchFamily="34" charset="-122"/>
                <a:ea typeface="微软雅黑" pitchFamily="34" charset="-122"/>
                <a:cs typeface="+mj-cs"/>
              </a:rPr>
              <a:t>与</a:t>
            </a:r>
            <a:r>
              <a:rPr lang="zh-CN" altLang="en-US" sz="2400" b="1" dirty="0" smtClean="0">
                <a:solidFill>
                  <a:schemeClr val="tx2"/>
                </a:solidFill>
                <a:latin typeface="微软雅黑" pitchFamily="34" charset="-122"/>
                <a:ea typeface="微软雅黑" pitchFamily="34" charset="-122"/>
                <a:cs typeface="+mj-cs"/>
              </a:rPr>
              <a:t>练习</a:t>
            </a:r>
            <a:endParaRPr lang="en-US" altLang="zh-CN" sz="2400" b="1" dirty="0" smtClean="0">
              <a:solidFill>
                <a:schemeClr val="tx2"/>
              </a:solidFill>
              <a:latin typeface="微软雅黑" pitchFamily="34" charset="-122"/>
              <a:ea typeface="微软雅黑" pitchFamily="34" charset="-122"/>
              <a:cs typeface="+mj-cs"/>
            </a:endParaRPr>
          </a:p>
          <a:p>
            <a:pPr>
              <a:lnSpc>
                <a:spcPct val="150000"/>
              </a:lnSpc>
            </a:pPr>
            <a:r>
              <a:rPr lang="zh-CN" altLang="zh-CN" sz="2000" dirty="0"/>
              <a:t> </a:t>
            </a:r>
            <a:endParaRPr lang="en-US" altLang="zh-CN" sz="2400" dirty="0" smtClean="0">
              <a:latin typeface="微软雅黑" pitchFamily="34" charset="-122"/>
              <a:ea typeface="微软雅黑" pitchFamily="34" charset="-122"/>
            </a:endParaRPr>
          </a:p>
          <a:p>
            <a:pPr>
              <a:lnSpc>
                <a:spcPct val="150000"/>
              </a:lnSpc>
            </a:pP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1</a:t>
            </a:r>
            <a:r>
              <a:rPr lang="zh-CN" altLang="zh-CN" sz="2400" dirty="0">
                <a:latin typeface="微软雅黑" pitchFamily="34" charset="-122"/>
                <a:ea typeface="微软雅黑" pitchFamily="34" charset="-122"/>
              </a:rPr>
              <a:t>）什么叫电磁式电压继电器？什么叫电磁式电流继电器？</a:t>
            </a:r>
          </a:p>
          <a:p>
            <a:pPr>
              <a:lnSpc>
                <a:spcPct val="150000"/>
              </a:lnSpc>
            </a:pP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2</a:t>
            </a:r>
            <a:r>
              <a:rPr lang="zh-CN" altLang="zh-CN" sz="2400" dirty="0">
                <a:latin typeface="微软雅黑" pitchFamily="34" charset="-122"/>
                <a:ea typeface="微软雅黑" pitchFamily="34" charset="-122"/>
              </a:rPr>
              <a:t>）热继电器的作用是什么？</a:t>
            </a:r>
          </a:p>
          <a:p>
            <a:pPr>
              <a:lnSpc>
                <a:spcPct val="150000"/>
              </a:lnSpc>
            </a:pP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3</a:t>
            </a:r>
            <a:r>
              <a:rPr lang="zh-CN" altLang="zh-CN" sz="2400" dirty="0">
                <a:latin typeface="微软雅黑" pitchFamily="34" charset="-122"/>
                <a:ea typeface="微软雅黑" pitchFamily="34" charset="-122"/>
              </a:rPr>
              <a:t>）比较点动控制和单向长动控制线路在结构和功能上有何区别？</a:t>
            </a:r>
          </a:p>
        </p:txBody>
      </p:sp>
    </p:spTree>
    <p:extLst>
      <p:ext uri="{BB962C8B-B14F-4D97-AF65-F5344CB8AC3E}">
        <p14:creationId xmlns:p14="http://schemas.microsoft.com/office/powerpoint/2010/main" val="20490455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609701" y="836713"/>
            <a:ext cx="4250332" cy="461665"/>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solidFill>
              <a:schemeClr val="bg1">
                <a:lumMod val="95000"/>
              </a:schemeClr>
            </a:solidFill>
            <a:headEnd/>
            <a:tailEnd/>
          </a:ln>
          <a:scene3d>
            <a:camera prst="orthographicFront" fov="0">
              <a:rot lat="0" lon="0" rev="0"/>
            </a:camera>
            <a:lightRig rig="glow" dir="tl">
              <a:rot lat="0" lon="0" rev="900000"/>
            </a:lightRig>
          </a:scene3d>
          <a:sp3d extrusionH="76200" contourW="12700" prstMaterial="powder">
            <a:bevelT w="165100" prst="coolSlant"/>
            <a:bevelB w="165100" prst="coolSlant"/>
            <a:extrusionClr>
              <a:schemeClr val="tx1">
                <a:lumMod val="50000"/>
                <a:lumOff val="50000"/>
              </a:schemeClr>
            </a:extrusionClr>
            <a:contourClr>
              <a:schemeClr val="accent6">
                <a:lumMod val="20000"/>
                <a:lumOff val="80000"/>
              </a:schemeClr>
            </a:contourClr>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eaLnBrk="0" hangingPunct="0">
              <a:defRPr/>
            </a:pPr>
            <a:r>
              <a:rPr lang="en-US" altLang="zh-CN" sz="2400" b="1" dirty="0" smtClean="0">
                <a:solidFill>
                  <a:srgbClr val="7030A0"/>
                </a:solidFill>
                <a:latin typeface="微软雅黑" pitchFamily="34" charset="-122"/>
                <a:ea typeface="微软雅黑" pitchFamily="34" charset="-122"/>
              </a:rPr>
              <a:t>4.5 </a:t>
            </a:r>
            <a:r>
              <a:rPr lang="zh-CN" altLang="en-US" sz="2400" b="1" dirty="0" smtClean="0">
                <a:solidFill>
                  <a:srgbClr val="7030A0"/>
                </a:solidFill>
                <a:latin typeface="微软雅黑" pitchFamily="34" charset="-122"/>
                <a:ea typeface="微软雅黑" pitchFamily="34" charset="-122"/>
              </a:rPr>
              <a:t>实训报告要求和考核标准</a:t>
            </a:r>
            <a:endParaRPr lang="zh-CN" altLang="en-US" sz="2400" b="1" dirty="0">
              <a:solidFill>
                <a:srgbClr val="7030A0"/>
              </a:solidFill>
              <a:latin typeface="微软雅黑" pitchFamily="34" charset="-122"/>
              <a:ea typeface="微软雅黑" pitchFamily="34" charset="-122"/>
            </a:endParaRPr>
          </a:p>
        </p:txBody>
      </p:sp>
      <p:sp>
        <p:nvSpPr>
          <p:cNvPr id="2" name="矩形 1"/>
          <p:cNvSpPr/>
          <p:nvPr/>
        </p:nvSpPr>
        <p:spPr>
          <a:xfrm>
            <a:off x="3131840" y="1595666"/>
            <a:ext cx="2307042" cy="369332"/>
          </a:xfrm>
          <a:prstGeom prst="rect">
            <a:avLst/>
          </a:prstGeom>
        </p:spPr>
        <p:txBody>
          <a:bodyPr wrap="none">
            <a:spAutoFit/>
          </a:bodyPr>
          <a:lstStyle/>
          <a:p>
            <a:r>
              <a:rPr lang="zh-CN" altLang="zh-CN" dirty="0" smtClean="0">
                <a:latin typeface="微软雅黑" pitchFamily="34" charset="-122"/>
                <a:ea typeface="微软雅黑" pitchFamily="34" charset="-122"/>
              </a:rPr>
              <a:t>表</a:t>
            </a:r>
            <a:r>
              <a:rPr lang="en-US" altLang="zh-CN" dirty="0" smtClean="0">
                <a:latin typeface="微软雅黑" pitchFamily="34" charset="-122"/>
                <a:ea typeface="微软雅黑" pitchFamily="34" charset="-122"/>
              </a:rPr>
              <a:t>4</a:t>
            </a:r>
            <a:r>
              <a:rPr lang="zh-CN" altLang="zh-CN"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2</a:t>
            </a:r>
            <a:r>
              <a:rPr lang="zh-CN" altLang="zh-CN" dirty="0" smtClean="0">
                <a:latin typeface="微软雅黑" pitchFamily="34" charset="-122"/>
                <a:ea typeface="微软雅黑" pitchFamily="34" charset="-122"/>
              </a:rPr>
              <a:t>  </a:t>
            </a:r>
            <a:r>
              <a:rPr lang="zh-CN" altLang="zh-CN" dirty="0">
                <a:latin typeface="微软雅黑" pitchFamily="34" charset="-122"/>
                <a:ea typeface="微软雅黑" pitchFamily="34" charset="-122"/>
              </a:rPr>
              <a:t>实训考核标准</a:t>
            </a:r>
          </a:p>
        </p:txBody>
      </p:sp>
      <p:graphicFrame>
        <p:nvGraphicFramePr>
          <p:cNvPr id="4" name="表格 3"/>
          <p:cNvGraphicFramePr>
            <a:graphicFrameLocks noGrp="1"/>
          </p:cNvGraphicFramePr>
          <p:nvPr>
            <p:extLst>
              <p:ext uri="{D42A27DB-BD31-4B8C-83A1-F6EECF244321}">
                <p14:modId xmlns:p14="http://schemas.microsoft.com/office/powerpoint/2010/main" val="561367929"/>
              </p:ext>
            </p:extLst>
          </p:nvPr>
        </p:nvGraphicFramePr>
        <p:xfrm>
          <a:off x="1547664" y="2048778"/>
          <a:ext cx="5725666" cy="4089400"/>
        </p:xfrm>
        <a:graphic>
          <a:graphicData uri="http://schemas.openxmlformats.org/drawingml/2006/table">
            <a:tbl>
              <a:tblPr/>
              <a:tblGrid>
                <a:gridCol w="1260221"/>
                <a:gridCol w="1375135"/>
                <a:gridCol w="655123"/>
                <a:gridCol w="1966105"/>
                <a:gridCol w="469082"/>
              </a:tblGrid>
              <a:tr h="0">
                <a:tc>
                  <a:txBody>
                    <a:bodyPr/>
                    <a:lstStyle/>
                    <a:p>
                      <a:pPr algn="ctr">
                        <a:lnSpc>
                          <a:spcPts val="2300"/>
                        </a:lnSpc>
                        <a:spcAft>
                          <a:spcPts val="0"/>
                        </a:spcAft>
                      </a:pPr>
                      <a:r>
                        <a:rPr lang="zh-CN" sz="1600" kern="100" dirty="0">
                          <a:effectLst/>
                          <a:latin typeface="微软雅黑" pitchFamily="34" charset="-122"/>
                          <a:ea typeface="微软雅黑" pitchFamily="34" charset="-122"/>
                        </a:rPr>
                        <a:t>考核项目</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ts val="2300"/>
                        </a:lnSpc>
                        <a:spcAft>
                          <a:spcPts val="0"/>
                        </a:spcAft>
                      </a:pPr>
                      <a:r>
                        <a:rPr lang="zh-CN" sz="1600" kern="100" dirty="0">
                          <a:effectLst/>
                          <a:latin typeface="微软雅黑" pitchFamily="34" charset="-122"/>
                          <a:ea typeface="微软雅黑" pitchFamily="34" charset="-122"/>
                        </a:rPr>
                        <a:t>考核内容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ts val="2300"/>
                        </a:lnSpc>
                        <a:spcAft>
                          <a:spcPts val="0"/>
                        </a:spcAft>
                      </a:pPr>
                      <a:r>
                        <a:rPr lang="zh-CN" sz="1600" kern="100" dirty="0">
                          <a:effectLst/>
                          <a:latin typeface="微软雅黑" pitchFamily="34" charset="-122"/>
                          <a:ea typeface="微软雅黑" pitchFamily="34" charset="-122"/>
                        </a:rPr>
                        <a:t>配分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ts val="2300"/>
                        </a:lnSpc>
                        <a:spcAft>
                          <a:spcPts val="0"/>
                        </a:spcAft>
                      </a:pPr>
                      <a:r>
                        <a:rPr lang="zh-CN" sz="1600" kern="100" dirty="0">
                          <a:effectLst/>
                          <a:latin typeface="微软雅黑" pitchFamily="34" charset="-122"/>
                          <a:ea typeface="微软雅黑" pitchFamily="34" charset="-122"/>
                        </a:rPr>
                        <a:t>考核要求及评分标准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ts val="2300"/>
                        </a:lnSpc>
                        <a:spcAft>
                          <a:spcPts val="0"/>
                        </a:spcAft>
                      </a:pPr>
                      <a:r>
                        <a:rPr lang="zh-CN" sz="1600" kern="100" dirty="0">
                          <a:effectLst/>
                          <a:latin typeface="微软雅黑" pitchFamily="34" charset="-122"/>
                          <a:ea typeface="微软雅黑" pitchFamily="34" charset="-122"/>
                        </a:rPr>
                        <a:t>得分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0">
                <a:tc>
                  <a:txBody>
                    <a:bodyPr/>
                    <a:lstStyle/>
                    <a:p>
                      <a:pPr algn="ctr">
                        <a:lnSpc>
                          <a:spcPts val="2300"/>
                        </a:lnSpc>
                        <a:spcAft>
                          <a:spcPts val="0"/>
                        </a:spcAft>
                      </a:pPr>
                      <a:r>
                        <a:rPr lang="zh-CN" sz="1600" kern="100" dirty="0">
                          <a:effectLst/>
                          <a:latin typeface="微软雅黑" pitchFamily="34" charset="-122"/>
                          <a:ea typeface="微软雅黑" pitchFamily="34" charset="-122"/>
                        </a:rPr>
                        <a:t>主电路接线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2300"/>
                        </a:lnSpc>
                        <a:spcAft>
                          <a:spcPts val="0"/>
                        </a:spcAft>
                      </a:pPr>
                      <a:r>
                        <a:rPr lang="zh-CN" sz="1600" kern="100" dirty="0">
                          <a:effectLst/>
                          <a:latin typeface="微软雅黑" pitchFamily="34" charset="-122"/>
                          <a:ea typeface="微软雅黑" pitchFamily="34" charset="-122"/>
                        </a:rPr>
                        <a:t>电器安装</a:t>
                      </a:r>
                    </a:p>
                    <a:p>
                      <a:pPr algn="ctr">
                        <a:lnSpc>
                          <a:spcPts val="2300"/>
                        </a:lnSpc>
                        <a:spcAft>
                          <a:spcPts val="0"/>
                        </a:spcAft>
                      </a:pPr>
                      <a:r>
                        <a:rPr lang="zh-CN" sz="1600" kern="100" dirty="0">
                          <a:effectLst/>
                          <a:latin typeface="微软雅黑" pitchFamily="34" charset="-122"/>
                          <a:ea typeface="微软雅黑" pitchFamily="34" charset="-122"/>
                        </a:rPr>
                        <a:t>电路连接</a:t>
                      </a:r>
                    </a:p>
                    <a:p>
                      <a:pPr algn="ctr">
                        <a:lnSpc>
                          <a:spcPts val="2300"/>
                        </a:lnSpc>
                        <a:spcAft>
                          <a:spcPts val="0"/>
                        </a:spcAft>
                      </a:pPr>
                      <a:r>
                        <a:rPr lang="zh-CN" sz="1600" kern="100" dirty="0">
                          <a:effectLst/>
                          <a:latin typeface="微软雅黑" pitchFamily="34" charset="-122"/>
                          <a:ea typeface="微软雅黑" pitchFamily="34" charset="-122"/>
                        </a:rPr>
                        <a:t>电动机接线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2300"/>
                        </a:lnSpc>
                        <a:spcAft>
                          <a:spcPts val="0"/>
                        </a:spcAft>
                      </a:pPr>
                      <a:r>
                        <a:rPr lang="en-US" sz="1600" kern="100">
                          <a:effectLst/>
                          <a:latin typeface="微软雅黑" pitchFamily="34" charset="-122"/>
                          <a:ea typeface="微软雅黑" pitchFamily="34" charset="-122"/>
                        </a:rPr>
                        <a:t>30</a:t>
                      </a:r>
                      <a:r>
                        <a:rPr lang="zh-CN" sz="1600" kern="100">
                          <a:effectLst/>
                          <a:latin typeface="微软雅黑" pitchFamily="34" charset="-122"/>
                          <a:ea typeface="微软雅黑" pitchFamily="34" charset="-122"/>
                        </a:rPr>
                        <a:t>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2300"/>
                        </a:lnSpc>
                        <a:spcAft>
                          <a:spcPts val="0"/>
                        </a:spcAft>
                      </a:pPr>
                      <a:r>
                        <a:rPr lang="zh-CN" sz="1600" kern="100">
                          <a:effectLst/>
                          <a:latin typeface="微软雅黑" pitchFamily="34" charset="-122"/>
                          <a:ea typeface="微软雅黑" pitchFamily="34" charset="-122"/>
                        </a:rPr>
                        <a:t>接触器的安装到位</a:t>
                      </a:r>
                      <a:r>
                        <a:rPr lang="en-US" sz="1600" kern="100">
                          <a:effectLst/>
                          <a:latin typeface="微软雅黑" pitchFamily="34" charset="-122"/>
                          <a:ea typeface="微软雅黑" pitchFamily="34" charset="-122"/>
                        </a:rPr>
                        <a:t>10</a:t>
                      </a:r>
                      <a:r>
                        <a:rPr lang="zh-CN" sz="1600" kern="100">
                          <a:effectLst/>
                          <a:latin typeface="微软雅黑" pitchFamily="34" charset="-122"/>
                          <a:ea typeface="微软雅黑" pitchFamily="34" charset="-122"/>
                        </a:rPr>
                        <a:t>分</a:t>
                      </a:r>
                    </a:p>
                    <a:p>
                      <a:pPr algn="ctr">
                        <a:lnSpc>
                          <a:spcPts val="2300"/>
                        </a:lnSpc>
                        <a:spcAft>
                          <a:spcPts val="0"/>
                        </a:spcAft>
                      </a:pPr>
                      <a:r>
                        <a:rPr lang="zh-CN" sz="1600" kern="100">
                          <a:effectLst/>
                          <a:latin typeface="微软雅黑" pitchFamily="34" charset="-122"/>
                          <a:ea typeface="微软雅黑" pitchFamily="34" charset="-122"/>
                        </a:rPr>
                        <a:t>电路连接正确</a:t>
                      </a:r>
                      <a:r>
                        <a:rPr lang="en-US" sz="1600" kern="100">
                          <a:effectLst/>
                          <a:latin typeface="微软雅黑" pitchFamily="34" charset="-122"/>
                          <a:ea typeface="微软雅黑" pitchFamily="34" charset="-122"/>
                        </a:rPr>
                        <a:t>15</a:t>
                      </a:r>
                      <a:r>
                        <a:rPr lang="zh-CN" sz="1600" kern="100">
                          <a:effectLst/>
                          <a:latin typeface="微软雅黑" pitchFamily="34" charset="-122"/>
                          <a:ea typeface="微软雅黑" pitchFamily="34" charset="-122"/>
                        </a:rPr>
                        <a:t>分</a:t>
                      </a:r>
                    </a:p>
                    <a:p>
                      <a:pPr algn="ctr">
                        <a:lnSpc>
                          <a:spcPts val="2300"/>
                        </a:lnSpc>
                        <a:spcAft>
                          <a:spcPts val="0"/>
                        </a:spcAft>
                      </a:pPr>
                      <a:r>
                        <a:rPr lang="zh-CN" sz="1600" kern="100">
                          <a:effectLst/>
                          <a:latin typeface="微软雅黑" pitchFamily="34" charset="-122"/>
                          <a:ea typeface="微软雅黑" pitchFamily="34" charset="-122"/>
                        </a:rPr>
                        <a:t>电动机接线</a:t>
                      </a:r>
                      <a:r>
                        <a:rPr lang="en-US" sz="1600" kern="100">
                          <a:effectLst/>
                          <a:latin typeface="微软雅黑" pitchFamily="34" charset="-122"/>
                          <a:ea typeface="微软雅黑" pitchFamily="34" charset="-122"/>
                        </a:rPr>
                        <a:t>5</a:t>
                      </a:r>
                      <a:r>
                        <a:rPr lang="zh-CN" sz="1600" kern="100">
                          <a:effectLst/>
                          <a:latin typeface="微软雅黑" pitchFamily="34" charset="-122"/>
                          <a:ea typeface="微软雅黑" pitchFamily="34" charset="-122"/>
                        </a:rPr>
                        <a:t>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2300"/>
                        </a:lnSpc>
                        <a:spcAft>
                          <a:spcPts val="0"/>
                        </a:spcAft>
                      </a:pPr>
                      <a:r>
                        <a:rPr lang="en-US" sz="1600" kern="100">
                          <a:effectLst/>
                          <a:latin typeface="微软雅黑" pitchFamily="34" charset="-122"/>
                          <a:ea typeface="微软雅黑" pitchFamily="34" charset="-122"/>
                        </a:rPr>
                        <a:t> </a:t>
                      </a:r>
                      <a:endParaRPr lang="zh-CN" sz="16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0">
                <a:tc>
                  <a:txBody>
                    <a:bodyPr/>
                    <a:lstStyle/>
                    <a:p>
                      <a:pPr algn="ctr">
                        <a:lnSpc>
                          <a:spcPts val="2300"/>
                        </a:lnSpc>
                        <a:spcAft>
                          <a:spcPts val="0"/>
                        </a:spcAft>
                      </a:pPr>
                      <a:r>
                        <a:rPr lang="zh-CN" sz="1600" kern="100">
                          <a:effectLst/>
                          <a:latin typeface="微软雅黑" pitchFamily="34" charset="-122"/>
                          <a:ea typeface="微软雅黑" pitchFamily="34" charset="-122"/>
                        </a:rPr>
                        <a:t>实训报告</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2300"/>
                        </a:lnSpc>
                        <a:spcAft>
                          <a:spcPts val="0"/>
                        </a:spcAft>
                      </a:pPr>
                      <a:r>
                        <a:rPr lang="zh-CN" sz="1600" kern="100" dirty="0">
                          <a:effectLst/>
                          <a:latin typeface="微软雅黑" pitchFamily="34" charset="-122"/>
                          <a:ea typeface="微软雅黑" pitchFamily="34" charset="-122"/>
                        </a:rPr>
                        <a:t>按照报告要求完成、正确</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2300"/>
                        </a:lnSpc>
                        <a:spcAft>
                          <a:spcPts val="0"/>
                        </a:spcAft>
                      </a:pPr>
                      <a:r>
                        <a:rPr lang="en-US" sz="1600" kern="100">
                          <a:effectLst/>
                          <a:latin typeface="微软雅黑" pitchFamily="34" charset="-122"/>
                          <a:ea typeface="微软雅黑" pitchFamily="34" charset="-122"/>
                        </a:rPr>
                        <a:t>40</a:t>
                      </a:r>
                      <a:r>
                        <a:rPr lang="zh-CN" sz="1600" kern="100">
                          <a:effectLst/>
                          <a:latin typeface="微软雅黑" pitchFamily="34" charset="-122"/>
                          <a:ea typeface="微软雅黑" pitchFamily="34" charset="-122"/>
                        </a:rPr>
                        <a:t>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2300"/>
                        </a:lnSpc>
                        <a:spcAft>
                          <a:spcPts val="0"/>
                        </a:spcAft>
                      </a:pPr>
                      <a:r>
                        <a:rPr lang="zh-CN" sz="1600" kern="100">
                          <a:effectLst/>
                          <a:latin typeface="微软雅黑" pitchFamily="34" charset="-122"/>
                          <a:ea typeface="微软雅黑" pitchFamily="34" charset="-122"/>
                        </a:rPr>
                        <a:t>报告内容</a:t>
                      </a:r>
                      <a:r>
                        <a:rPr lang="en-US" sz="1600" kern="100">
                          <a:effectLst/>
                          <a:latin typeface="微软雅黑" pitchFamily="34" charset="-122"/>
                          <a:ea typeface="微软雅黑" pitchFamily="34" charset="-122"/>
                        </a:rPr>
                        <a:t>40</a:t>
                      </a:r>
                      <a:r>
                        <a:rPr lang="zh-CN" sz="1600" kern="100">
                          <a:effectLst/>
                          <a:latin typeface="微软雅黑" pitchFamily="34" charset="-122"/>
                          <a:ea typeface="微软雅黑" pitchFamily="34" charset="-122"/>
                        </a:rPr>
                        <a:t>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2300"/>
                        </a:lnSpc>
                        <a:spcAft>
                          <a:spcPts val="0"/>
                        </a:spcAft>
                      </a:pPr>
                      <a:r>
                        <a:rPr lang="en-US" sz="1600" kern="100">
                          <a:effectLst/>
                          <a:latin typeface="微软雅黑" pitchFamily="34" charset="-122"/>
                          <a:ea typeface="微软雅黑" pitchFamily="34" charset="-122"/>
                        </a:rPr>
                        <a:t> </a:t>
                      </a:r>
                      <a:endParaRPr lang="zh-CN" sz="16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0">
                <a:tc>
                  <a:txBody>
                    <a:bodyPr/>
                    <a:lstStyle/>
                    <a:p>
                      <a:pPr algn="ctr">
                        <a:lnSpc>
                          <a:spcPts val="2300"/>
                        </a:lnSpc>
                        <a:spcAft>
                          <a:spcPts val="0"/>
                        </a:spcAft>
                      </a:pPr>
                      <a:r>
                        <a:rPr lang="zh-CN" sz="1600" kern="100">
                          <a:effectLst/>
                          <a:latin typeface="微软雅黑" pitchFamily="34" charset="-122"/>
                          <a:ea typeface="微软雅黑" pitchFamily="34" charset="-122"/>
                        </a:rPr>
                        <a:t>安全文明意识</a:t>
                      </a:r>
                    </a:p>
                    <a:p>
                      <a:pPr algn="ctr">
                        <a:lnSpc>
                          <a:spcPts val="2300"/>
                        </a:lnSpc>
                        <a:spcAft>
                          <a:spcPts val="0"/>
                        </a:spcAft>
                      </a:pPr>
                      <a:r>
                        <a:rPr lang="zh-CN" sz="1600" kern="100">
                          <a:effectLst/>
                          <a:latin typeface="微软雅黑" pitchFamily="34" charset="-122"/>
                          <a:ea typeface="微软雅黑" pitchFamily="34" charset="-122"/>
                        </a:rPr>
                        <a:t>团结协作精神</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2300"/>
                        </a:lnSpc>
                        <a:spcAft>
                          <a:spcPts val="0"/>
                        </a:spcAft>
                      </a:pPr>
                      <a:r>
                        <a:rPr lang="zh-CN" sz="1600" kern="100" dirty="0">
                          <a:effectLst/>
                          <a:latin typeface="微软雅黑" pitchFamily="34" charset="-122"/>
                          <a:ea typeface="微软雅黑" pitchFamily="34" charset="-122"/>
                        </a:rPr>
                        <a:t>系统组成</a:t>
                      </a:r>
                    </a:p>
                    <a:p>
                      <a:pPr algn="ctr">
                        <a:lnSpc>
                          <a:spcPts val="2300"/>
                        </a:lnSpc>
                        <a:spcAft>
                          <a:spcPts val="0"/>
                        </a:spcAft>
                      </a:pPr>
                      <a:r>
                        <a:rPr lang="zh-CN" sz="1600" kern="100" dirty="0">
                          <a:effectLst/>
                          <a:latin typeface="微软雅黑" pitchFamily="34" charset="-122"/>
                          <a:ea typeface="微软雅黑" pitchFamily="34" charset="-122"/>
                        </a:rPr>
                        <a:t>系统运行</a:t>
                      </a:r>
                    </a:p>
                    <a:p>
                      <a:pPr algn="ctr">
                        <a:lnSpc>
                          <a:spcPts val="2300"/>
                        </a:lnSpc>
                        <a:spcAft>
                          <a:spcPts val="0"/>
                        </a:spcAft>
                      </a:pPr>
                      <a:r>
                        <a:rPr lang="zh-CN" sz="1600" kern="100" dirty="0">
                          <a:effectLst/>
                          <a:latin typeface="微软雅黑" pitchFamily="34" charset="-122"/>
                          <a:ea typeface="微软雅黑" pitchFamily="34" charset="-122"/>
                        </a:rPr>
                        <a:t>运行结果分析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2300"/>
                        </a:lnSpc>
                        <a:spcAft>
                          <a:spcPts val="0"/>
                        </a:spcAft>
                      </a:pPr>
                      <a:r>
                        <a:rPr lang="en-US" sz="1600" kern="100" dirty="0">
                          <a:effectLst/>
                          <a:latin typeface="微软雅黑" pitchFamily="34" charset="-122"/>
                          <a:ea typeface="微软雅黑" pitchFamily="34" charset="-122"/>
                        </a:rPr>
                        <a:t>30</a:t>
                      </a:r>
                      <a:r>
                        <a:rPr lang="zh-CN" sz="1600" kern="100" dirty="0">
                          <a:effectLst/>
                          <a:latin typeface="微软雅黑" pitchFamily="34" charset="-122"/>
                          <a:ea typeface="微软雅黑" pitchFamily="34" charset="-122"/>
                        </a:rPr>
                        <a:t>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2300"/>
                        </a:lnSpc>
                        <a:spcAft>
                          <a:spcPts val="0"/>
                        </a:spcAft>
                      </a:pPr>
                      <a:r>
                        <a:rPr lang="zh-CN" sz="1600" kern="100" dirty="0">
                          <a:effectLst/>
                          <a:latin typeface="微软雅黑" pitchFamily="34" charset="-122"/>
                          <a:ea typeface="微软雅黑" pitchFamily="34" charset="-122"/>
                        </a:rPr>
                        <a:t>能说明系统组成</a:t>
                      </a:r>
                      <a:r>
                        <a:rPr lang="en-US" sz="1600" kern="100" dirty="0">
                          <a:effectLst/>
                          <a:latin typeface="微软雅黑" pitchFamily="34" charset="-122"/>
                          <a:ea typeface="微软雅黑" pitchFamily="34" charset="-122"/>
                        </a:rPr>
                        <a:t>10</a:t>
                      </a:r>
                      <a:r>
                        <a:rPr lang="zh-CN" sz="1600" kern="100" dirty="0">
                          <a:effectLst/>
                          <a:latin typeface="微软雅黑" pitchFamily="34" charset="-122"/>
                          <a:ea typeface="微软雅黑" pitchFamily="34" charset="-122"/>
                        </a:rPr>
                        <a:t>分</a:t>
                      </a:r>
                    </a:p>
                    <a:p>
                      <a:pPr algn="ctr">
                        <a:lnSpc>
                          <a:spcPts val="2300"/>
                        </a:lnSpc>
                        <a:spcAft>
                          <a:spcPts val="0"/>
                        </a:spcAft>
                      </a:pPr>
                      <a:r>
                        <a:rPr lang="zh-CN" sz="1600" kern="100" dirty="0">
                          <a:effectLst/>
                          <a:latin typeface="微软雅黑" pitchFamily="34" charset="-122"/>
                          <a:ea typeface="微软雅黑" pitchFamily="34" charset="-122"/>
                        </a:rPr>
                        <a:t>系统运行正常</a:t>
                      </a:r>
                      <a:r>
                        <a:rPr lang="en-US" sz="1600" kern="100" dirty="0">
                          <a:effectLst/>
                          <a:latin typeface="微软雅黑" pitchFamily="34" charset="-122"/>
                          <a:ea typeface="微软雅黑" pitchFamily="34" charset="-122"/>
                        </a:rPr>
                        <a:t>10</a:t>
                      </a:r>
                      <a:r>
                        <a:rPr lang="zh-CN" sz="1600" kern="100" dirty="0">
                          <a:effectLst/>
                          <a:latin typeface="微软雅黑" pitchFamily="34" charset="-122"/>
                          <a:ea typeface="微软雅黑" pitchFamily="34" charset="-122"/>
                        </a:rPr>
                        <a:t>分</a:t>
                      </a:r>
                    </a:p>
                    <a:p>
                      <a:pPr algn="ctr">
                        <a:lnSpc>
                          <a:spcPts val="2300"/>
                        </a:lnSpc>
                        <a:spcAft>
                          <a:spcPts val="0"/>
                        </a:spcAft>
                      </a:pPr>
                      <a:r>
                        <a:rPr lang="zh-CN" sz="1600" kern="100" dirty="0">
                          <a:effectLst/>
                          <a:latin typeface="微软雅黑" pitchFamily="34" charset="-122"/>
                          <a:ea typeface="微软雅黑" pitchFamily="34" charset="-122"/>
                        </a:rPr>
                        <a:t>会分析运行结果</a:t>
                      </a:r>
                      <a:r>
                        <a:rPr lang="en-US" sz="1600" kern="100" dirty="0">
                          <a:effectLst/>
                          <a:latin typeface="微软雅黑" pitchFamily="34" charset="-122"/>
                          <a:ea typeface="微软雅黑" pitchFamily="34" charset="-122"/>
                        </a:rPr>
                        <a:t>10</a:t>
                      </a:r>
                      <a:r>
                        <a:rPr lang="zh-CN" sz="1600" kern="100" dirty="0">
                          <a:effectLst/>
                          <a:latin typeface="微软雅黑" pitchFamily="34" charset="-122"/>
                          <a:ea typeface="微软雅黑" pitchFamily="34" charset="-122"/>
                        </a:rPr>
                        <a:t>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2300"/>
                        </a:lnSpc>
                        <a:spcAft>
                          <a:spcPts val="0"/>
                        </a:spcAft>
                      </a:pPr>
                      <a:r>
                        <a:rPr lang="en-US" sz="1600" kern="100" dirty="0">
                          <a:effectLst/>
                          <a:latin typeface="微软雅黑" pitchFamily="34" charset="-122"/>
                          <a:ea typeface="微软雅黑" pitchFamily="34" charset="-122"/>
                        </a:rPr>
                        <a:t> </a:t>
                      </a:r>
                      <a:endParaRPr lang="zh-CN" sz="16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0">
                <a:tc>
                  <a:txBody>
                    <a:bodyPr/>
                    <a:lstStyle/>
                    <a:p>
                      <a:pPr algn="ctr">
                        <a:lnSpc>
                          <a:spcPts val="2300"/>
                        </a:lnSpc>
                        <a:spcAft>
                          <a:spcPts val="0"/>
                        </a:spcAft>
                      </a:pPr>
                      <a:r>
                        <a:rPr lang="zh-CN" sz="1600" kern="100">
                          <a:effectLst/>
                          <a:latin typeface="微软雅黑" pitchFamily="34" charset="-122"/>
                          <a:ea typeface="微软雅黑" pitchFamily="34" charset="-122"/>
                        </a:rPr>
                        <a:t>实际总得分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2300"/>
                        </a:lnSpc>
                        <a:spcAft>
                          <a:spcPts val="0"/>
                        </a:spcAft>
                      </a:pPr>
                      <a:r>
                        <a:rPr lang="en-US" sz="1600" kern="100">
                          <a:effectLst/>
                          <a:latin typeface="微软雅黑" pitchFamily="34" charset="-122"/>
                          <a:ea typeface="微软雅黑" pitchFamily="34" charset="-122"/>
                        </a:rPr>
                        <a:t> </a:t>
                      </a:r>
                      <a:endParaRPr lang="zh-CN" sz="16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ctr">
                        <a:lnSpc>
                          <a:spcPts val="2300"/>
                        </a:lnSpc>
                        <a:spcAft>
                          <a:spcPts val="0"/>
                        </a:spcAft>
                      </a:pPr>
                      <a:r>
                        <a:rPr lang="zh-CN" sz="1600" kern="100">
                          <a:effectLst/>
                          <a:latin typeface="微软雅黑" pitchFamily="34" charset="-122"/>
                          <a:ea typeface="微软雅黑" pitchFamily="34" charset="-122"/>
                        </a:rPr>
                        <a:t>教师签字</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zh-CN" altLang="en-US"/>
                    </a:p>
                  </a:txBody>
                  <a:tcPr/>
                </a:tc>
                <a:tc>
                  <a:txBody>
                    <a:bodyPr/>
                    <a:lstStyle/>
                    <a:p>
                      <a:pPr algn="ctr">
                        <a:lnSpc>
                          <a:spcPts val="2300"/>
                        </a:lnSpc>
                        <a:spcAft>
                          <a:spcPts val="0"/>
                        </a:spcAft>
                      </a:pPr>
                      <a:r>
                        <a:rPr lang="en-US" sz="1600" kern="100" dirty="0">
                          <a:effectLst/>
                          <a:latin typeface="微软雅黑" pitchFamily="34" charset="-122"/>
                          <a:ea typeface="微软雅黑" pitchFamily="34" charset="-122"/>
                        </a:rPr>
                        <a:t> </a:t>
                      </a:r>
                      <a:endParaRPr lang="zh-CN" sz="16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2167158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内容占位符 14"/>
          <p:cNvSpPr>
            <a:spLocks noGrp="1"/>
          </p:cNvSpPr>
          <p:nvPr>
            <p:ph idx="1"/>
          </p:nvPr>
        </p:nvSpPr>
        <p:spPr>
          <a:xfrm>
            <a:off x="179512" y="1988840"/>
            <a:ext cx="8424936" cy="3832225"/>
          </a:xfrm>
        </p:spPr>
        <p:txBody>
          <a:bodyPr/>
          <a:lstStyle/>
          <a:p>
            <a:pPr>
              <a:buClr>
                <a:srgbClr val="FF0000"/>
              </a:buClr>
              <a:buFont typeface="Wingdings" pitchFamily="2" charset="2"/>
              <a:buChar char="Ø"/>
            </a:pPr>
            <a:r>
              <a:rPr lang="zh-CN" altLang="zh-CN" sz="2400" dirty="0" smtClean="0"/>
              <a:t> </a:t>
            </a:r>
            <a:r>
              <a:rPr lang="zh-CN" altLang="zh-CN" dirty="0" smtClean="0"/>
              <a:t>学会</a:t>
            </a:r>
            <a:r>
              <a:rPr lang="zh-CN" altLang="zh-CN" dirty="0"/>
              <a:t>绘制电气安装接线图，熟悉安装控制线路的步骤</a:t>
            </a:r>
            <a:r>
              <a:rPr lang="zh-CN" altLang="zh-CN" dirty="0" smtClean="0"/>
              <a:t>。</a:t>
            </a:r>
            <a:endParaRPr lang="en-US" altLang="zh-CN" dirty="0" smtClean="0"/>
          </a:p>
          <a:p>
            <a:pPr>
              <a:buClr>
                <a:srgbClr val="FF0000"/>
              </a:buClr>
              <a:buFont typeface="Wingdings" pitchFamily="2" charset="2"/>
              <a:buChar char="Ø"/>
            </a:pPr>
            <a:r>
              <a:rPr lang="zh-CN" altLang="en-US" dirty="0" smtClean="0"/>
              <a:t>培养</a:t>
            </a:r>
            <a:r>
              <a:rPr lang="zh-CN" altLang="zh-CN" dirty="0" smtClean="0"/>
              <a:t>电气</a:t>
            </a:r>
            <a:r>
              <a:rPr lang="zh-CN" altLang="zh-CN" dirty="0"/>
              <a:t>控制线路的安装、调试、故障分析与排除的操作能力。</a:t>
            </a:r>
          </a:p>
          <a:p>
            <a:pPr marL="0" indent="0">
              <a:buClr>
                <a:srgbClr val="FF0000"/>
              </a:buClr>
              <a:buNone/>
            </a:pPr>
            <a:endParaRPr lang="en-US" altLang="zh-CN" sz="2400" dirty="0">
              <a:solidFill>
                <a:schemeClr val="bg1"/>
              </a:solidFill>
              <a:latin typeface="微软雅黑" pitchFamily="34" charset="-122"/>
            </a:endParaRPr>
          </a:p>
          <a:p>
            <a:pPr marL="0" indent="0">
              <a:buClr>
                <a:srgbClr val="FF0000"/>
              </a:buClr>
              <a:buNone/>
            </a:pPr>
            <a:endParaRPr lang="en-US" altLang="zh-CN" sz="2400" dirty="0" smtClean="0">
              <a:solidFill>
                <a:schemeClr val="bg1"/>
              </a:solidFill>
              <a:latin typeface="微软雅黑" pitchFamily="34" charset="-122"/>
            </a:endParaRPr>
          </a:p>
          <a:p>
            <a:pPr marL="0" indent="0">
              <a:buClr>
                <a:srgbClr val="FF0000"/>
              </a:buClr>
              <a:buNone/>
            </a:pPr>
            <a:endParaRPr lang="en-US" altLang="zh-CN" sz="2400" dirty="0">
              <a:solidFill>
                <a:schemeClr val="bg1"/>
              </a:solidFill>
              <a:latin typeface="微软雅黑" pitchFamily="34" charset="-122"/>
            </a:endParaRPr>
          </a:p>
          <a:p>
            <a:pPr marL="0" indent="0">
              <a:buClr>
                <a:srgbClr val="FF0000"/>
              </a:buClr>
              <a:buNone/>
            </a:pPr>
            <a:endParaRPr lang="en-US" altLang="zh-CN" sz="2400" dirty="0">
              <a:solidFill>
                <a:schemeClr val="bg1"/>
              </a:solidFill>
              <a:latin typeface="微软雅黑" pitchFamily="34" charset="-122"/>
            </a:endParaRPr>
          </a:p>
          <a:p>
            <a:pPr marL="0" indent="0">
              <a:buClr>
                <a:srgbClr val="FF0000"/>
              </a:buClr>
              <a:buNone/>
            </a:pPr>
            <a:endParaRPr lang="zh-CN" altLang="en-US" sz="2400" dirty="0" smtClean="0">
              <a:solidFill>
                <a:srgbClr val="FF0000"/>
              </a:solidFill>
              <a:latin typeface="微软雅黑" pitchFamily="34" charset="-122"/>
            </a:endParaRPr>
          </a:p>
        </p:txBody>
      </p:sp>
      <p:sp>
        <p:nvSpPr>
          <p:cNvPr id="5" name="Rectangle 1"/>
          <p:cNvSpPr>
            <a:spLocks noChangeArrowheads="1"/>
          </p:cNvSpPr>
          <p:nvPr/>
        </p:nvSpPr>
        <p:spPr bwMode="auto">
          <a:xfrm>
            <a:off x="323528" y="980728"/>
            <a:ext cx="3168352" cy="461665"/>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solidFill>
              <a:schemeClr val="bg1">
                <a:lumMod val="95000"/>
              </a:schemeClr>
            </a:solidFill>
            <a:headEnd/>
            <a:tailEnd/>
          </a:ln>
          <a:scene3d>
            <a:camera prst="orthographicFront" fov="0">
              <a:rot lat="0" lon="0" rev="0"/>
            </a:camera>
            <a:lightRig rig="glow" dir="tl">
              <a:rot lat="0" lon="0" rev="900000"/>
            </a:lightRig>
          </a:scene3d>
          <a:sp3d extrusionH="76200" contourW="12700" prstMaterial="powder">
            <a:bevelT w="165100" prst="coolSlant"/>
            <a:bevelB w="165100" prst="coolSlant"/>
            <a:extrusionClr>
              <a:schemeClr val="tx1">
                <a:lumMod val="50000"/>
                <a:lumOff val="50000"/>
              </a:schemeClr>
            </a:extrusionClr>
            <a:contourClr>
              <a:schemeClr val="accent6">
                <a:lumMod val="20000"/>
                <a:lumOff val="80000"/>
              </a:schemeClr>
            </a:contourClr>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eaLnBrk="0" hangingPunct="0">
              <a:defRPr/>
            </a:pPr>
            <a:r>
              <a:rPr lang="en-US" altLang="zh-CN" sz="2400" b="1" dirty="0" smtClean="0">
                <a:solidFill>
                  <a:srgbClr val="7030A0"/>
                </a:solidFill>
                <a:latin typeface="微软雅黑" pitchFamily="34" charset="-122"/>
                <a:ea typeface="微软雅黑" pitchFamily="34" charset="-122"/>
              </a:rPr>
              <a:t>4.1 </a:t>
            </a:r>
            <a:r>
              <a:rPr lang="zh-CN" altLang="en-US" sz="2400" b="1" dirty="0" smtClean="0">
                <a:solidFill>
                  <a:srgbClr val="7030A0"/>
                </a:solidFill>
                <a:latin typeface="微软雅黑" pitchFamily="34" charset="-122"/>
                <a:ea typeface="微软雅黑" pitchFamily="34" charset="-122"/>
              </a:rPr>
              <a:t>训练目标</a:t>
            </a:r>
            <a:endParaRPr lang="zh-CN" altLang="en-US" sz="2400" b="1" dirty="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21914359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t="7557" b="32274"/>
          <a:stretch/>
        </p:blipFill>
        <p:spPr>
          <a:xfrm>
            <a:off x="251520" y="1961984"/>
            <a:ext cx="4144616" cy="2751860"/>
          </a:xfrm>
          <a:prstGeom prst="ellipse">
            <a:avLst/>
          </a:prstGeom>
          <a:ln>
            <a:noFill/>
          </a:ln>
          <a:effectLst>
            <a:softEdge rad="112500"/>
          </a:effectLst>
        </p:spPr>
      </p:pic>
      <p:sp>
        <p:nvSpPr>
          <p:cNvPr id="4" name="矩形 25"/>
          <p:cNvSpPr>
            <a:spLocks noChangeArrowheads="1"/>
          </p:cNvSpPr>
          <p:nvPr/>
        </p:nvSpPr>
        <p:spPr bwMode="auto">
          <a:xfrm>
            <a:off x="4283968" y="3212976"/>
            <a:ext cx="41044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buFont typeface="Arial" charset="0"/>
              <a:buNone/>
              <a:defRPr/>
            </a:pPr>
            <a:r>
              <a:rPr lang="en-US" altLang="zh-CN" sz="4800" b="1" kern="0" cap="all" dirty="0">
                <a:ln w="9000" cmpd="sng">
                  <a:solidFill>
                    <a:srgbClr val="9D9394">
                      <a:shade val="50000"/>
                      <a:satMod val="120000"/>
                    </a:srgbClr>
                  </a:solidFill>
                  <a:prstDash val="solid"/>
                </a:ln>
                <a:gradFill>
                  <a:gsLst>
                    <a:gs pos="0">
                      <a:srgbClr val="9D9394">
                        <a:shade val="20000"/>
                        <a:satMod val="245000"/>
                      </a:srgbClr>
                    </a:gs>
                    <a:gs pos="43000">
                      <a:srgbClr val="9D9394">
                        <a:satMod val="255000"/>
                      </a:srgbClr>
                    </a:gs>
                    <a:gs pos="48000">
                      <a:srgbClr val="9D9394">
                        <a:shade val="85000"/>
                        <a:satMod val="255000"/>
                      </a:srgbClr>
                    </a:gs>
                    <a:gs pos="100000">
                      <a:srgbClr val="9D9394">
                        <a:shade val="20000"/>
                        <a:satMod val="245000"/>
                      </a:srgbClr>
                    </a:gs>
                  </a:gsLst>
                  <a:lin ang="5400000"/>
                </a:gradFill>
                <a:effectLst>
                  <a:reflection blurRad="12700" stA="28000" endPos="45000" dist="1000" dir="5400000" sy="-100000" algn="bl" rotWithShape="0"/>
                </a:effectLst>
                <a:latin typeface="Kozuka Gothic Pr6N B" pitchFamily="34" charset="-128"/>
                <a:ea typeface="Kozuka Gothic Pr6N B" pitchFamily="34" charset="-128"/>
                <a:sym typeface="Palace Script MT" pitchFamily="66" charset="0"/>
              </a:rPr>
              <a:t>Thank </a:t>
            </a:r>
            <a:r>
              <a:rPr lang="en-US" altLang="zh-CN" sz="4800" kern="0" dirty="0">
                <a:solidFill>
                  <a:srgbClr val="7D3C4A">
                    <a:lumMod val="50000"/>
                  </a:srgbClr>
                </a:solidFill>
                <a:latin typeface="Kozuka Gothic Pr6N B" pitchFamily="34" charset="-128"/>
                <a:ea typeface="Kozuka Gothic Pr6N B" pitchFamily="34" charset="-128"/>
                <a:sym typeface="Palace Script MT" pitchFamily="66" charset="0"/>
              </a:rPr>
              <a:t> </a:t>
            </a:r>
            <a:r>
              <a:rPr lang="en-US" altLang="zh-CN" sz="4800" b="1" kern="0" cap="all" dirty="0">
                <a:ln w="9000" cmpd="sng">
                  <a:solidFill>
                    <a:srgbClr val="9D9394">
                      <a:shade val="50000"/>
                      <a:satMod val="120000"/>
                    </a:srgbClr>
                  </a:solidFill>
                  <a:prstDash val="solid"/>
                </a:ln>
                <a:gradFill>
                  <a:gsLst>
                    <a:gs pos="0">
                      <a:srgbClr val="9D9394">
                        <a:shade val="20000"/>
                        <a:satMod val="245000"/>
                      </a:srgbClr>
                    </a:gs>
                    <a:gs pos="43000">
                      <a:srgbClr val="9D9394">
                        <a:satMod val="255000"/>
                      </a:srgbClr>
                    </a:gs>
                    <a:gs pos="48000">
                      <a:srgbClr val="9D9394">
                        <a:shade val="85000"/>
                        <a:satMod val="255000"/>
                      </a:srgbClr>
                    </a:gs>
                    <a:gs pos="100000">
                      <a:srgbClr val="9D9394">
                        <a:shade val="20000"/>
                        <a:satMod val="245000"/>
                      </a:srgbClr>
                    </a:gs>
                  </a:gsLst>
                  <a:lin ang="5400000"/>
                </a:gradFill>
                <a:effectLst>
                  <a:reflection blurRad="12700" stA="28000" endPos="45000" dist="1000" dir="5400000" sy="-100000" algn="bl" rotWithShape="0"/>
                </a:effectLst>
                <a:latin typeface="Kozuka Gothic Pr6N B" pitchFamily="34" charset="-128"/>
                <a:ea typeface="Kozuka Gothic Pr6N B" pitchFamily="34" charset="-128"/>
                <a:sym typeface="Palace Script MT" pitchFamily="66" charset="0"/>
              </a:rPr>
              <a:t>you!</a:t>
            </a:r>
            <a:r>
              <a:rPr lang="en-US" altLang="zh-CN" sz="4800" kern="0" dirty="0">
                <a:solidFill>
                  <a:srgbClr val="7982BD">
                    <a:lumMod val="75000"/>
                  </a:srgbClr>
                </a:solidFill>
                <a:latin typeface="Kozuka Gothic Pr6N B" pitchFamily="34" charset="-128"/>
                <a:ea typeface="Kozuka Gothic Pr6N B" pitchFamily="34" charset="-128"/>
                <a:sym typeface="Palace Script MT" pitchFamily="66" charset="0"/>
              </a:rPr>
              <a:t> </a:t>
            </a:r>
            <a:endParaRPr lang="zh-CN" altLang="en-US" sz="4800" kern="0" dirty="0">
              <a:solidFill>
                <a:srgbClr val="7982BD">
                  <a:lumMod val="75000"/>
                </a:srgbClr>
              </a:solidFill>
              <a:latin typeface="Kozuka Gothic Pr6N B" pitchFamily="34" charset="-128"/>
              <a:ea typeface="Kozuka Gothic Pr6N B" pitchFamily="34" charset="-128"/>
            </a:endParaRPr>
          </a:p>
        </p:txBody>
      </p:sp>
      <p:cxnSp>
        <p:nvCxnSpPr>
          <p:cNvPr id="23556" name="直接连接符 5"/>
          <p:cNvCxnSpPr>
            <a:cxnSpLocks noChangeShapeType="1"/>
          </p:cNvCxnSpPr>
          <p:nvPr/>
        </p:nvCxnSpPr>
        <p:spPr bwMode="auto">
          <a:xfrm>
            <a:off x="3203575" y="4437063"/>
            <a:ext cx="4897438" cy="0"/>
          </a:xfrm>
          <a:prstGeom prst="line">
            <a:avLst/>
          </a:prstGeom>
          <a:noFill/>
          <a:ln w="63500" cmpd="thinThick" algn="ctr">
            <a:solidFill>
              <a:srgbClr val="6D1014"/>
            </a:solidFill>
            <a:round/>
            <a:headEnd/>
            <a:tailEnd/>
          </a:ln>
          <a:extLst>
            <a:ext uri="{909E8E84-426E-40DD-AFC4-6F175D3DCCD1}">
              <a14:hiddenFill xmlns:a14="http://schemas.microsoft.com/office/drawing/2010/main">
                <a:noFill/>
              </a14:hiddenFill>
            </a:ext>
          </a:extLst>
        </p:spPr>
      </p:cxnSp>
      <p:cxnSp>
        <p:nvCxnSpPr>
          <p:cNvPr id="8" name="直接连接符 7"/>
          <p:cNvCxnSpPr/>
          <p:nvPr/>
        </p:nvCxnSpPr>
        <p:spPr>
          <a:xfrm>
            <a:off x="4067175" y="2708275"/>
            <a:ext cx="4033838" cy="0"/>
          </a:xfrm>
          <a:prstGeom prst="line">
            <a:avLst/>
          </a:prstGeom>
          <a:ln>
            <a:solidFill>
              <a:srgbClr val="4D4D4D"/>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653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609700" y="836713"/>
            <a:ext cx="3312368" cy="461665"/>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solidFill>
              <a:schemeClr val="bg1">
                <a:lumMod val="95000"/>
              </a:schemeClr>
            </a:solidFill>
            <a:headEnd/>
            <a:tailEnd/>
          </a:ln>
          <a:scene3d>
            <a:camera prst="orthographicFront" fov="0">
              <a:rot lat="0" lon="0" rev="0"/>
            </a:camera>
            <a:lightRig rig="glow" dir="tl">
              <a:rot lat="0" lon="0" rev="900000"/>
            </a:lightRig>
          </a:scene3d>
          <a:sp3d extrusionH="76200" contourW="12700" prstMaterial="powder">
            <a:bevelT w="165100" prst="coolSlant"/>
            <a:bevelB w="165100" prst="coolSlant"/>
            <a:extrusionClr>
              <a:schemeClr val="tx1">
                <a:lumMod val="50000"/>
                <a:lumOff val="50000"/>
              </a:schemeClr>
            </a:extrusionClr>
            <a:contourClr>
              <a:schemeClr val="accent6">
                <a:lumMod val="20000"/>
                <a:lumOff val="80000"/>
              </a:schemeClr>
            </a:contourClr>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eaLnBrk="0" hangingPunct="0">
              <a:defRPr/>
            </a:pPr>
            <a:r>
              <a:rPr lang="en-US" altLang="zh-CN" sz="2400" b="1" dirty="0" smtClean="0">
                <a:solidFill>
                  <a:srgbClr val="7030A0"/>
                </a:solidFill>
                <a:latin typeface="微软雅黑" pitchFamily="34" charset="-122"/>
                <a:ea typeface="微软雅黑" pitchFamily="34" charset="-122"/>
              </a:rPr>
              <a:t>4.2 </a:t>
            </a:r>
            <a:r>
              <a:rPr lang="zh-CN" altLang="en-US" sz="2400" b="1" dirty="0" smtClean="0">
                <a:solidFill>
                  <a:srgbClr val="7030A0"/>
                </a:solidFill>
                <a:latin typeface="微软雅黑" pitchFamily="34" charset="-122"/>
                <a:ea typeface="微软雅黑" pitchFamily="34" charset="-122"/>
              </a:rPr>
              <a:t>实训设备和元器件</a:t>
            </a:r>
            <a:endParaRPr lang="zh-CN" altLang="en-US" sz="2400" b="1" dirty="0">
              <a:solidFill>
                <a:srgbClr val="7030A0"/>
              </a:solidFill>
              <a:latin typeface="微软雅黑" pitchFamily="34" charset="-122"/>
              <a:ea typeface="微软雅黑" pitchFamily="34" charset="-122"/>
            </a:endParaRPr>
          </a:p>
        </p:txBody>
      </p:sp>
      <p:sp>
        <p:nvSpPr>
          <p:cNvPr id="3" name="矩形 2"/>
          <p:cNvSpPr/>
          <p:nvPr/>
        </p:nvSpPr>
        <p:spPr>
          <a:xfrm>
            <a:off x="2987824" y="1412776"/>
            <a:ext cx="3392275" cy="369332"/>
          </a:xfrm>
          <a:prstGeom prst="rect">
            <a:avLst/>
          </a:prstGeom>
        </p:spPr>
        <p:txBody>
          <a:bodyPr wrap="none">
            <a:spAutoFit/>
          </a:bodyPr>
          <a:lstStyle/>
          <a:p>
            <a:r>
              <a:rPr lang="zh-CN" altLang="zh-CN" dirty="0" smtClean="0">
                <a:latin typeface="微软雅黑" pitchFamily="34" charset="-122"/>
                <a:ea typeface="微软雅黑" pitchFamily="34" charset="-122"/>
              </a:rPr>
              <a:t>表</a:t>
            </a:r>
            <a:r>
              <a:rPr lang="en-US" altLang="zh-CN" dirty="0">
                <a:latin typeface="微软雅黑" pitchFamily="34" charset="-122"/>
                <a:ea typeface="微软雅黑" pitchFamily="34" charset="-122"/>
              </a:rPr>
              <a:t>4</a:t>
            </a:r>
            <a:r>
              <a:rPr lang="zh-CN" altLang="zh-CN" dirty="0" smtClean="0">
                <a:latin typeface="微软雅黑" pitchFamily="34" charset="-122"/>
                <a:ea typeface="微软雅黑" pitchFamily="34" charset="-122"/>
              </a:rPr>
              <a:t>-1</a:t>
            </a:r>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实</a:t>
            </a:r>
            <a:r>
              <a:rPr lang="zh-CN" altLang="zh-CN" dirty="0">
                <a:latin typeface="微软雅黑" pitchFamily="34" charset="-122"/>
                <a:ea typeface="微软雅黑" pitchFamily="34" charset="-122"/>
              </a:rPr>
              <a:t>训设备和元器件明细表</a:t>
            </a:r>
          </a:p>
        </p:txBody>
      </p:sp>
      <p:graphicFrame>
        <p:nvGraphicFramePr>
          <p:cNvPr id="6" name="表格 5"/>
          <p:cNvGraphicFramePr>
            <a:graphicFrameLocks noGrp="1"/>
          </p:cNvGraphicFramePr>
          <p:nvPr>
            <p:extLst>
              <p:ext uri="{D42A27DB-BD31-4B8C-83A1-F6EECF244321}">
                <p14:modId xmlns:p14="http://schemas.microsoft.com/office/powerpoint/2010/main" val="2748353621"/>
              </p:ext>
            </p:extLst>
          </p:nvPr>
        </p:nvGraphicFramePr>
        <p:xfrm>
          <a:off x="1547664" y="1988840"/>
          <a:ext cx="6336704" cy="4089400"/>
        </p:xfrm>
        <a:graphic>
          <a:graphicData uri="http://schemas.openxmlformats.org/drawingml/2006/table">
            <a:tbl>
              <a:tblPr/>
              <a:tblGrid>
                <a:gridCol w="641692"/>
                <a:gridCol w="1122960"/>
                <a:gridCol w="1283383"/>
                <a:gridCol w="2326132"/>
                <a:gridCol w="962537"/>
              </a:tblGrid>
              <a:tr h="103505">
                <a:tc>
                  <a:txBody>
                    <a:bodyPr/>
                    <a:lstStyle/>
                    <a:p>
                      <a:pPr algn="ctr">
                        <a:lnSpc>
                          <a:spcPts val="2300"/>
                        </a:lnSpc>
                        <a:spcAft>
                          <a:spcPts val="0"/>
                        </a:spcAft>
                      </a:pPr>
                      <a:r>
                        <a:rPr lang="zh-CN" sz="1600" kern="100" dirty="0">
                          <a:effectLst/>
                          <a:latin typeface="微软雅黑" pitchFamily="34" charset="-122"/>
                          <a:ea typeface="微软雅黑" pitchFamily="34" charset="-122"/>
                        </a:rPr>
                        <a:t>代号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c>
                  <a:txBody>
                    <a:bodyPr/>
                    <a:lstStyle/>
                    <a:p>
                      <a:pPr indent="266700" algn="ctr">
                        <a:lnSpc>
                          <a:spcPts val="2300"/>
                        </a:lnSpc>
                        <a:spcAft>
                          <a:spcPts val="0"/>
                        </a:spcAft>
                      </a:pPr>
                      <a:r>
                        <a:rPr lang="zh-CN" sz="1600" kern="100" dirty="0">
                          <a:effectLst/>
                          <a:latin typeface="微软雅黑" pitchFamily="34" charset="-122"/>
                          <a:ea typeface="微软雅黑" pitchFamily="34" charset="-122"/>
                        </a:rPr>
                        <a:t>名称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c>
                  <a:txBody>
                    <a:bodyPr/>
                    <a:lstStyle/>
                    <a:p>
                      <a:pPr indent="266700" algn="ctr">
                        <a:lnSpc>
                          <a:spcPts val="2300"/>
                        </a:lnSpc>
                        <a:spcAft>
                          <a:spcPts val="0"/>
                        </a:spcAft>
                      </a:pPr>
                      <a:r>
                        <a:rPr lang="zh-CN" sz="1600" kern="100" dirty="0">
                          <a:effectLst/>
                          <a:latin typeface="微软雅黑" pitchFamily="34" charset="-122"/>
                          <a:ea typeface="微软雅黑" pitchFamily="34" charset="-122"/>
                        </a:rPr>
                        <a:t>型号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c>
                  <a:txBody>
                    <a:bodyPr/>
                    <a:lstStyle/>
                    <a:p>
                      <a:pPr indent="0" algn="ctr">
                        <a:lnSpc>
                          <a:spcPts val="2300"/>
                        </a:lnSpc>
                        <a:spcAft>
                          <a:spcPts val="0"/>
                        </a:spcAft>
                      </a:pPr>
                      <a:r>
                        <a:rPr lang="zh-CN" sz="1600" kern="100" dirty="0">
                          <a:effectLst/>
                          <a:latin typeface="微软雅黑" pitchFamily="34" charset="-122"/>
                          <a:ea typeface="微软雅黑" pitchFamily="34" charset="-122"/>
                        </a:rPr>
                        <a:t>规格</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c>
                  <a:txBody>
                    <a:bodyPr/>
                    <a:lstStyle/>
                    <a:p>
                      <a:pPr indent="0" algn="ctr">
                        <a:lnSpc>
                          <a:spcPts val="2300"/>
                        </a:lnSpc>
                        <a:spcAft>
                          <a:spcPts val="0"/>
                        </a:spcAft>
                      </a:pPr>
                      <a:r>
                        <a:rPr lang="zh-CN" sz="1600" kern="100" dirty="0">
                          <a:effectLst/>
                          <a:latin typeface="微软雅黑" pitchFamily="34" charset="-122"/>
                          <a:ea typeface="微软雅黑" pitchFamily="34" charset="-122"/>
                        </a:rPr>
                        <a:t>数量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r>
              <a:tr h="103505">
                <a:tc>
                  <a:txBody>
                    <a:bodyPr/>
                    <a:lstStyle/>
                    <a:p>
                      <a:pPr algn="ctr">
                        <a:lnSpc>
                          <a:spcPts val="2300"/>
                        </a:lnSpc>
                        <a:spcAft>
                          <a:spcPts val="0"/>
                        </a:spcAft>
                      </a:pPr>
                      <a:r>
                        <a:rPr lang="en-US" sz="1600" kern="100" dirty="0">
                          <a:effectLst/>
                          <a:latin typeface="微软雅黑" pitchFamily="34" charset="-122"/>
                          <a:ea typeface="微软雅黑" pitchFamily="34" charset="-122"/>
                        </a:rPr>
                        <a:t>M</a:t>
                      </a:r>
                      <a:endParaRPr lang="zh-CN" sz="16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300"/>
                        </a:lnSpc>
                        <a:spcAft>
                          <a:spcPts val="0"/>
                        </a:spcAft>
                      </a:pPr>
                      <a:r>
                        <a:rPr lang="zh-CN" sz="1600" kern="100" dirty="0">
                          <a:effectLst/>
                          <a:latin typeface="微软雅黑" pitchFamily="34" charset="-122"/>
                          <a:ea typeface="微软雅黑" pitchFamily="34" charset="-122"/>
                        </a:rPr>
                        <a:t>电动机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300"/>
                        </a:lnSpc>
                        <a:spcAft>
                          <a:spcPts val="0"/>
                        </a:spcAft>
                      </a:pPr>
                      <a:r>
                        <a:rPr lang="en-US" sz="1600" kern="100" dirty="0">
                          <a:effectLst/>
                          <a:latin typeface="微软雅黑" pitchFamily="34" charset="-122"/>
                          <a:ea typeface="微软雅黑" pitchFamily="34" charset="-122"/>
                        </a:rPr>
                        <a:t>Y-112M-4</a:t>
                      </a:r>
                      <a:endParaRPr lang="zh-CN" sz="16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300"/>
                        </a:lnSpc>
                        <a:spcAft>
                          <a:spcPts val="0"/>
                        </a:spcAft>
                      </a:pPr>
                      <a:r>
                        <a:rPr lang="en-US" sz="1600" kern="100" dirty="0">
                          <a:effectLst/>
                          <a:latin typeface="微软雅黑" pitchFamily="34" charset="-122"/>
                          <a:ea typeface="微软雅黑" pitchFamily="34" charset="-122"/>
                        </a:rPr>
                        <a:t>4KW</a:t>
                      </a:r>
                      <a:r>
                        <a:rPr lang="zh-CN" sz="1600" kern="100" dirty="0">
                          <a:effectLst/>
                          <a:latin typeface="微软雅黑" pitchFamily="34" charset="-122"/>
                          <a:ea typeface="微软雅黑" pitchFamily="34" charset="-122"/>
                        </a:rPr>
                        <a:t>、</a:t>
                      </a:r>
                      <a:r>
                        <a:rPr lang="en-US" sz="1600" kern="100" dirty="0">
                          <a:effectLst/>
                          <a:latin typeface="微软雅黑" pitchFamily="34" charset="-122"/>
                          <a:ea typeface="微软雅黑" pitchFamily="34" charset="-122"/>
                        </a:rPr>
                        <a:t>380V</a:t>
                      </a:r>
                      <a:r>
                        <a:rPr lang="zh-CN" sz="1600" kern="100" dirty="0">
                          <a:effectLst/>
                          <a:latin typeface="微软雅黑" pitchFamily="34" charset="-122"/>
                          <a:ea typeface="微软雅黑" pitchFamily="34" charset="-122"/>
                        </a:rPr>
                        <a:t>、</a:t>
                      </a:r>
                      <a:r>
                        <a:rPr lang="en-US" sz="1600" kern="100" dirty="0">
                          <a:effectLst/>
                          <a:latin typeface="微软雅黑" pitchFamily="34" charset="-122"/>
                          <a:ea typeface="微软雅黑" pitchFamily="34" charset="-122"/>
                        </a:rPr>
                        <a:t>8.8A</a:t>
                      </a:r>
                      <a:r>
                        <a:rPr lang="zh-CN" sz="1600" kern="100" dirty="0">
                          <a:effectLst/>
                          <a:latin typeface="微软雅黑" pitchFamily="34" charset="-122"/>
                          <a:ea typeface="微软雅黑" pitchFamily="34" charset="-122"/>
                        </a:rPr>
                        <a:t>、</a:t>
                      </a:r>
                      <a:r>
                        <a:rPr lang="en-US" sz="1600" kern="100" dirty="0">
                          <a:effectLst/>
                          <a:latin typeface="微软雅黑" pitchFamily="34" charset="-122"/>
                          <a:ea typeface="微软雅黑" pitchFamily="34" charset="-122"/>
                        </a:rPr>
                        <a:t>1440r/min</a:t>
                      </a:r>
                      <a:endParaRPr lang="zh-CN" sz="16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300"/>
                        </a:lnSpc>
                        <a:spcAft>
                          <a:spcPts val="0"/>
                        </a:spcAft>
                      </a:pPr>
                      <a:r>
                        <a:rPr lang="en-US" sz="1600" kern="100" dirty="0">
                          <a:effectLst/>
                          <a:latin typeface="微软雅黑" pitchFamily="34" charset="-122"/>
                          <a:ea typeface="微软雅黑" pitchFamily="34" charset="-122"/>
                        </a:rPr>
                        <a:t>1</a:t>
                      </a:r>
                      <a:endParaRPr lang="zh-CN" sz="16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7315">
                <a:tc>
                  <a:txBody>
                    <a:bodyPr/>
                    <a:lstStyle/>
                    <a:p>
                      <a:pPr algn="ctr">
                        <a:lnSpc>
                          <a:spcPts val="2300"/>
                        </a:lnSpc>
                        <a:spcAft>
                          <a:spcPts val="0"/>
                        </a:spcAft>
                      </a:pPr>
                      <a:r>
                        <a:rPr lang="en-US" sz="1600" kern="100">
                          <a:effectLst/>
                          <a:latin typeface="微软雅黑" pitchFamily="34" charset="-122"/>
                          <a:ea typeface="微软雅黑" pitchFamily="34" charset="-122"/>
                        </a:rPr>
                        <a:t>QS</a:t>
                      </a:r>
                      <a:endParaRPr lang="zh-CN" sz="16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300"/>
                        </a:lnSpc>
                        <a:spcAft>
                          <a:spcPts val="0"/>
                        </a:spcAft>
                      </a:pPr>
                      <a:r>
                        <a:rPr lang="zh-CN" sz="1600" kern="100" dirty="0">
                          <a:effectLst/>
                          <a:latin typeface="微软雅黑" pitchFamily="34" charset="-122"/>
                          <a:ea typeface="微软雅黑" pitchFamily="34" charset="-122"/>
                        </a:rPr>
                        <a:t>组合开关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300"/>
                        </a:lnSpc>
                        <a:spcAft>
                          <a:spcPts val="0"/>
                        </a:spcAft>
                      </a:pPr>
                      <a:r>
                        <a:rPr lang="en-US" sz="1600" kern="100">
                          <a:effectLst/>
                          <a:latin typeface="微软雅黑" pitchFamily="34" charset="-122"/>
                          <a:ea typeface="微软雅黑" pitchFamily="34" charset="-122"/>
                        </a:rPr>
                        <a:t>HZ10-25/3</a:t>
                      </a:r>
                      <a:endParaRPr lang="zh-CN" sz="16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300"/>
                        </a:lnSpc>
                        <a:spcAft>
                          <a:spcPts val="0"/>
                        </a:spcAft>
                      </a:pPr>
                      <a:r>
                        <a:rPr lang="zh-CN" sz="1600" kern="100">
                          <a:effectLst/>
                          <a:latin typeface="微软雅黑" pitchFamily="34" charset="-122"/>
                          <a:ea typeface="微软雅黑" pitchFamily="34" charset="-122"/>
                        </a:rPr>
                        <a:t>三极额定电流</a:t>
                      </a:r>
                      <a:r>
                        <a:rPr lang="en-US" sz="1600" kern="100">
                          <a:effectLst/>
                          <a:latin typeface="微软雅黑" pitchFamily="34" charset="-122"/>
                          <a:ea typeface="微软雅黑" pitchFamily="34" charset="-122"/>
                        </a:rPr>
                        <a:t>25A</a:t>
                      </a:r>
                      <a:endParaRPr lang="zh-CN" sz="16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300"/>
                        </a:lnSpc>
                        <a:spcAft>
                          <a:spcPts val="0"/>
                        </a:spcAft>
                      </a:pPr>
                      <a:r>
                        <a:rPr lang="zh-CN" sz="1600" kern="100">
                          <a:effectLst/>
                          <a:latin typeface="微软雅黑" pitchFamily="34" charset="-122"/>
                          <a:ea typeface="微软雅黑" pitchFamily="34" charset="-122"/>
                        </a:rPr>
                        <a:t>若干个</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3505">
                <a:tc>
                  <a:txBody>
                    <a:bodyPr/>
                    <a:lstStyle/>
                    <a:p>
                      <a:pPr algn="ctr">
                        <a:lnSpc>
                          <a:spcPts val="2300"/>
                        </a:lnSpc>
                        <a:spcAft>
                          <a:spcPts val="0"/>
                        </a:spcAft>
                      </a:pPr>
                      <a:r>
                        <a:rPr lang="en-US" sz="1600" kern="100">
                          <a:effectLst/>
                          <a:latin typeface="微软雅黑" pitchFamily="34" charset="-122"/>
                          <a:ea typeface="微软雅黑" pitchFamily="34" charset="-122"/>
                        </a:rPr>
                        <a:t>FU1</a:t>
                      </a:r>
                      <a:endParaRPr lang="zh-CN" sz="16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300"/>
                        </a:lnSpc>
                        <a:spcAft>
                          <a:spcPts val="0"/>
                        </a:spcAft>
                      </a:pPr>
                      <a:r>
                        <a:rPr lang="zh-CN" sz="1600" kern="100" dirty="0">
                          <a:effectLst/>
                          <a:latin typeface="微软雅黑" pitchFamily="34" charset="-122"/>
                          <a:ea typeface="微软雅黑" pitchFamily="34" charset="-122"/>
                        </a:rPr>
                        <a:t>熔断器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300"/>
                        </a:lnSpc>
                        <a:spcAft>
                          <a:spcPts val="0"/>
                        </a:spcAft>
                      </a:pPr>
                      <a:r>
                        <a:rPr lang="en-US" sz="1600" kern="100">
                          <a:effectLst/>
                          <a:latin typeface="微软雅黑" pitchFamily="34" charset="-122"/>
                          <a:ea typeface="微软雅黑" pitchFamily="34" charset="-122"/>
                        </a:rPr>
                        <a:t>RL1-60/25</a:t>
                      </a:r>
                      <a:endParaRPr lang="zh-CN" sz="16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300"/>
                        </a:lnSpc>
                        <a:spcAft>
                          <a:spcPts val="0"/>
                        </a:spcAft>
                      </a:pPr>
                      <a:r>
                        <a:rPr lang="en-US" sz="1600" kern="100">
                          <a:effectLst/>
                          <a:latin typeface="微软雅黑" pitchFamily="34" charset="-122"/>
                          <a:ea typeface="微软雅黑" pitchFamily="34" charset="-122"/>
                        </a:rPr>
                        <a:t>500V</a:t>
                      </a:r>
                      <a:r>
                        <a:rPr lang="zh-CN" sz="1600" kern="100">
                          <a:effectLst/>
                          <a:latin typeface="微软雅黑" pitchFamily="34" charset="-122"/>
                          <a:ea typeface="微软雅黑" pitchFamily="34" charset="-122"/>
                        </a:rPr>
                        <a:t>、</a:t>
                      </a:r>
                      <a:r>
                        <a:rPr lang="en-US" sz="1600" kern="100">
                          <a:effectLst/>
                          <a:latin typeface="微软雅黑" pitchFamily="34" charset="-122"/>
                          <a:ea typeface="微软雅黑" pitchFamily="34" charset="-122"/>
                        </a:rPr>
                        <a:t>60A</a:t>
                      </a:r>
                      <a:r>
                        <a:rPr lang="zh-CN" sz="1600" kern="100">
                          <a:effectLst/>
                          <a:latin typeface="微软雅黑" pitchFamily="34" charset="-122"/>
                          <a:ea typeface="微软雅黑" pitchFamily="34" charset="-122"/>
                        </a:rPr>
                        <a:t>、配熔体额定电流</a:t>
                      </a:r>
                      <a:r>
                        <a:rPr lang="en-US" sz="1600" kern="100">
                          <a:effectLst/>
                          <a:latin typeface="微软雅黑" pitchFamily="34" charset="-122"/>
                          <a:ea typeface="微软雅黑" pitchFamily="34" charset="-122"/>
                        </a:rPr>
                        <a:t>25A</a:t>
                      </a:r>
                      <a:endParaRPr lang="zh-CN" sz="16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300"/>
                        </a:lnSpc>
                        <a:spcAft>
                          <a:spcPts val="0"/>
                        </a:spcAft>
                      </a:pPr>
                      <a:r>
                        <a:rPr lang="en-US" sz="1600" kern="100" dirty="0">
                          <a:effectLst/>
                          <a:latin typeface="微软雅黑" pitchFamily="34" charset="-122"/>
                          <a:ea typeface="微软雅黑" pitchFamily="34" charset="-122"/>
                        </a:rPr>
                        <a:t>3</a:t>
                      </a:r>
                      <a:r>
                        <a:rPr lang="zh-CN" sz="1600" kern="100" dirty="0">
                          <a:effectLst/>
                          <a:latin typeface="微软雅黑" pitchFamily="34" charset="-122"/>
                          <a:ea typeface="微软雅黑" pitchFamily="34" charset="-122"/>
                        </a:rPr>
                        <a:t>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3505">
                <a:tc>
                  <a:txBody>
                    <a:bodyPr/>
                    <a:lstStyle/>
                    <a:p>
                      <a:pPr algn="ctr">
                        <a:lnSpc>
                          <a:spcPts val="2300"/>
                        </a:lnSpc>
                        <a:spcAft>
                          <a:spcPts val="0"/>
                        </a:spcAft>
                      </a:pPr>
                      <a:r>
                        <a:rPr lang="en-US" sz="1600" kern="100">
                          <a:effectLst/>
                          <a:latin typeface="微软雅黑" pitchFamily="34" charset="-122"/>
                          <a:ea typeface="微软雅黑" pitchFamily="34" charset="-122"/>
                        </a:rPr>
                        <a:t>FU2</a:t>
                      </a:r>
                      <a:endParaRPr lang="zh-CN" sz="16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300"/>
                        </a:lnSpc>
                        <a:spcAft>
                          <a:spcPts val="0"/>
                        </a:spcAft>
                      </a:pPr>
                      <a:r>
                        <a:rPr lang="zh-CN" sz="1600" kern="100" dirty="0">
                          <a:effectLst/>
                          <a:latin typeface="微软雅黑" pitchFamily="34" charset="-122"/>
                          <a:ea typeface="微软雅黑" pitchFamily="34" charset="-122"/>
                        </a:rPr>
                        <a:t>熔断器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300"/>
                        </a:lnSpc>
                        <a:spcAft>
                          <a:spcPts val="0"/>
                        </a:spcAft>
                      </a:pPr>
                      <a:r>
                        <a:rPr lang="en-US" sz="1600" kern="100" dirty="0">
                          <a:effectLst/>
                          <a:latin typeface="微软雅黑" pitchFamily="34" charset="-122"/>
                          <a:ea typeface="微软雅黑" pitchFamily="34" charset="-122"/>
                        </a:rPr>
                        <a:t>RL1-15/2</a:t>
                      </a:r>
                      <a:endParaRPr lang="zh-CN" sz="16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300"/>
                        </a:lnSpc>
                        <a:spcAft>
                          <a:spcPts val="0"/>
                        </a:spcAft>
                      </a:pPr>
                      <a:r>
                        <a:rPr lang="en-US" sz="1600" kern="100">
                          <a:effectLst/>
                          <a:latin typeface="微软雅黑" pitchFamily="34" charset="-122"/>
                          <a:ea typeface="微软雅黑" pitchFamily="34" charset="-122"/>
                        </a:rPr>
                        <a:t>500V</a:t>
                      </a:r>
                      <a:r>
                        <a:rPr lang="zh-CN" sz="1600" kern="100">
                          <a:effectLst/>
                          <a:latin typeface="微软雅黑" pitchFamily="34" charset="-122"/>
                          <a:ea typeface="微软雅黑" pitchFamily="34" charset="-122"/>
                        </a:rPr>
                        <a:t>、</a:t>
                      </a:r>
                      <a:r>
                        <a:rPr lang="en-US" sz="1600" kern="100">
                          <a:effectLst/>
                          <a:latin typeface="微软雅黑" pitchFamily="34" charset="-122"/>
                          <a:ea typeface="微软雅黑" pitchFamily="34" charset="-122"/>
                        </a:rPr>
                        <a:t>15A</a:t>
                      </a:r>
                      <a:r>
                        <a:rPr lang="zh-CN" sz="1600" kern="100">
                          <a:effectLst/>
                          <a:latin typeface="微软雅黑" pitchFamily="34" charset="-122"/>
                          <a:ea typeface="微软雅黑" pitchFamily="34" charset="-122"/>
                        </a:rPr>
                        <a:t>、配熔体额定电流</a:t>
                      </a:r>
                      <a:r>
                        <a:rPr lang="en-US" sz="1600" kern="100">
                          <a:effectLst/>
                          <a:latin typeface="微软雅黑" pitchFamily="34" charset="-122"/>
                          <a:ea typeface="微软雅黑" pitchFamily="34" charset="-122"/>
                        </a:rPr>
                        <a:t>2A</a:t>
                      </a:r>
                      <a:endParaRPr lang="zh-CN" sz="16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300"/>
                        </a:lnSpc>
                        <a:spcAft>
                          <a:spcPts val="0"/>
                        </a:spcAft>
                      </a:pPr>
                      <a:r>
                        <a:rPr lang="en-US" sz="1600" kern="100">
                          <a:effectLst/>
                          <a:latin typeface="微软雅黑" pitchFamily="34" charset="-122"/>
                          <a:ea typeface="微软雅黑" pitchFamily="34" charset="-122"/>
                        </a:rPr>
                        <a:t>2</a:t>
                      </a:r>
                      <a:r>
                        <a:rPr lang="zh-CN" sz="1600" kern="100">
                          <a:effectLst/>
                          <a:latin typeface="微软雅黑" pitchFamily="34" charset="-122"/>
                          <a:ea typeface="微软雅黑" pitchFamily="34" charset="-122"/>
                        </a:rPr>
                        <a:t>只</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3505">
                <a:tc>
                  <a:txBody>
                    <a:bodyPr/>
                    <a:lstStyle/>
                    <a:p>
                      <a:pPr algn="ctr">
                        <a:lnSpc>
                          <a:spcPts val="2300"/>
                        </a:lnSpc>
                        <a:spcAft>
                          <a:spcPts val="0"/>
                        </a:spcAft>
                      </a:pPr>
                      <a:r>
                        <a:rPr lang="en-US" sz="1600" kern="100">
                          <a:effectLst/>
                          <a:latin typeface="微软雅黑" pitchFamily="34" charset="-122"/>
                          <a:ea typeface="微软雅黑" pitchFamily="34" charset="-122"/>
                        </a:rPr>
                        <a:t>KM</a:t>
                      </a:r>
                      <a:endParaRPr lang="zh-CN" sz="16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300"/>
                        </a:lnSpc>
                        <a:spcAft>
                          <a:spcPts val="0"/>
                        </a:spcAft>
                      </a:pPr>
                      <a:r>
                        <a:rPr lang="zh-CN" sz="1600" kern="100" dirty="0" smtClean="0">
                          <a:effectLst/>
                          <a:latin typeface="微软雅黑" pitchFamily="34" charset="-122"/>
                          <a:ea typeface="微软雅黑" pitchFamily="34" charset="-122"/>
                        </a:rPr>
                        <a:t>交流</a:t>
                      </a:r>
                      <a:endParaRPr lang="en-US" altLang="zh-CN" sz="1600" kern="100" dirty="0" smtClean="0">
                        <a:effectLst/>
                        <a:latin typeface="微软雅黑" pitchFamily="34" charset="-122"/>
                        <a:ea typeface="微软雅黑" pitchFamily="34" charset="-122"/>
                      </a:endParaRPr>
                    </a:p>
                    <a:p>
                      <a:pPr algn="ctr">
                        <a:lnSpc>
                          <a:spcPts val="2300"/>
                        </a:lnSpc>
                        <a:spcAft>
                          <a:spcPts val="0"/>
                        </a:spcAft>
                      </a:pPr>
                      <a:r>
                        <a:rPr lang="zh-CN" sz="1600" kern="100" dirty="0" smtClean="0">
                          <a:effectLst/>
                          <a:latin typeface="微软雅黑" pitchFamily="34" charset="-122"/>
                          <a:ea typeface="微软雅黑" pitchFamily="34" charset="-122"/>
                        </a:rPr>
                        <a:t>接触器</a:t>
                      </a:r>
                      <a:endParaRPr lang="zh-CN" sz="16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300"/>
                        </a:lnSpc>
                        <a:spcAft>
                          <a:spcPts val="0"/>
                        </a:spcAft>
                      </a:pPr>
                      <a:r>
                        <a:rPr lang="en-US" sz="1600" kern="100" dirty="0">
                          <a:effectLst/>
                          <a:latin typeface="微软雅黑" pitchFamily="34" charset="-122"/>
                          <a:ea typeface="微软雅黑" pitchFamily="34" charset="-122"/>
                        </a:rPr>
                        <a:t>CJ10-20</a:t>
                      </a:r>
                      <a:endParaRPr lang="zh-CN" sz="16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300"/>
                        </a:lnSpc>
                        <a:spcAft>
                          <a:spcPts val="0"/>
                        </a:spcAft>
                      </a:pPr>
                      <a:r>
                        <a:rPr lang="en-US" sz="1600" kern="100" dirty="0">
                          <a:effectLst/>
                          <a:latin typeface="微软雅黑" pitchFamily="34" charset="-122"/>
                          <a:ea typeface="微软雅黑" pitchFamily="34" charset="-122"/>
                        </a:rPr>
                        <a:t>20A</a:t>
                      </a:r>
                      <a:r>
                        <a:rPr lang="zh-CN" sz="1600" kern="100" dirty="0">
                          <a:effectLst/>
                          <a:latin typeface="微软雅黑" pitchFamily="34" charset="-122"/>
                          <a:ea typeface="微软雅黑" pitchFamily="34" charset="-122"/>
                        </a:rPr>
                        <a:t>线圈电压</a:t>
                      </a:r>
                      <a:r>
                        <a:rPr lang="en-US" sz="1600" kern="100" dirty="0">
                          <a:effectLst/>
                          <a:latin typeface="微软雅黑" pitchFamily="34" charset="-122"/>
                          <a:ea typeface="微软雅黑" pitchFamily="34" charset="-122"/>
                        </a:rPr>
                        <a:t>380V</a:t>
                      </a:r>
                      <a:endParaRPr lang="zh-CN" sz="16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300"/>
                        </a:lnSpc>
                        <a:spcAft>
                          <a:spcPts val="0"/>
                        </a:spcAft>
                      </a:pPr>
                      <a:r>
                        <a:rPr lang="en-US" sz="1600" kern="100">
                          <a:effectLst/>
                          <a:latin typeface="微软雅黑" pitchFamily="34" charset="-122"/>
                          <a:ea typeface="微软雅黑" pitchFamily="34" charset="-122"/>
                        </a:rPr>
                        <a:t>1</a:t>
                      </a:r>
                      <a:endParaRPr lang="zh-CN" sz="16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3505">
                <a:tc>
                  <a:txBody>
                    <a:bodyPr/>
                    <a:lstStyle/>
                    <a:p>
                      <a:pPr algn="ctr">
                        <a:lnSpc>
                          <a:spcPts val="2300"/>
                        </a:lnSpc>
                        <a:spcAft>
                          <a:spcPts val="0"/>
                        </a:spcAft>
                      </a:pPr>
                      <a:r>
                        <a:rPr lang="en-US" sz="1600" kern="100">
                          <a:effectLst/>
                          <a:latin typeface="微软雅黑" pitchFamily="34" charset="-122"/>
                          <a:ea typeface="微软雅黑" pitchFamily="34" charset="-122"/>
                        </a:rPr>
                        <a:t>SB</a:t>
                      </a:r>
                      <a:endParaRPr lang="zh-CN" sz="16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300"/>
                        </a:lnSpc>
                        <a:spcAft>
                          <a:spcPts val="0"/>
                        </a:spcAft>
                      </a:pPr>
                      <a:r>
                        <a:rPr lang="zh-CN" sz="1600" kern="100">
                          <a:effectLst/>
                          <a:latin typeface="微软雅黑" pitchFamily="34" charset="-122"/>
                          <a:ea typeface="微软雅黑" pitchFamily="34" charset="-122"/>
                        </a:rPr>
                        <a:t>按钮</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300"/>
                        </a:lnSpc>
                        <a:spcAft>
                          <a:spcPts val="0"/>
                        </a:spcAft>
                      </a:pPr>
                      <a:r>
                        <a:rPr lang="en-US" sz="1600" kern="100">
                          <a:effectLst/>
                          <a:latin typeface="微软雅黑" pitchFamily="34" charset="-122"/>
                          <a:ea typeface="微软雅黑" pitchFamily="34" charset="-122"/>
                        </a:rPr>
                        <a:t>LA4-3H</a:t>
                      </a:r>
                      <a:endParaRPr lang="zh-CN" sz="16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300"/>
                        </a:lnSpc>
                        <a:spcAft>
                          <a:spcPts val="0"/>
                        </a:spcAft>
                      </a:pPr>
                      <a:r>
                        <a:rPr lang="zh-CN" sz="1600" kern="100" dirty="0">
                          <a:effectLst/>
                          <a:latin typeface="微软雅黑" pitchFamily="34" charset="-122"/>
                          <a:ea typeface="微软雅黑" pitchFamily="34" charset="-122"/>
                        </a:rPr>
                        <a:t>保护式按钮</a:t>
                      </a:r>
                      <a:r>
                        <a:rPr lang="en-US" sz="1600" kern="100" dirty="0">
                          <a:effectLst/>
                          <a:latin typeface="微软雅黑" pitchFamily="34" charset="-122"/>
                          <a:ea typeface="微软雅黑" pitchFamily="34" charset="-122"/>
                        </a:rPr>
                        <a:t>3</a:t>
                      </a:r>
                      <a:r>
                        <a:rPr lang="zh-CN" sz="1600" kern="100" dirty="0">
                          <a:effectLst/>
                          <a:latin typeface="微软雅黑" pitchFamily="34" charset="-122"/>
                          <a:ea typeface="微软雅黑" pitchFamily="34" charset="-122"/>
                        </a:rPr>
                        <a:t>（代用）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300"/>
                        </a:lnSpc>
                        <a:spcAft>
                          <a:spcPts val="0"/>
                        </a:spcAft>
                      </a:pPr>
                      <a:r>
                        <a:rPr lang="en-US" sz="1600" kern="100">
                          <a:effectLst/>
                          <a:latin typeface="微软雅黑" pitchFamily="34" charset="-122"/>
                          <a:ea typeface="微软雅黑" pitchFamily="34" charset="-122"/>
                        </a:rPr>
                        <a:t>2</a:t>
                      </a:r>
                      <a:endParaRPr lang="zh-CN" sz="16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23215">
                <a:tc>
                  <a:txBody>
                    <a:bodyPr/>
                    <a:lstStyle/>
                    <a:p>
                      <a:pPr algn="ctr">
                        <a:lnSpc>
                          <a:spcPts val="2300"/>
                        </a:lnSpc>
                        <a:spcAft>
                          <a:spcPts val="0"/>
                        </a:spcAft>
                      </a:pPr>
                      <a:r>
                        <a:rPr lang="en-US" sz="1600" kern="100">
                          <a:effectLst/>
                          <a:latin typeface="微软雅黑" pitchFamily="34" charset="-122"/>
                          <a:ea typeface="微软雅黑" pitchFamily="34" charset="-122"/>
                        </a:rPr>
                        <a:t>FR</a:t>
                      </a:r>
                      <a:endParaRPr lang="zh-CN" sz="16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300"/>
                        </a:lnSpc>
                        <a:spcAft>
                          <a:spcPts val="0"/>
                        </a:spcAft>
                      </a:pPr>
                      <a:r>
                        <a:rPr lang="zh-CN" sz="1600" kern="100">
                          <a:effectLst/>
                          <a:latin typeface="微软雅黑" pitchFamily="34" charset="-122"/>
                          <a:ea typeface="微软雅黑" pitchFamily="34" charset="-122"/>
                        </a:rPr>
                        <a:t>热继电器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300"/>
                        </a:lnSpc>
                        <a:spcAft>
                          <a:spcPts val="0"/>
                        </a:spcAft>
                      </a:pPr>
                      <a:r>
                        <a:rPr lang="en-US" sz="1600" kern="100">
                          <a:effectLst/>
                          <a:latin typeface="微软雅黑" pitchFamily="34" charset="-122"/>
                          <a:ea typeface="微软雅黑" pitchFamily="34" charset="-122"/>
                        </a:rPr>
                        <a:t>JR16-20/3</a:t>
                      </a:r>
                      <a:endParaRPr lang="zh-CN" sz="16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300"/>
                        </a:lnSpc>
                        <a:spcAft>
                          <a:spcPts val="0"/>
                        </a:spcAft>
                      </a:pPr>
                      <a:r>
                        <a:rPr lang="zh-CN" sz="1600" kern="100" dirty="0">
                          <a:effectLst/>
                          <a:latin typeface="微软雅黑" pitchFamily="34" charset="-122"/>
                          <a:ea typeface="微软雅黑" pitchFamily="34" charset="-122"/>
                        </a:rPr>
                        <a:t>三极、</a:t>
                      </a:r>
                      <a:r>
                        <a:rPr lang="en-US" sz="1600" kern="100" dirty="0">
                          <a:effectLst/>
                          <a:latin typeface="微软雅黑" pitchFamily="34" charset="-122"/>
                          <a:ea typeface="微软雅黑" pitchFamily="34" charset="-122"/>
                        </a:rPr>
                        <a:t>20A</a:t>
                      </a:r>
                      <a:r>
                        <a:rPr lang="zh-CN" sz="1600" kern="100" dirty="0">
                          <a:effectLst/>
                          <a:latin typeface="微软雅黑" pitchFamily="34" charset="-122"/>
                          <a:ea typeface="微软雅黑" pitchFamily="34" charset="-122"/>
                        </a:rPr>
                        <a:t>、整定电流</a:t>
                      </a:r>
                      <a:r>
                        <a:rPr lang="en-US" sz="1600" kern="100" dirty="0">
                          <a:effectLst/>
                          <a:latin typeface="微软雅黑" pitchFamily="34" charset="-122"/>
                          <a:ea typeface="微软雅黑" pitchFamily="34" charset="-122"/>
                        </a:rPr>
                        <a:t>8.8A</a:t>
                      </a:r>
                      <a:endParaRPr lang="zh-CN" sz="16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300"/>
                        </a:lnSpc>
                        <a:spcAft>
                          <a:spcPts val="0"/>
                        </a:spcAft>
                      </a:pPr>
                      <a:r>
                        <a:rPr lang="en-US" sz="1600" kern="100" dirty="0">
                          <a:effectLst/>
                          <a:latin typeface="微软雅黑" pitchFamily="34" charset="-122"/>
                          <a:ea typeface="微软雅黑" pitchFamily="34" charset="-122"/>
                        </a:rPr>
                        <a:t>1</a:t>
                      </a:r>
                      <a:endParaRPr lang="zh-CN" sz="16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7315">
                <a:tc>
                  <a:txBody>
                    <a:bodyPr/>
                    <a:lstStyle/>
                    <a:p>
                      <a:pPr algn="ctr">
                        <a:lnSpc>
                          <a:spcPts val="2300"/>
                        </a:lnSpc>
                        <a:spcAft>
                          <a:spcPts val="0"/>
                        </a:spcAft>
                      </a:pPr>
                      <a:r>
                        <a:rPr lang="en-US" sz="1600" kern="100">
                          <a:effectLst/>
                          <a:latin typeface="微软雅黑" pitchFamily="34" charset="-122"/>
                          <a:ea typeface="微软雅黑" pitchFamily="34" charset="-122"/>
                        </a:rPr>
                        <a:t>XT</a:t>
                      </a:r>
                      <a:endParaRPr lang="zh-CN" sz="16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300"/>
                        </a:lnSpc>
                        <a:spcAft>
                          <a:spcPts val="0"/>
                        </a:spcAft>
                      </a:pPr>
                      <a:r>
                        <a:rPr lang="zh-CN" sz="1600" kern="100">
                          <a:effectLst/>
                          <a:latin typeface="微软雅黑" pitchFamily="34" charset="-122"/>
                          <a:ea typeface="微软雅黑" pitchFamily="34" charset="-122"/>
                        </a:rPr>
                        <a:t>端子板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300"/>
                        </a:lnSpc>
                        <a:spcAft>
                          <a:spcPts val="0"/>
                        </a:spcAft>
                      </a:pPr>
                      <a:r>
                        <a:rPr lang="en-US" sz="1600" kern="100">
                          <a:effectLst/>
                          <a:latin typeface="微软雅黑" pitchFamily="34" charset="-122"/>
                          <a:ea typeface="微软雅黑" pitchFamily="34" charset="-122"/>
                        </a:rPr>
                        <a:t>JX2-1015</a:t>
                      </a:r>
                      <a:endParaRPr lang="zh-CN" sz="16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300"/>
                        </a:lnSpc>
                        <a:spcAft>
                          <a:spcPts val="0"/>
                        </a:spcAft>
                      </a:pPr>
                      <a:r>
                        <a:rPr lang="en-US" sz="1600" kern="100">
                          <a:effectLst/>
                          <a:latin typeface="微软雅黑" pitchFamily="34" charset="-122"/>
                          <a:ea typeface="微软雅黑" pitchFamily="34" charset="-122"/>
                        </a:rPr>
                        <a:t>10A 15</a:t>
                      </a:r>
                      <a:r>
                        <a:rPr lang="zh-CN" sz="1600" kern="100">
                          <a:effectLst/>
                          <a:latin typeface="微软雅黑" pitchFamily="34" charset="-122"/>
                          <a:ea typeface="微软雅黑" pitchFamily="34" charset="-122"/>
                        </a:rPr>
                        <a:t>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300"/>
                        </a:lnSpc>
                        <a:spcAft>
                          <a:spcPts val="0"/>
                        </a:spcAft>
                      </a:pPr>
                      <a:r>
                        <a:rPr lang="en-US" sz="1600" kern="100" dirty="0">
                          <a:effectLst/>
                          <a:latin typeface="微软雅黑" pitchFamily="34" charset="-122"/>
                          <a:ea typeface="微软雅黑" pitchFamily="34" charset="-122"/>
                        </a:rPr>
                        <a:t>1</a:t>
                      </a:r>
                      <a:endParaRPr lang="zh-CN" sz="16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464318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611560" y="836713"/>
            <a:ext cx="3312368" cy="461665"/>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solidFill>
              <a:schemeClr val="bg1">
                <a:lumMod val="95000"/>
              </a:schemeClr>
            </a:solidFill>
            <a:headEnd/>
            <a:tailEnd/>
          </a:ln>
          <a:scene3d>
            <a:camera prst="orthographicFront" fov="0">
              <a:rot lat="0" lon="0" rev="0"/>
            </a:camera>
            <a:lightRig rig="glow" dir="tl">
              <a:rot lat="0" lon="0" rev="900000"/>
            </a:lightRig>
          </a:scene3d>
          <a:sp3d extrusionH="76200" contourW="12700" prstMaterial="powder">
            <a:bevelT w="165100" prst="coolSlant"/>
            <a:bevelB w="165100" prst="coolSlant"/>
            <a:extrusionClr>
              <a:schemeClr val="tx1">
                <a:lumMod val="50000"/>
                <a:lumOff val="50000"/>
              </a:schemeClr>
            </a:extrusionClr>
            <a:contourClr>
              <a:schemeClr val="accent6">
                <a:lumMod val="20000"/>
                <a:lumOff val="80000"/>
              </a:schemeClr>
            </a:contourClr>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eaLnBrk="0" hangingPunct="0">
              <a:defRPr/>
            </a:pPr>
            <a:r>
              <a:rPr lang="en-US" altLang="zh-CN" sz="2400" b="1" dirty="0" smtClean="0">
                <a:solidFill>
                  <a:srgbClr val="7030A0"/>
                </a:solidFill>
                <a:latin typeface="微软雅黑" pitchFamily="34" charset="-122"/>
                <a:ea typeface="微软雅黑" pitchFamily="34" charset="-122"/>
              </a:rPr>
              <a:t>4.3 </a:t>
            </a:r>
            <a:r>
              <a:rPr lang="zh-CN" altLang="en-US" sz="2400" b="1" dirty="0" smtClean="0">
                <a:solidFill>
                  <a:srgbClr val="7030A0"/>
                </a:solidFill>
                <a:latin typeface="微软雅黑" pitchFamily="34" charset="-122"/>
                <a:ea typeface="微软雅黑" pitchFamily="34" charset="-122"/>
              </a:rPr>
              <a:t>相关知识</a:t>
            </a:r>
            <a:endParaRPr lang="zh-CN" altLang="en-US" sz="2400" b="1" dirty="0">
              <a:solidFill>
                <a:srgbClr val="7030A0"/>
              </a:solidFill>
              <a:latin typeface="微软雅黑" pitchFamily="34" charset="-122"/>
              <a:ea typeface="微软雅黑" pitchFamily="34" charset="-122"/>
            </a:endParaRPr>
          </a:p>
        </p:txBody>
      </p:sp>
      <p:sp>
        <p:nvSpPr>
          <p:cNvPr id="9" name="TextBox 16"/>
          <p:cNvSpPr txBox="1">
            <a:spLocks noChangeArrowheads="1"/>
          </p:cNvSpPr>
          <p:nvPr/>
        </p:nvSpPr>
        <p:spPr bwMode="auto">
          <a:xfrm>
            <a:off x="726284" y="1556792"/>
            <a:ext cx="28135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4.3.1 </a:t>
            </a:r>
            <a:r>
              <a:rPr lang="zh-CN" altLang="en-US" sz="2400" dirty="0" smtClean="0">
                <a:solidFill>
                  <a:schemeClr val="tx2"/>
                </a:solidFill>
                <a:latin typeface="微软雅黑" pitchFamily="34" charset="-122"/>
                <a:ea typeface="微软雅黑" pitchFamily="34" charset="-122"/>
                <a:cs typeface="+mj-cs"/>
              </a:rPr>
              <a:t>电磁式继电器</a:t>
            </a:r>
            <a:endParaRPr lang="en-US" altLang="zh-CN" sz="2400" dirty="0" smtClean="0">
              <a:solidFill>
                <a:schemeClr val="tx2"/>
              </a:solidFill>
              <a:latin typeface="微软雅黑" pitchFamily="34" charset="-122"/>
              <a:ea typeface="微软雅黑" pitchFamily="34" charset="-122"/>
              <a:cs typeface="+mj-cs"/>
            </a:endParaRPr>
          </a:p>
        </p:txBody>
      </p:sp>
      <p:sp>
        <p:nvSpPr>
          <p:cNvPr id="14" name="矩形 13"/>
          <p:cNvSpPr/>
          <p:nvPr/>
        </p:nvSpPr>
        <p:spPr>
          <a:xfrm>
            <a:off x="819549" y="2276872"/>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5" name="TextBox 14"/>
          <p:cNvSpPr txBox="1"/>
          <p:nvPr/>
        </p:nvSpPr>
        <p:spPr>
          <a:xfrm>
            <a:off x="1187624" y="2118047"/>
            <a:ext cx="4176464" cy="461665"/>
          </a:xfrm>
          <a:prstGeom prst="rect">
            <a:avLst/>
          </a:prstGeom>
          <a:noFill/>
        </p:spPr>
        <p:txBody>
          <a:bodyPr wrap="square" rtlCol="0">
            <a:spAutoFit/>
          </a:bodyPr>
          <a:lstStyle/>
          <a:p>
            <a:r>
              <a:rPr lang="zh-CN" altLang="en-US" sz="2400" dirty="0">
                <a:solidFill>
                  <a:schemeClr val="tx2"/>
                </a:solidFill>
                <a:latin typeface="微软雅黑" pitchFamily="34" charset="-122"/>
                <a:ea typeface="微软雅黑" pitchFamily="34" charset="-122"/>
                <a:cs typeface="+mj-cs"/>
              </a:rPr>
              <a:t>定义</a:t>
            </a:r>
          </a:p>
        </p:txBody>
      </p:sp>
      <p:sp>
        <p:nvSpPr>
          <p:cNvPr id="16" name="TextBox 15"/>
          <p:cNvSpPr txBox="1"/>
          <p:nvPr/>
        </p:nvSpPr>
        <p:spPr>
          <a:xfrm>
            <a:off x="726284" y="2708920"/>
            <a:ext cx="7662140" cy="2862322"/>
          </a:xfrm>
          <a:prstGeom prst="rect">
            <a:avLst/>
          </a:prstGeom>
          <a:noFill/>
        </p:spPr>
        <p:txBody>
          <a:bodyPr wrap="square" rtlCol="0">
            <a:spAutoFit/>
          </a:bodyPr>
          <a:lstStyle/>
          <a:p>
            <a:pPr>
              <a:lnSpc>
                <a:spcPct val="150000"/>
              </a:lnSpc>
            </a:pPr>
            <a:r>
              <a:rPr lang="zh-CN" altLang="zh-CN" sz="2400" dirty="0">
                <a:latin typeface="微软雅黑" pitchFamily="34" charset="-122"/>
                <a:ea typeface="微软雅黑" pitchFamily="34" charset="-122"/>
              </a:rPr>
              <a:t>电磁式继电器是一种自动电器，它的功能是根据外界输入信号</a:t>
            </a:r>
            <a:r>
              <a:rPr lang="zh-CN"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接通或断开小电流控制电路，实现远距离控制和保护的自动控制电器。其输入量可以是电流、电压等电量，也可以是温度、时间、速度、压力等非电量，而输出则是触头的动作或电路参数的变化。</a:t>
            </a:r>
            <a:endParaRPr lang="zh-CN" altLang="zh-CN" sz="2400" dirty="0">
              <a:latin typeface="微软雅黑" pitchFamily="34" charset="-122"/>
              <a:ea typeface="微软雅黑" pitchFamily="34" charset="-122"/>
            </a:endParaRPr>
          </a:p>
        </p:txBody>
      </p:sp>
    </p:spTree>
    <p:extLst>
      <p:ext uri="{BB962C8B-B14F-4D97-AF65-F5344CB8AC3E}">
        <p14:creationId xmlns:p14="http://schemas.microsoft.com/office/powerpoint/2010/main" val="3803829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888840" y="829445"/>
            <a:ext cx="41857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zh-CN" altLang="en-US" sz="2400" dirty="0" smtClean="0">
                <a:solidFill>
                  <a:schemeClr val="tx2"/>
                </a:solidFill>
                <a:latin typeface="微软雅黑" pitchFamily="34" charset="-122"/>
                <a:ea typeface="微软雅黑" pitchFamily="34" charset="-122"/>
                <a:cs typeface="+mj-cs"/>
              </a:rPr>
              <a:t>电磁式继电器和接触器的区别</a:t>
            </a:r>
            <a:endParaRPr lang="en-US" altLang="zh-CN" sz="2400" dirty="0" smtClean="0">
              <a:solidFill>
                <a:schemeClr val="tx2"/>
              </a:solidFill>
              <a:latin typeface="微软雅黑" pitchFamily="34" charset="-122"/>
              <a:ea typeface="微软雅黑" pitchFamily="34" charset="-122"/>
              <a:cs typeface="+mj-cs"/>
            </a:endParaRPr>
          </a:p>
        </p:txBody>
      </p:sp>
      <p:sp>
        <p:nvSpPr>
          <p:cNvPr id="12" name="TextBox 11"/>
          <p:cNvSpPr txBox="1"/>
          <p:nvPr/>
        </p:nvSpPr>
        <p:spPr>
          <a:xfrm>
            <a:off x="854292" y="1431741"/>
            <a:ext cx="7608092" cy="707886"/>
          </a:xfrm>
          <a:prstGeom prst="rect">
            <a:avLst/>
          </a:prstGeom>
          <a:noFill/>
        </p:spPr>
        <p:txBody>
          <a:bodyPr wrap="square" rtlCol="0">
            <a:spAutoFit/>
          </a:bodyPr>
          <a:lstStyle/>
          <a:p>
            <a:r>
              <a:rPr lang="zh-CN" altLang="en-US" sz="2000" dirty="0">
                <a:solidFill>
                  <a:srgbClr val="FF0000"/>
                </a:solidFill>
                <a:latin typeface="微软雅黑" pitchFamily="34" charset="-122"/>
                <a:ea typeface="微软雅黑" pitchFamily="34" charset="-122"/>
                <a:cs typeface="+mj-cs"/>
              </a:rPr>
              <a:t>相同点</a:t>
            </a:r>
            <a:r>
              <a:rPr lang="zh-CN" altLang="en-US" sz="2000" dirty="0" smtClean="0">
                <a:solidFill>
                  <a:srgbClr val="FF0000"/>
                </a:solidFill>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输入信号都是电压，都是利用电磁机构的工作原理进行工作的</a:t>
            </a:r>
            <a:endParaRPr lang="zh-CN" altLang="en-US" sz="2000" dirty="0">
              <a:latin typeface="微软雅黑" pitchFamily="34" charset="-122"/>
              <a:ea typeface="微软雅黑" pitchFamily="34" charset="-122"/>
            </a:endParaRPr>
          </a:p>
        </p:txBody>
      </p:sp>
      <p:sp>
        <p:nvSpPr>
          <p:cNvPr id="6" name="文本占位符 5"/>
          <p:cNvSpPr>
            <a:spLocks noGrp="1"/>
          </p:cNvSpPr>
          <p:nvPr>
            <p:ph type="body" idx="1"/>
          </p:nvPr>
        </p:nvSpPr>
        <p:spPr>
          <a:xfrm>
            <a:off x="4788024" y="2420888"/>
            <a:ext cx="4041775" cy="654843"/>
          </a:xfrm>
        </p:spPr>
        <p:txBody>
          <a:bodyPr/>
          <a:lstStyle/>
          <a:p>
            <a:r>
              <a:rPr lang="zh-CN" altLang="en-US" b="0" dirty="0" smtClean="0">
                <a:solidFill>
                  <a:srgbClr val="FF0000"/>
                </a:solidFill>
              </a:rPr>
              <a:t>     接触器</a:t>
            </a:r>
            <a:endParaRPr lang="zh-CN" altLang="en-US" b="0" dirty="0">
              <a:solidFill>
                <a:srgbClr val="FF0000"/>
              </a:solidFill>
            </a:endParaRPr>
          </a:p>
        </p:txBody>
      </p:sp>
      <p:sp>
        <p:nvSpPr>
          <p:cNvPr id="4" name="内容占位符 3"/>
          <p:cNvSpPr>
            <a:spLocks noGrp="1"/>
          </p:cNvSpPr>
          <p:nvPr>
            <p:ph sz="half" idx="2"/>
          </p:nvPr>
        </p:nvSpPr>
        <p:spPr>
          <a:xfrm>
            <a:off x="512738" y="3140968"/>
            <a:ext cx="4040188" cy="3845720"/>
          </a:xfrm>
        </p:spPr>
        <p:txBody>
          <a:bodyPr/>
          <a:lstStyle/>
          <a:p>
            <a:r>
              <a:rPr lang="zh-CN" altLang="en-US" dirty="0">
                <a:latin typeface="微软雅黑" pitchFamily="34" charset="-122"/>
              </a:rPr>
              <a:t>可以对各种输入量变化做出反应，如电流、电压、时间、速度等；</a:t>
            </a:r>
            <a:endParaRPr lang="en-US" altLang="zh-CN" dirty="0">
              <a:latin typeface="微软雅黑" pitchFamily="34" charset="-122"/>
            </a:endParaRPr>
          </a:p>
          <a:p>
            <a:r>
              <a:rPr lang="zh-CN" altLang="en-US" dirty="0">
                <a:latin typeface="微软雅黑" pitchFamily="34" charset="-122"/>
              </a:rPr>
              <a:t>用于切断小电流的控制和保护回路</a:t>
            </a:r>
            <a:endParaRPr lang="en-US" altLang="zh-CN" dirty="0">
              <a:latin typeface="微软雅黑" pitchFamily="34" charset="-122"/>
            </a:endParaRPr>
          </a:p>
          <a:p>
            <a:r>
              <a:rPr lang="zh-CN" altLang="en-US" dirty="0">
                <a:latin typeface="微软雅黑" pitchFamily="34" charset="-122"/>
              </a:rPr>
              <a:t>没有灭弧装置</a:t>
            </a:r>
            <a:endParaRPr lang="en-US" altLang="zh-CN" dirty="0">
              <a:latin typeface="微软雅黑" pitchFamily="34" charset="-122"/>
            </a:endParaRPr>
          </a:p>
          <a:p>
            <a:endParaRPr lang="zh-CN" altLang="en-US" dirty="0"/>
          </a:p>
        </p:txBody>
      </p:sp>
      <p:sp>
        <p:nvSpPr>
          <p:cNvPr id="13" name="内容占位符 12"/>
          <p:cNvSpPr>
            <a:spLocks noGrp="1"/>
          </p:cNvSpPr>
          <p:nvPr>
            <p:ph sz="quarter" idx="4"/>
          </p:nvPr>
        </p:nvSpPr>
        <p:spPr>
          <a:xfrm>
            <a:off x="4788024" y="3140968"/>
            <a:ext cx="4041775" cy="3845720"/>
          </a:xfrm>
        </p:spPr>
        <p:txBody>
          <a:bodyPr/>
          <a:lstStyle/>
          <a:p>
            <a:r>
              <a:rPr lang="zh-CN" altLang="en-US" dirty="0">
                <a:latin typeface="微软雅黑" pitchFamily="34" charset="-122"/>
              </a:rPr>
              <a:t>只对电压信号变化做出反应</a:t>
            </a:r>
            <a:endParaRPr lang="en-US" altLang="zh-CN" dirty="0">
              <a:latin typeface="微软雅黑" pitchFamily="34" charset="-122"/>
            </a:endParaRPr>
          </a:p>
          <a:p>
            <a:r>
              <a:rPr lang="zh-CN" altLang="en-US" dirty="0">
                <a:latin typeface="微软雅黑" pitchFamily="34" charset="-122"/>
              </a:rPr>
              <a:t>用来控制大电流电路</a:t>
            </a:r>
            <a:endParaRPr lang="en-US" altLang="zh-CN" dirty="0">
              <a:latin typeface="微软雅黑" pitchFamily="34" charset="-122"/>
            </a:endParaRPr>
          </a:p>
          <a:p>
            <a:r>
              <a:rPr lang="zh-CN" altLang="en-US" dirty="0">
                <a:latin typeface="微软雅黑" pitchFamily="34" charset="-122"/>
              </a:rPr>
              <a:t>有灭弧装置</a:t>
            </a:r>
            <a:endParaRPr lang="zh-CN" altLang="zh-CN" dirty="0">
              <a:latin typeface="微软雅黑" pitchFamily="34" charset="-122"/>
            </a:endParaRPr>
          </a:p>
          <a:p>
            <a:endParaRPr lang="zh-CN" altLang="en-US" dirty="0"/>
          </a:p>
        </p:txBody>
      </p:sp>
      <p:sp>
        <p:nvSpPr>
          <p:cNvPr id="17" name="文本占位符 2"/>
          <p:cNvSpPr txBox="1">
            <a:spLocks/>
          </p:cNvSpPr>
          <p:nvPr/>
        </p:nvSpPr>
        <p:spPr>
          <a:xfrm>
            <a:off x="888840" y="2063810"/>
            <a:ext cx="3287984" cy="625067"/>
          </a:xfrm>
          <a:prstGeom prst="rect">
            <a:avLst/>
          </a:prstGeom>
        </p:spPr>
        <p:txBody>
          <a:bodyPr lIns="45720" tIns="0" rIns="45720" bIns="0" anchor="ctr">
            <a:noAutofit/>
          </a:bodyPr>
          <a:lstStyle>
            <a:lvl1pPr marL="0" indent="0" algn="l" rtl="0" eaLnBrk="0" fontAlgn="base" hangingPunct="0">
              <a:spcBef>
                <a:spcPct val="20000"/>
              </a:spcBef>
              <a:spcAft>
                <a:spcPct val="0"/>
              </a:spcAft>
              <a:buClr>
                <a:srgbClr val="FFFFFF"/>
              </a:buClr>
              <a:buSzPct val="95000"/>
              <a:buFont typeface="Wingdings 2" pitchFamily="18" charset="2"/>
              <a:buNone/>
              <a:defRPr sz="2400" b="1" kern="1200" cap="none" baseline="0">
                <a:solidFill>
                  <a:schemeClr val="tx2"/>
                </a:solidFill>
                <a:effectLst/>
                <a:latin typeface="+mn-lt"/>
                <a:ea typeface="微软雅黑" pitchFamily="34" charset="-122"/>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None/>
              <a:defRPr sz="2000" b="1" kern="1200">
                <a:solidFill>
                  <a:schemeClr val="tx1"/>
                </a:solidFill>
                <a:latin typeface="+mn-lt"/>
                <a:ea typeface="微软雅黑" pitchFamily="34" charset="-122"/>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None/>
              <a:defRPr sz="1800" b="1" kern="1200">
                <a:solidFill>
                  <a:schemeClr val="tx1"/>
                </a:solidFill>
                <a:latin typeface="+mn-lt"/>
                <a:ea typeface="微软雅黑" pitchFamily="34" charset="-122"/>
                <a:cs typeface="+mn-cs"/>
              </a:defRPr>
            </a:lvl3pPr>
            <a:lvl4pPr marL="1187450" indent="-209550" algn="l" rtl="0" eaLnBrk="0" fontAlgn="base" hangingPunct="0">
              <a:spcBef>
                <a:spcPct val="20000"/>
              </a:spcBef>
              <a:spcAft>
                <a:spcPct val="0"/>
              </a:spcAft>
              <a:buClr>
                <a:srgbClr val="FFFFFF"/>
              </a:buClr>
              <a:buSzPct val="65000"/>
              <a:buFont typeface="Wingdings 2" pitchFamily="18" charset="2"/>
              <a:buNone/>
              <a:defRPr sz="1600" b="1" kern="1200">
                <a:solidFill>
                  <a:schemeClr val="tx1"/>
                </a:solidFill>
                <a:latin typeface="+mn-lt"/>
                <a:ea typeface="微软雅黑" pitchFamily="34" charset="-122"/>
                <a:cs typeface="+mn-cs"/>
              </a:defRPr>
            </a:lvl4pPr>
            <a:lvl5pPr marL="1462088" indent="-209550" algn="l" rtl="0" eaLnBrk="0" fontAlgn="base" hangingPunct="0">
              <a:spcBef>
                <a:spcPct val="20000"/>
              </a:spcBef>
              <a:spcAft>
                <a:spcPct val="0"/>
              </a:spcAft>
              <a:buClr>
                <a:srgbClr val="000000"/>
              </a:buClr>
              <a:buSzPct val="65000"/>
              <a:buFont typeface="Wingdings 2" pitchFamily="18" charset="2"/>
              <a:buNone/>
              <a:defRPr sz="1600" b="1" kern="1200">
                <a:solidFill>
                  <a:schemeClr val="tx1"/>
                </a:solidFill>
                <a:latin typeface="+mn-lt"/>
                <a:ea typeface="微软雅黑" pitchFamily="34" charset="-122"/>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zh-CN" altLang="en-US" sz="2000" b="0" dirty="0">
                <a:solidFill>
                  <a:srgbClr val="FF0000"/>
                </a:solidFill>
                <a:latin typeface="微软雅黑" pitchFamily="34" charset="-122"/>
                <a:cs typeface="+mj-cs"/>
              </a:rPr>
              <a:t>不同点</a:t>
            </a:r>
            <a:r>
              <a:rPr lang="zh-CN" altLang="en-US" sz="2000" b="0" dirty="0" smtClean="0">
                <a:solidFill>
                  <a:srgbClr val="FF0000"/>
                </a:solidFill>
                <a:latin typeface="微软雅黑" pitchFamily="34" charset="-122"/>
              </a:rPr>
              <a:t>：</a:t>
            </a:r>
          </a:p>
        </p:txBody>
      </p:sp>
      <p:sp>
        <p:nvSpPr>
          <p:cNvPr id="2" name="矩形 1"/>
          <p:cNvSpPr/>
          <p:nvPr/>
        </p:nvSpPr>
        <p:spPr>
          <a:xfrm>
            <a:off x="854292" y="2688877"/>
            <a:ext cx="1569660" cy="375809"/>
          </a:xfrm>
          <a:prstGeom prst="rect">
            <a:avLst/>
          </a:prstGeom>
        </p:spPr>
        <p:txBody>
          <a:bodyPr wrap="none">
            <a:spAutoFit/>
          </a:bodyPr>
          <a:lstStyle/>
          <a:p>
            <a:pPr lvl="0" algn="just">
              <a:lnSpc>
                <a:spcPct val="110000"/>
              </a:lnSpc>
              <a:spcBef>
                <a:spcPts val="1800"/>
              </a:spcBef>
              <a:buClr>
                <a:srgbClr val="963B22"/>
              </a:buClr>
              <a:buSzPct val="70000"/>
            </a:pPr>
            <a:r>
              <a:rPr lang="zh-CN" altLang="en-US" dirty="0">
                <a:solidFill>
                  <a:srgbClr val="FF0000"/>
                </a:solidFill>
                <a:latin typeface="微软雅黑" pitchFamily="34" charset="-122"/>
                <a:ea typeface="微软雅黑" panose="020B0503020204020204" pitchFamily="34" charset="-122"/>
              </a:rPr>
              <a:t>电磁式继电器</a:t>
            </a:r>
          </a:p>
        </p:txBody>
      </p:sp>
    </p:spTree>
    <p:extLst>
      <p:ext uri="{BB962C8B-B14F-4D97-AF65-F5344CB8AC3E}">
        <p14:creationId xmlns:p14="http://schemas.microsoft.com/office/powerpoint/2010/main" val="2401015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74267" y="2548354"/>
            <a:ext cx="7344816" cy="1569660"/>
          </a:xfrm>
          <a:prstGeom prst="rect">
            <a:avLst/>
          </a:prstGeom>
          <a:noFill/>
        </p:spPr>
        <p:txBody>
          <a:bodyPr wrap="square" rtlCol="0">
            <a:spAutoFit/>
          </a:bodyPr>
          <a:lstStyle/>
          <a:p>
            <a:pPr>
              <a:lnSpc>
                <a:spcPct val="150000"/>
              </a:lnSpc>
            </a:pPr>
            <a:r>
              <a:rPr lang="zh-CN" altLang="zh-CN" sz="2400" dirty="0">
                <a:latin typeface="微软雅黑" pitchFamily="34" charset="-122"/>
                <a:ea typeface="微软雅黑" pitchFamily="34" charset="-122"/>
              </a:rPr>
              <a:t>电流继电器的线圈串接于被测电路中，反映电路电流的变化，对电路实现过电流与欠电流保护</a:t>
            </a:r>
            <a:r>
              <a:rPr lang="zh-CN" altLang="zh-CN" sz="2400" dirty="0" smtClean="0">
                <a:latin typeface="微软雅黑" pitchFamily="34" charset="-122"/>
                <a:ea typeface="微软雅黑" pitchFamily="34" charset="-122"/>
              </a:rPr>
              <a:t>。</a:t>
            </a:r>
            <a:endParaRPr lang="en-US" altLang="zh-CN" sz="2400" dirty="0" smtClean="0">
              <a:latin typeface="微软雅黑" pitchFamily="34" charset="-122"/>
              <a:ea typeface="微软雅黑" pitchFamily="34" charset="-122"/>
            </a:endParaRPr>
          </a:p>
          <a:p>
            <a:endParaRPr lang="zh-CN" altLang="zh-CN" sz="2400" dirty="0">
              <a:latin typeface="微软雅黑" pitchFamily="34" charset="-122"/>
              <a:ea typeface="微软雅黑" pitchFamily="34" charset="-122"/>
            </a:endParaRPr>
          </a:p>
        </p:txBody>
      </p:sp>
      <p:sp>
        <p:nvSpPr>
          <p:cNvPr id="7" name="矩形 6"/>
          <p:cNvSpPr/>
          <p:nvPr/>
        </p:nvSpPr>
        <p:spPr>
          <a:xfrm>
            <a:off x="774267" y="4046006"/>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8" name="TextBox 7"/>
          <p:cNvSpPr txBox="1"/>
          <p:nvPr/>
        </p:nvSpPr>
        <p:spPr>
          <a:xfrm>
            <a:off x="984147" y="3887181"/>
            <a:ext cx="4176464" cy="461665"/>
          </a:xfrm>
          <a:prstGeom prst="rect">
            <a:avLst/>
          </a:prstGeom>
          <a:noFill/>
        </p:spPr>
        <p:txBody>
          <a:bodyPr wrap="square" rtlCol="0">
            <a:spAutoFit/>
          </a:bodyPr>
          <a:lstStyle/>
          <a:p>
            <a:r>
              <a:rPr lang="zh-CN" altLang="en-US" sz="2400" dirty="0">
                <a:solidFill>
                  <a:schemeClr val="tx2"/>
                </a:solidFill>
                <a:latin typeface="微软雅黑" pitchFamily="34" charset="-122"/>
                <a:ea typeface="微软雅黑" pitchFamily="34" charset="-122"/>
                <a:cs typeface="+mj-cs"/>
              </a:rPr>
              <a:t>分类</a:t>
            </a:r>
          </a:p>
        </p:txBody>
      </p:sp>
      <p:sp>
        <p:nvSpPr>
          <p:cNvPr id="10" name="TextBox 9"/>
          <p:cNvSpPr txBox="1"/>
          <p:nvPr/>
        </p:nvSpPr>
        <p:spPr>
          <a:xfrm>
            <a:off x="882279" y="4522221"/>
            <a:ext cx="7344816" cy="1135054"/>
          </a:xfrm>
          <a:prstGeom prst="rect">
            <a:avLst/>
          </a:prstGeom>
          <a:noFill/>
        </p:spPr>
        <p:txBody>
          <a:bodyPr wrap="square" rtlCol="0">
            <a:spAutoFit/>
          </a:bodyPr>
          <a:lstStyle/>
          <a:p>
            <a:pPr>
              <a:lnSpc>
                <a:spcPct val="150000"/>
              </a:lnSpc>
            </a:pPr>
            <a:r>
              <a:rPr lang="zh-CN" altLang="en-US" sz="2400" dirty="0" smtClean="0">
                <a:latin typeface="微软雅黑" pitchFamily="34" charset="-122"/>
                <a:ea typeface="微软雅黑" pitchFamily="34" charset="-122"/>
              </a:rPr>
              <a:t>过电流继电器</a:t>
            </a:r>
            <a:endParaRPr lang="en-US" altLang="zh-CN" sz="2400" dirty="0" smtClean="0">
              <a:latin typeface="微软雅黑" pitchFamily="34" charset="-122"/>
              <a:ea typeface="微软雅黑" pitchFamily="34" charset="-122"/>
            </a:endParaRPr>
          </a:p>
          <a:p>
            <a:pPr>
              <a:lnSpc>
                <a:spcPct val="150000"/>
              </a:lnSpc>
            </a:pPr>
            <a:r>
              <a:rPr lang="zh-CN" altLang="en-US" sz="2400" dirty="0" smtClean="0">
                <a:latin typeface="微软雅黑" pitchFamily="34" charset="-122"/>
                <a:ea typeface="微软雅黑" pitchFamily="34" charset="-122"/>
              </a:rPr>
              <a:t>欠电流继电器</a:t>
            </a:r>
            <a:endParaRPr lang="zh-CN" altLang="zh-CN" sz="2400" dirty="0">
              <a:latin typeface="微软雅黑" pitchFamily="34" charset="-122"/>
              <a:ea typeface="微软雅黑" pitchFamily="34" charset="-122"/>
            </a:endParaRPr>
          </a:p>
        </p:txBody>
      </p:sp>
      <p:sp>
        <p:nvSpPr>
          <p:cNvPr id="11" name="TextBox 16"/>
          <p:cNvSpPr txBox="1">
            <a:spLocks noChangeArrowheads="1"/>
          </p:cNvSpPr>
          <p:nvPr/>
        </p:nvSpPr>
        <p:spPr bwMode="auto">
          <a:xfrm>
            <a:off x="539552" y="836712"/>
            <a:ext cx="28135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4.3.1 </a:t>
            </a:r>
            <a:r>
              <a:rPr lang="zh-CN" altLang="en-US" sz="2400" dirty="0" smtClean="0">
                <a:solidFill>
                  <a:schemeClr val="tx2"/>
                </a:solidFill>
                <a:latin typeface="微软雅黑" pitchFamily="34" charset="-122"/>
                <a:ea typeface="微软雅黑" pitchFamily="34" charset="-122"/>
                <a:cs typeface="+mj-cs"/>
              </a:rPr>
              <a:t>电磁式继电器</a:t>
            </a:r>
            <a:endParaRPr lang="en-US" altLang="zh-CN" sz="2400" dirty="0" smtClean="0">
              <a:solidFill>
                <a:schemeClr val="tx2"/>
              </a:solidFill>
              <a:latin typeface="微软雅黑" pitchFamily="34" charset="-122"/>
              <a:ea typeface="微软雅黑" pitchFamily="34" charset="-122"/>
              <a:cs typeface="+mj-cs"/>
            </a:endParaRPr>
          </a:p>
        </p:txBody>
      </p:sp>
      <p:sp>
        <p:nvSpPr>
          <p:cNvPr id="12" name="TextBox 16"/>
          <p:cNvSpPr txBox="1">
            <a:spLocks noChangeArrowheads="1"/>
          </p:cNvSpPr>
          <p:nvPr/>
        </p:nvSpPr>
        <p:spPr bwMode="auto">
          <a:xfrm>
            <a:off x="683568" y="1419473"/>
            <a:ext cx="29931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1. </a:t>
            </a:r>
            <a:r>
              <a:rPr lang="zh-CN" altLang="en-US" sz="2400" dirty="0" smtClean="0">
                <a:solidFill>
                  <a:schemeClr val="tx2"/>
                </a:solidFill>
                <a:latin typeface="微软雅黑" pitchFamily="34" charset="-122"/>
                <a:ea typeface="微软雅黑" pitchFamily="34" charset="-122"/>
                <a:cs typeface="+mj-cs"/>
              </a:rPr>
              <a:t>电磁式电流继电器</a:t>
            </a:r>
            <a:endParaRPr lang="en-US" altLang="zh-CN" sz="2400" dirty="0" smtClean="0">
              <a:solidFill>
                <a:schemeClr val="tx2"/>
              </a:solidFill>
              <a:latin typeface="微软雅黑" pitchFamily="34" charset="-122"/>
              <a:ea typeface="微软雅黑" pitchFamily="34" charset="-122"/>
              <a:cs typeface="+mj-cs"/>
            </a:endParaRPr>
          </a:p>
        </p:txBody>
      </p:sp>
      <p:sp>
        <p:nvSpPr>
          <p:cNvPr id="13" name="矩形 12"/>
          <p:cNvSpPr/>
          <p:nvPr/>
        </p:nvSpPr>
        <p:spPr>
          <a:xfrm>
            <a:off x="774267" y="2039962"/>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TextBox 16"/>
          <p:cNvSpPr txBox="1"/>
          <p:nvPr/>
        </p:nvSpPr>
        <p:spPr>
          <a:xfrm>
            <a:off x="981567" y="1881138"/>
            <a:ext cx="4176464" cy="461665"/>
          </a:xfrm>
          <a:prstGeom prst="rect">
            <a:avLst/>
          </a:prstGeom>
          <a:noFill/>
        </p:spPr>
        <p:txBody>
          <a:bodyPr wrap="square" rtlCol="0">
            <a:spAutoFit/>
          </a:bodyPr>
          <a:lstStyle/>
          <a:p>
            <a:r>
              <a:rPr lang="zh-CN" altLang="en-US" sz="2400" dirty="0">
                <a:solidFill>
                  <a:schemeClr val="tx2"/>
                </a:solidFill>
                <a:latin typeface="微软雅黑" pitchFamily="34" charset="-122"/>
                <a:ea typeface="微软雅黑" pitchFamily="34" charset="-122"/>
                <a:cs typeface="+mj-cs"/>
              </a:rPr>
              <a:t>定义</a:t>
            </a:r>
          </a:p>
        </p:txBody>
      </p:sp>
    </p:spTree>
    <p:extLst>
      <p:ext uri="{BB962C8B-B14F-4D97-AF65-F5344CB8AC3E}">
        <p14:creationId xmlns:p14="http://schemas.microsoft.com/office/powerpoint/2010/main" val="2062428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6"/>
          <p:cNvSpPr txBox="1">
            <a:spLocks noChangeArrowheads="1"/>
          </p:cNvSpPr>
          <p:nvPr/>
        </p:nvSpPr>
        <p:spPr bwMode="auto">
          <a:xfrm>
            <a:off x="656432" y="757683"/>
            <a:ext cx="29931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1. </a:t>
            </a:r>
            <a:r>
              <a:rPr lang="zh-CN" altLang="en-US" sz="2400" dirty="0" smtClean="0">
                <a:solidFill>
                  <a:schemeClr val="tx2"/>
                </a:solidFill>
                <a:latin typeface="微软雅黑" pitchFamily="34" charset="-122"/>
                <a:ea typeface="微软雅黑" pitchFamily="34" charset="-122"/>
                <a:cs typeface="+mj-cs"/>
              </a:rPr>
              <a:t>电磁式电流继电器</a:t>
            </a:r>
            <a:endParaRPr lang="en-US" altLang="zh-CN" sz="2400" dirty="0" smtClean="0">
              <a:solidFill>
                <a:schemeClr val="tx2"/>
              </a:solidFill>
              <a:latin typeface="微软雅黑" pitchFamily="34" charset="-122"/>
              <a:ea typeface="微软雅黑" pitchFamily="34" charset="-122"/>
              <a:cs typeface="+mj-cs"/>
            </a:endParaRPr>
          </a:p>
        </p:txBody>
      </p:sp>
      <p:sp>
        <p:nvSpPr>
          <p:cNvPr id="13" name="矩形 12"/>
          <p:cNvSpPr/>
          <p:nvPr/>
        </p:nvSpPr>
        <p:spPr>
          <a:xfrm>
            <a:off x="829504" y="1397967"/>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TextBox 16"/>
          <p:cNvSpPr txBox="1"/>
          <p:nvPr/>
        </p:nvSpPr>
        <p:spPr>
          <a:xfrm>
            <a:off x="981567" y="1248617"/>
            <a:ext cx="4176464" cy="461665"/>
          </a:xfrm>
          <a:prstGeom prst="rect">
            <a:avLst/>
          </a:prstGeom>
          <a:noFill/>
        </p:spPr>
        <p:txBody>
          <a:bodyPr wrap="square" rtlCol="0">
            <a:spAutoFit/>
          </a:bodyPr>
          <a:lstStyle/>
          <a:p>
            <a:r>
              <a:rPr lang="zh-CN" altLang="en-US" sz="2400" dirty="0">
                <a:solidFill>
                  <a:schemeClr val="tx2"/>
                </a:solidFill>
                <a:latin typeface="微软雅黑" pitchFamily="34" charset="-122"/>
                <a:ea typeface="微软雅黑" pitchFamily="34" charset="-122"/>
                <a:cs typeface="+mj-cs"/>
              </a:rPr>
              <a:t>型号意义</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 name="对象 2"/>
          <p:cNvGraphicFramePr>
            <a:graphicFrameLocks noChangeAspect="1"/>
          </p:cNvGraphicFramePr>
          <p:nvPr>
            <p:extLst>
              <p:ext uri="{D42A27DB-BD31-4B8C-83A1-F6EECF244321}">
                <p14:modId xmlns:p14="http://schemas.microsoft.com/office/powerpoint/2010/main" val="3085669600"/>
              </p:ext>
            </p:extLst>
          </p:nvPr>
        </p:nvGraphicFramePr>
        <p:xfrm>
          <a:off x="665531" y="1717922"/>
          <a:ext cx="8073690" cy="3218378"/>
        </p:xfrm>
        <a:graphic>
          <a:graphicData uri="http://schemas.openxmlformats.org/presentationml/2006/ole">
            <mc:AlternateContent xmlns:mc="http://schemas.openxmlformats.org/markup-compatibility/2006">
              <mc:Choice xmlns:v="urn:schemas-microsoft-com:vml" Requires="v">
                <p:oleObj spid="_x0000_s10305" name="Visio" r:id="rId3" imgW="7138749" imgH="2848570" progId="Visio.Drawing.11">
                  <p:embed/>
                </p:oleObj>
              </mc:Choice>
              <mc:Fallback>
                <p:oleObj name="Visio" r:id="rId3" imgW="7138749" imgH="284857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531" y="1717922"/>
                        <a:ext cx="8073690" cy="3218378"/>
                      </a:xfrm>
                      <a:prstGeom prst="rect">
                        <a:avLst/>
                      </a:prstGeom>
                      <a:noFill/>
                    </p:spPr>
                  </p:pic>
                </p:oleObj>
              </mc:Fallback>
            </mc:AlternateContent>
          </a:graphicData>
        </a:graphic>
      </p:graphicFrame>
      <p:sp>
        <p:nvSpPr>
          <p:cNvPr id="4" name="矩形 3"/>
          <p:cNvSpPr/>
          <p:nvPr/>
        </p:nvSpPr>
        <p:spPr>
          <a:xfrm>
            <a:off x="2411760" y="5207218"/>
            <a:ext cx="2930610" cy="369332"/>
          </a:xfrm>
          <a:prstGeom prst="rect">
            <a:avLst/>
          </a:prstGeom>
        </p:spPr>
        <p:txBody>
          <a:bodyPr wrap="none">
            <a:spAutoFit/>
          </a:bodyPr>
          <a:lstStyle/>
          <a:p>
            <a:r>
              <a:rPr lang="zh-CN" altLang="zh-CN" dirty="0">
                <a:latin typeface="微软雅黑" pitchFamily="34" charset="-122"/>
                <a:ea typeface="微软雅黑" pitchFamily="34" charset="-122"/>
              </a:rPr>
              <a:t>图4-1 电流继电器型号意义</a:t>
            </a:r>
          </a:p>
        </p:txBody>
      </p:sp>
    </p:spTree>
    <p:extLst>
      <p:ext uri="{BB962C8B-B14F-4D97-AF65-F5344CB8AC3E}">
        <p14:creationId xmlns:p14="http://schemas.microsoft.com/office/powerpoint/2010/main" val="1620625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74267" y="1981943"/>
            <a:ext cx="7344816" cy="1689052"/>
          </a:xfrm>
          <a:prstGeom prst="rect">
            <a:avLst/>
          </a:prstGeom>
          <a:noFill/>
        </p:spPr>
        <p:txBody>
          <a:bodyPr wrap="square" rtlCol="0">
            <a:spAutoFit/>
          </a:bodyPr>
          <a:lstStyle/>
          <a:p>
            <a:pPr>
              <a:lnSpc>
                <a:spcPct val="150000"/>
              </a:lnSpc>
            </a:pPr>
            <a:r>
              <a:rPr lang="zh-CN" altLang="zh-CN" sz="2400" dirty="0">
                <a:latin typeface="微软雅黑" pitchFamily="34" charset="-122"/>
                <a:ea typeface="微软雅黑" pitchFamily="34" charset="-122"/>
              </a:rPr>
              <a:t>电压继电器是根据输入电压大小而动作的继电器。电压继电器线圈与被测电路并联，反映电路电压的变化，可作为电路的过电压和欠电压保护。</a:t>
            </a:r>
          </a:p>
        </p:txBody>
      </p:sp>
      <p:sp>
        <p:nvSpPr>
          <p:cNvPr id="7" name="矩形 6"/>
          <p:cNvSpPr/>
          <p:nvPr/>
        </p:nvSpPr>
        <p:spPr>
          <a:xfrm>
            <a:off x="826569" y="3917626"/>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8" name="TextBox 7"/>
          <p:cNvSpPr txBox="1"/>
          <p:nvPr/>
        </p:nvSpPr>
        <p:spPr>
          <a:xfrm>
            <a:off x="1154560" y="3785293"/>
            <a:ext cx="4176464" cy="461665"/>
          </a:xfrm>
          <a:prstGeom prst="rect">
            <a:avLst/>
          </a:prstGeom>
          <a:noFill/>
        </p:spPr>
        <p:txBody>
          <a:bodyPr wrap="square" rtlCol="0">
            <a:spAutoFit/>
          </a:bodyPr>
          <a:lstStyle/>
          <a:p>
            <a:r>
              <a:rPr lang="zh-CN" altLang="en-US" sz="2400" dirty="0">
                <a:solidFill>
                  <a:schemeClr val="tx2"/>
                </a:solidFill>
                <a:latin typeface="微软雅黑" pitchFamily="34" charset="-122"/>
                <a:ea typeface="微软雅黑" pitchFamily="34" charset="-122"/>
                <a:cs typeface="+mj-cs"/>
              </a:rPr>
              <a:t>分类</a:t>
            </a:r>
          </a:p>
        </p:txBody>
      </p:sp>
      <p:sp>
        <p:nvSpPr>
          <p:cNvPr id="10" name="TextBox 9"/>
          <p:cNvSpPr txBox="1"/>
          <p:nvPr/>
        </p:nvSpPr>
        <p:spPr>
          <a:xfrm>
            <a:off x="882279" y="4286755"/>
            <a:ext cx="7344816" cy="1689052"/>
          </a:xfrm>
          <a:prstGeom prst="rect">
            <a:avLst/>
          </a:prstGeom>
          <a:noFill/>
        </p:spPr>
        <p:txBody>
          <a:bodyPr wrap="square" rtlCol="0">
            <a:spAutoFit/>
          </a:bodyPr>
          <a:lstStyle/>
          <a:p>
            <a:pPr>
              <a:lnSpc>
                <a:spcPct val="150000"/>
              </a:lnSpc>
            </a:pPr>
            <a:r>
              <a:rPr lang="zh-CN" altLang="en-US" sz="2400" dirty="0" smtClean="0">
                <a:latin typeface="微软雅黑" pitchFamily="34" charset="-122"/>
                <a:ea typeface="微软雅黑" pitchFamily="34" charset="-122"/>
              </a:rPr>
              <a:t>过电压继电器</a:t>
            </a:r>
            <a:endParaRPr lang="en-US" altLang="zh-CN" sz="2400" dirty="0" smtClean="0">
              <a:latin typeface="微软雅黑" pitchFamily="34" charset="-122"/>
              <a:ea typeface="微软雅黑" pitchFamily="34" charset="-122"/>
            </a:endParaRPr>
          </a:p>
          <a:p>
            <a:pPr>
              <a:lnSpc>
                <a:spcPct val="150000"/>
              </a:lnSpc>
            </a:pPr>
            <a:r>
              <a:rPr lang="zh-CN" altLang="en-US" sz="2400" dirty="0" smtClean="0">
                <a:latin typeface="微软雅黑" pitchFamily="34" charset="-122"/>
                <a:ea typeface="微软雅黑" pitchFamily="34" charset="-122"/>
              </a:rPr>
              <a:t>欠电压继电器</a:t>
            </a:r>
            <a:endParaRPr lang="en-US" altLang="zh-CN" sz="2400" dirty="0" smtClean="0">
              <a:latin typeface="微软雅黑" pitchFamily="34" charset="-122"/>
              <a:ea typeface="微软雅黑" pitchFamily="34" charset="-122"/>
            </a:endParaRPr>
          </a:p>
          <a:p>
            <a:pPr>
              <a:lnSpc>
                <a:spcPct val="150000"/>
              </a:lnSpc>
            </a:pPr>
            <a:r>
              <a:rPr lang="zh-CN" altLang="en-US" sz="2400" dirty="0" smtClean="0">
                <a:latin typeface="微软雅黑" pitchFamily="34" charset="-122"/>
                <a:ea typeface="微软雅黑" pitchFamily="34" charset="-122"/>
              </a:rPr>
              <a:t>零电压继电器</a:t>
            </a:r>
            <a:endParaRPr lang="zh-CN" altLang="zh-CN" sz="2400" dirty="0">
              <a:latin typeface="微软雅黑" pitchFamily="34" charset="-122"/>
              <a:ea typeface="微软雅黑" pitchFamily="34" charset="-122"/>
            </a:endParaRPr>
          </a:p>
        </p:txBody>
      </p:sp>
      <p:sp>
        <p:nvSpPr>
          <p:cNvPr id="12" name="TextBox 16"/>
          <p:cNvSpPr txBox="1">
            <a:spLocks noChangeArrowheads="1"/>
          </p:cNvSpPr>
          <p:nvPr/>
        </p:nvSpPr>
        <p:spPr bwMode="auto">
          <a:xfrm>
            <a:off x="683565" y="778766"/>
            <a:ext cx="29931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2. </a:t>
            </a:r>
            <a:r>
              <a:rPr lang="zh-CN" altLang="en-US" sz="2400" dirty="0" smtClean="0">
                <a:solidFill>
                  <a:schemeClr val="tx2"/>
                </a:solidFill>
                <a:latin typeface="微软雅黑" pitchFamily="34" charset="-122"/>
                <a:ea typeface="微软雅黑" pitchFamily="34" charset="-122"/>
                <a:cs typeface="+mj-cs"/>
              </a:rPr>
              <a:t>电磁式电</a:t>
            </a:r>
            <a:r>
              <a:rPr lang="zh-CN" altLang="en-US" sz="2400" dirty="0">
                <a:solidFill>
                  <a:schemeClr val="tx2"/>
                </a:solidFill>
                <a:latin typeface="微软雅黑" pitchFamily="34" charset="-122"/>
                <a:ea typeface="微软雅黑" pitchFamily="34" charset="-122"/>
                <a:cs typeface="+mj-cs"/>
              </a:rPr>
              <a:t>压</a:t>
            </a:r>
            <a:r>
              <a:rPr lang="zh-CN" altLang="en-US" sz="2400" dirty="0" smtClean="0">
                <a:solidFill>
                  <a:schemeClr val="tx2"/>
                </a:solidFill>
                <a:latin typeface="微软雅黑" pitchFamily="34" charset="-122"/>
                <a:ea typeface="微软雅黑" pitchFamily="34" charset="-122"/>
                <a:cs typeface="+mj-cs"/>
              </a:rPr>
              <a:t>继电器</a:t>
            </a:r>
            <a:endParaRPr lang="en-US" altLang="zh-CN" sz="2400" dirty="0" smtClean="0">
              <a:solidFill>
                <a:schemeClr val="tx2"/>
              </a:solidFill>
              <a:latin typeface="微软雅黑" pitchFamily="34" charset="-122"/>
              <a:ea typeface="微软雅黑" pitchFamily="34" charset="-122"/>
              <a:cs typeface="+mj-cs"/>
            </a:endParaRPr>
          </a:p>
        </p:txBody>
      </p:sp>
      <p:sp>
        <p:nvSpPr>
          <p:cNvPr id="13" name="矩形 12"/>
          <p:cNvSpPr/>
          <p:nvPr/>
        </p:nvSpPr>
        <p:spPr>
          <a:xfrm>
            <a:off x="774267" y="1484784"/>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TextBox 16"/>
          <p:cNvSpPr txBox="1"/>
          <p:nvPr/>
        </p:nvSpPr>
        <p:spPr>
          <a:xfrm>
            <a:off x="1089920" y="1325959"/>
            <a:ext cx="4176464" cy="461665"/>
          </a:xfrm>
          <a:prstGeom prst="rect">
            <a:avLst/>
          </a:prstGeom>
          <a:noFill/>
        </p:spPr>
        <p:txBody>
          <a:bodyPr wrap="square" rtlCol="0">
            <a:spAutoFit/>
          </a:bodyPr>
          <a:lstStyle/>
          <a:p>
            <a:r>
              <a:rPr lang="zh-CN" altLang="en-US" sz="2400" dirty="0">
                <a:solidFill>
                  <a:schemeClr val="tx2"/>
                </a:solidFill>
                <a:latin typeface="微软雅黑" pitchFamily="34" charset="-122"/>
                <a:ea typeface="微软雅黑" pitchFamily="34" charset="-122"/>
                <a:cs typeface="+mj-cs"/>
              </a:rPr>
              <a:t>定义</a:t>
            </a:r>
          </a:p>
        </p:txBody>
      </p:sp>
    </p:spTree>
    <p:extLst>
      <p:ext uri="{BB962C8B-B14F-4D97-AF65-F5344CB8AC3E}">
        <p14:creationId xmlns:p14="http://schemas.microsoft.com/office/powerpoint/2010/main" val="638455755"/>
      </p:ext>
    </p:extLst>
  </p:cSld>
  <p:clrMapOvr>
    <a:masterClrMapping/>
  </p:clrMapOvr>
  <p:timing>
    <p:tnLst>
      <p:par>
        <p:cTn id="1" dur="indefinite" restart="never" nodeType="tmRoot"/>
      </p:par>
    </p:tnLst>
  </p:timing>
</p:sld>
</file>

<file path=ppt/theme/theme1.xml><?xml version="1.0" encoding="utf-8"?>
<a:theme xmlns:a="http://schemas.openxmlformats.org/drawingml/2006/main" name="2_A000120140530A80PPBG">
  <a:themeElements>
    <a:clrScheme name="自定义 30">
      <a:dk1>
        <a:srgbClr val="47494B"/>
      </a:dk1>
      <a:lt1>
        <a:srgbClr val="FFFFFF"/>
      </a:lt1>
      <a:dk2>
        <a:srgbClr val="454749"/>
      </a:dk2>
      <a:lt2>
        <a:srgbClr val="EAF5FC"/>
      </a:lt2>
      <a:accent1>
        <a:srgbClr val="78AEEE"/>
      </a:accent1>
      <a:accent2>
        <a:srgbClr val="7982BD"/>
      </a:accent2>
      <a:accent3>
        <a:srgbClr val="A9ADDF"/>
      </a:accent3>
      <a:accent4>
        <a:srgbClr val="9D9394"/>
      </a:accent4>
      <a:accent5>
        <a:srgbClr val="3DA4C9"/>
      </a:accent5>
      <a:accent6>
        <a:srgbClr val="FFC000"/>
      </a:accent6>
      <a:hlink>
        <a:srgbClr val="00B0F0"/>
      </a:hlink>
      <a:folHlink>
        <a:srgbClr val="AFB2B4"/>
      </a:folHlink>
    </a:clrScheme>
    <a:fontScheme name="自定义 2">
      <a:majorFont>
        <a:latin typeface="Baskerville Old Face"/>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3646</TotalTime>
  <Words>1675</Words>
  <Application>Microsoft Office PowerPoint</Application>
  <PresentationFormat>全屏显示(4:3)</PresentationFormat>
  <Paragraphs>226</Paragraphs>
  <Slides>30</Slides>
  <Notes>0</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vt:i4>
      </vt:variant>
      <vt:variant>
        <vt:lpstr>幻灯片标题</vt:lpstr>
      </vt:variant>
      <vt:variant>
        <vt:i4>30</vt:i4>
      </vt:variant>
    </vt:vector>
  </HeadingPairs>
  <TitlesOfParts>
    <vt:vector size="44" baseType="lpstr">
      <vt:lpstr>Kozuka Gothic Pr6N B</vt:lpstr>
      <vt:lpstr>方正舒体</vt:lpstr>
      <vt:lpstr>宋体</vt:lpstr>
      <vt:lpstr>微软雅黑</vt:lpstr>
      <vt:lpstr>幼圆</vt:lpstr>
      <vt:lpstr>Aharoni</vt:lpstr>
      <vt:lpstr>Arial</vt:lpstr>
      <vt:lpstr>Arial Black</vt:lpstr>
      <vt:lpstr>Calibri</vt:lpstr>
      <vt:lpstr>Palace Script MT</vt:lpstr>
      <vt:lpstr>Wingdings</vt:lpstr>
      <vt:lpstr>Wingdings 2</vt:lpstr>
      <vt:lpstr>2_A000120140530A80PPBG</vt:lpstr>
      <vt:lpstr>Visio</vt:lpstr>
      <vt:lpstr>电气控制与PLC技术</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lkx</dc:creator>
  <cp:lastModifiedBy>gta</cp:lastModifiedBy>
  <cp:revision>470</cp:revision>
  <dcterms:created xsi:type="dcterms:W3CDTF">2008-06-05T04:49:45Z</dcterms:created>
  <dcterms:modified xsi:type="dcterms:W3CDTF">2014-12-02T01:50:30Z</dcterms:modified>
</cp:coreProperties>
</file>