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24"/>
  </p:notesMasterIdLst>
  <p:sldIdLst>
    <p:sldId id="554" r:id="rId2"/>
    <p:sldId id="553" r:id="rId3"/>
    <p:sldId id="455" r:id="rId4"/>
    <p:sldId id="456" r:id="rId5"/>
    <p:sldId id="457" r:id="rId6"/>
    <p:sldId id="535" r:id="rId7"/>
    <p:sldId id="549" r:id="rId8"/>
    <p:sldId id="550" r:id="rId9"/>
    <p:sldId id="536" r:id="rId10"/>
    <p:sldId id="542" r:id="rId11"/>
    <p:sldId id="537" r:id="rId12"/>
    <p:sldId id="543" r:id="rId13"/>
    <p:sldId id="538" r:id="rId14"/>
    <p:sldId id="541" r:id="rId15"/>
    <p:sldId id="482" r:id="rId16"/>
    <p:sldId id="512" r:id="rId17"/>
    <p:sldId id="546" r:id="rId18"/>
    <p:sldId id="547" r:id="rId19"/>
    <p:sldId id="548" r:id="rId20"/>
    <p:sldId id="485" r:id="rId21"/>
    <p:sldId id="487" r:id="rId22"/>
    <p:sldId id="552"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5" autoAdjust="0"/>
    <p:restoredTop sz="94660"/>
  </p:normalViewPr>
  <p:slideViewPr>
    <p:cSldViewPr>
      <p:cViewPr varScale="1">
        <p:scale>
          <a:sx n="83" d="100"/>
          <a:sy n="83" d="100"/>
        </p:scale>
        <p:origin x="4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6.png"/><Relationship Id="rId4" Type="http://schemas.openxmlformats.org/officeDocument/2006/relationships/image" Target="../media/image9.jp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6.png"/><Relationship Id="rId4" Type="http://schemas.openxmlformats.org/officeDocument/2006/relationships/image" Target="../media/image9.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651952-DF11-414D-8E94-11A720D04309}" type="doc">
      <dgm:prSet loTypeId="urn:microsoft.com/office/officeart/2008/layout/HexagonCluster" loCatId="picture" qsTypeId="urn:microsoft.com/office/officeart/2005/8/quickstyle/simple1" qsCatId="simple" csTypeId="urn:microsoft.com/office/officeart/2005/8/colors/accent1_2" csCatId="accent1" phldr="1"/>
      <dgm:spPr/>
    </dgm:pt>
    <dgm:pt modelId="{4204F26B-3A55-4539-88AD-4D267BEAF0C3}">
      <dgm:prSet phldrT="[文本]"/>
      <dgm:spPr>
        <a:blipFill rotWithShape="0">
          <a:blip xmlns:r="http://schemas.openxmlformats.org/officeDocument/2006/relationships" r:embed="rId1"/>
          <a:stretch>
            <a:fillRect/>
          </a:stretch>
        </a:blipFill>
        <a:ln w="25400" cap="flat" cmpd="sng" algn="ctr">
          <a:solidFill>
            <a:srgbClr val="4F81BD">
              <a:hueOff val="0"/>
              <a:satOff val="0"/>
              <a:lumOff val="0"/>
              <a:alphaOff val="0"/>
            </a:srgbClr>
          </a:solidFill>
          <a:prstDash val="solid"/>
        </a:ln>
        <a:effectLst>
          <a:glow rad="228600">
            <a:srgbClr val="7030A0">
              <a:alpha val="40000"/>
            </a:srgbClr>
          </a:glow>
        </a:effectLst>
        <a:scene3d>
          <a:camera prst="orthographicFront"/>
          <a:lightRig rig="threePt" dir="t"/>
        </a:scene3d>
        <a:sp3d>
          <a:bevelT w="139700" h="139700" prst="divot"/>
        </a:sp3d>
      </dgm:spPr>
      <dgm:t>
        <a:bodyPr/>
        <a:lstStyle/>
        <a:p>
          <a:endParaRPr lang="zh-CN" altLang="en-US" dirty="0">
            <a:solidFill>
              <a:sysClr val="window" lastClr="FFFFFF"/>
            </a:solidFill>
            <a:latin typeface="Calibri"/>
            <a:ea typeface="宋体" panose="02010600030101010101" pitchFamily="2" charset="-122"/>
            <a:cs typeface="+mn-cs"/>
          </a:endParaRPr>
        </a:p>
      </dgm:t>
    </dgm:pt>
    <dgm:pt modelId="{8896E334-0F0D-4FDC-9C6A-FBCB43EA4DBB}" type="parTrans" cxnId="{194C7425-4535-40C9-8BC2-F3293B534CF4}">
      <dgm:prSet/>
      <dgm:spPr/>
      <dgm:t>
        <a:bodyPr/>
        <a:lstStyle/>
        <a:p>
          <a:endParaRPr lang="zh-CN" altLang="en-US"/>
        </a:p>
      </dgm:t>
    </dgm:pt>
    <dgm:pt modelId="{EBCE2EE9-5A8D-4DCF-BC84-B7094A71D8BD}" type="sibTrans" cxnId="{194C7425-4535-40C9-8BC2-F3293B534CF4}">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5000" r="-15000"/>
          </a:stretch>
        </a:blipFill>
        <a:ln w="25400" cap="flat" cmpd="sng" algn="ctr">
          <a:solidFill>
            <a:srgbClr val="4F81BD">
              <a:hueOff val="0"/>
              <a:satOff val="0"/>
              <a:lumOff val="0"/>
              <a:alphaOff val="0"/>
            </a:srgbClr>
          </a:solidFill>
          <a:prstDash val="solid"/>
        </a:ln>
        <a:effectLst>
          <a:glow rad="101600">
            <a:srgbClr val="FFC000">
              <a:alpha val="40000"/>
            </a:srgbClr>
          </a:glow>
        </a:effectLst>
        <a:scene3d>
          <a:camera prst="orthographicFront"/>
          <a:lightRig rig="threePt" dir="t"/>
        </a:scene3d>
        <a:sp3d>
          <a:bevelT w="139700" h="139700" prst="divot"/>
        </a:sp3d>
      </dgm:spPr>
      <dgm:t>
        <a:bodyPr/>
        <a:lstStyle/>
        <a:p>
          <a:endParaRPr lang="zh-CN" altLang="en-US"/>
        </a:p>
      </dgm:t>
    </dgm:pt>
    <dgm:pt modelId="{6AD91F41-9D87-4B28-A90C-000582152DA3}">
      <dgm:prSet phldrT="[文本]"/>
      <dgm:spPr>
        <a:blipFill rotWithShape="0">
          <a:blip xmlns:r="http://schemas.openxmlformats.org/officeDocument/2006/relationships" r:embed="rId3"/>
          <a:stretch>
            <a:fillRect/>
          </a:stretch>
        </a:blipFill>
        <a:ln w="25400" cap="flat" cmpd="sng" algn="ctr">
          <a:solidFill>
            <a:srgbClr val="4F81BD">
              <a:hueOff val="0"/>
              <a:satOff val="0"/>
              <a:lumOff val="0"/>
              <a:alphaOff val="0"/>
            </a:srgbClr>
          </a:solidFill>
          <a:prstDash val="solid"/>
        </a:ln>
        <a:effectLst>
          <a:glow rad="139700">
            <a:srgbClr val="FF0000">
              <a:alpha val="40000"/>
            </a:srgbClr>
          </a:glow>
        </a:effectLst>
        <a:scene3d>
          <a:camera prst="orthographicFront"/>
          <a:lightRig rig="threePt" dir="t"/>
        </a:scene3d>
        <a:sp3d>
          <a:bevelT w="139700" h="139700" prst="divot"/>
        </a:sp3d>
      </dgm:spPr>
      <dgm:t>
        <a:bodyPr/>
        <a:lstStyle/>
        <a:p>
          <a:endParaRPr lang="zh-CN" altLang="en-US" dirty="0">
            <a:solidFill>
              <a:sysClr val="window" lastClr="FFFFFF"/>
            </a:solidFill>
            <a:latin typeface="Calibri"/>
            <a:ea typeface="宋体" panose="02010600030101010101" pitchFamily="2" charset="-122"/>
            <a:cs typeface="+mn-cs"/>
          </a:endParaRPr>
        </a:p>
      </dgm:t>
    </dgm:pt>
    <dgm:pt modelId="{8423E01E-2225-41F9-A828-73827A594088}" type="parTrans" cxnId="{9F6C44D3-A92E-4DCC-A9E6-B9D9BC4F8AE7}">
      <dgm:prSet/>
      <dgm:spPr/>
      <dgm:t>
        <a:bodyPr/>
        <a:lstStyle/>
        <a:p>
          <a:endParaRPr lang="zh-CN" altLang="en-US"/>
        </a:p>
      </dgm:t>
    </dgm:pt>
    <dgm:pt modelId="{D5855A68-0427-4E38-8152-3AB06B90D261}" type="sibTrans" cxnId="{9F6C44D3-A92E-4DCC-A9E6-B9D9BC4F8AE7}">
      <dgm:prSet/>
      <dgm:spPr>
        <a:blipFill>
          <a:blip xmlns:r="http://schemas.openxmlformats.org/officeDocument/2006/relationships" r:embed="rId4">
            <a:extLst>
              <a:ext uri="{28A0092B-C50C-407E-A947-70E740481C1C}">
                <a14:useLocalDpi xmlns:a14="http://schemas.microsoft.com/office/drawing/2010/main" val="0"/>
              </a:ext>
            </a:extLst>
          </a:blip>
          <a:srcRect/>
          <a:stretch>
            <a:fillRect t="-24000" b="-24000"/>
          </a:stretch>
        </a:blipFill>
        <a:ln w="25400" cap="flat" cmpd="sng" algn="ctr">
          <a:solidFill>
            <a:srgbClr val="4F81BD">
              <a:hueOff val="0"/>
              <a:satOff val="0"/>
              <a:lumOff val="0"/>
              <a:alphaOff val="0"/>
            </a:srgbClr>
          </a:solidFill>
          <a:prstDash val="solid"/>
        </a:ln>
        <a:effectLst>
          <a:glow rad="139700">
            <a:schemeClr val="accent6">
              <a:lumMod val="60000"/>
              <a:lumOff val="40000"/>
              <a:alpha val="40000"/>
            </a:schemeClr>
          </a:glow>
        </a:effectLst>
        <a:scene3d>
          <a:camera prst="orthographicFront"/>
          <a:lightRig rig="threePt" dir="t"/>
        </a:scene3d>
        <a:sp3d>
          <a:bevelT w="139700" h="139700" prst="divot"/>
        </a:sp3d>
      </dgm:spPr>
      <dgm:t>
        <a:bodyPr/>
        <a:lstStyle/>
        <a:p>
          <a:endParaRPr lang="zh-CN" altLang="en-US"/>
        </a:p>
      </dgm:t>
    </dgm:pt>
    <dgm:pt modelId="{DB5356A4-CD20-4294-A981-D9D284EF1AC8}" type="pres">
      <dgm:prSet presAssocID="{7B651952-DF11-414D-8E94-11A720D04309}" presName="Name0" presStyleCnt="0">
        <dgm:presLayoutVars>
          <dgm:chMax val="21"/>
          <dgm:chPref val="21"/>
        </dgm:presLayoutVars>
      </dgm:prSet>
      <dgm:spPr/>
    </dgm:pt>
    <dgm:pt modelId="{DECBA780-AF2F-4ECD-91CC-93FBA12D928B}" type="pres">
      <dgm:prSet presAssocID="{4204F26B-3A55-4539-88AD-4D267BEAF0C3}" presName="text1" presStyleCnt="0"/>
      <dgm:spPr>
        <a:scene3d>
          <a:camera prst="orthographicFront"/>
          <a:lightRig rig="threePt" dir="t"/>
        </a:scene3d>
        <a:sp3d>
          <a:bevelT w="139700" h="139700" prst="divot"/>
        </a:sp3d>
      </dgm:spPr>
    </dgm:pt>
    <dgm:pt modelId="{63F0DA21-6737-48BB-827B-424778B9EAA1}" type="pres">
      <dgm:prSet presAssocID="{4204F26B-3A55-4539-88AD-4D267BEAF0C3}" presName="textRepeatNode" presStyleLbl="alignNode1" presStyleIdx="0" presStyleCnt="2">
        <dgm:presLayoutVars>
          <dgm:chMax val="0"/>
          <dgm:chPref val="0"/>
          <dgm:bulletEnabled val="1"/>
        </dgm:presLayoutVars>
      </dgm:prSet>
      <dgm:spPr>
        <a:xfrm>
          <a:off x="1467504" y="1127066"/>
          <a:ext cx="1755092" cy="1513530"/>
        </a:xfrm>
        <a:prstGeom prst="hexagon">
          <a:avLst>
            <a:gd name="adj" fmla="val 25000"/>
            <a:gd name="vf" fmla="val 115470"/>
          </a:avLst>
        </a:prstGeom>
      </dgm:spPr>
      <dgm:t>
        <a:bodyPr/>
        <a:lstStyle/>
        <a:p>
          <a:endParaRPr lang="zh-CN" altLang="en-US"/>
        </a:p>
      </dgm:t>
    </dgm:pt>
    <dgm:pt modelId="{A70601C7-A116-4B80-8628-B636CB46E395}" type="pres">
      <dgm:prSet presAssocID="{4204F26B-3A55-4539-88AD-4D267BEAF0C3}" presName="textaccent1" presStyleCnt="0"/>
      <dgm:spPr>
        <a:scene3d>
          <a:camera prst="orthographicFront"/>
          <a:lightRig rig="threePt" dir="t"/>
        </a:scene3d>
        <a:sp3d>
          <a:bevelT w="139700" h="139700" prst="divot"/>
        </a:sp3d>
      </dgm:spPr>
    </dgm:pt>
    <dgm:pt modelId="{18785B9D-0F5B-40B6-B477-82C597640808}" type="pres">
      <dgm:prSet presAssocID="{4204F26B-3A55-4539-88AD-4D267BEAF0C3}" presName="accentRepeatNode" presStyleLbl="solidAlignAcc1" presStyleIdx="0" presStyleCnt="4" custLinFactX="-100000" custLinFactY="65419" custLinFactNeighborX="-141224" custLinFactNeighborY="100000"/>
      <dgm:spPr>
        <a:xfrm>
          <a:off x="1522312" y="179545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7F6DFD73-FBBC-4BA2-B7D2-9C25D56AA372}" type="pres">
      <dgm:prSet presAssocID="{EBCE2EE9-5A8D-4DCF-BC84-B7094A71D8BD}" presName="image1" presStyleCnt="0"/>
      <dgm:spPr>
        <a:scene3d>
          <a:camera prst="orthographicFront"/>
          <a:lightRig rig="threePt" dir="t"/>
        </a:scene3d>
        <a:sp3d>
          <a:bevelT w="139700" h="139700" prst="divot"/>
        </a:sp3d>
      </dgm:spPr>
    </dgm:pt>
    <dgm:pt modelId="{373AD755-68DA-4BF5-9807-A0AF3B44D39B}" type="pres">
      <dgm:prSet presAssocID="{EBCE2EE9-5A8D-4DCF-BC84-B7094A71D8BD}" presName="imageRepeatNode" presStyleLbl="alignAcc1" presStyleIdx="0" presStyleCnt="2" custLinFactNeighborX="5237" custLinFactNeighborY="-1890"/>
      <dgm:spPr>
        <a:xfrm>
          <a:off x="0" y="311730"/>
          <a:ext cx="1755092" cy="1513530"/>
        </a:xfrm>
        <a:prstGeom prst="hexagon">
          <a:avLst>
            <a:gd name="adj" fmla="val 25000"/>
            <a:gd name="vf" fmla="val 115470"/>
          </a:avLst>
        </a:prstGeom>
      </dgm:spPr>
      <dgm:t>
        <a:bodyPr/>
        <a:lstStyle/>
        <a:p>
          <a:endParaRPr lang="zh-CN" altLang="en-US"/>
        </a:p>
      </dgm:t>
    </dgm:pt>
    <dgm:pt modelId="{5C4874E3-4535-4C7F-9BE2-7CAB0DF80654}" type="pres">
      <dgm:prSet presAssocID="{EBCE2EE9-5A8D-4DCF-BC84-B7094A71D8BD}" presName="imageaccent1" presStyleCnt="0"/>
      <dgm:spPr>
        <a:scene3d>
          <a:camera prst="orthographicFront"/>
          <a:lightRig rig="threePt" dir="t"/>
        </a:scene3d>
        <a:sp3d>
          <a:bevelT w="139700" h="139700" prst="divot"/>
        </a:sp3d>
      </dgm:spPr>
    </dgm:pt>
    <dgm:pt modelId="{E78E1D52-9A06-4C3A-B85F-4A84A3583BF1}" type="pres">
      <dgm:prSet presAssocID="{EBCE2EE9-5A8D-4DCF-BC84-B7094A71D8BD}" presName="accentRepeatNode" presStyleLbl="solidAlignAcc1" presStyleIdx="1" presStyleCnt="4" custLinFactX="139304" custLinFactY="-200000" custLinFactNeighborX="200000" custLinFactNeighborY="-265707"/>
      <dgm:spPr>
        <a:xfrm>
          <a:off x="1195926" y="161636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ED730A21-CECA-4465-8E58-5D1B1A478710}" type="pres">
      <dgm:prSet presAssocID="{6AD91F41-9D87-4B28-A90C-000582152DA3}" presName="text2" presStyleCnt="0"/>
      <dgm:spPr>
        <a:scene3d>
          <a:camera prst="orthographicFront"/>
          <a:lightRig rig="threePt" dir="t"/>
        </a:scene3d>
        <a:sp3d>
          <a:bevelT w="139700" h="139700" prst="divot"/>
        </a:sp3d>
      </dgm:spPr>
    </dgm:pt>
    <dgm:pt modelId="{109CB03B-7F17-4F1C-BB03-C84FBAB06190}" type="pres">
      <dgm:prSet presAssocID="{6AD91F41-9D87-4B28-A90C-000582152DA3}" presName="textRepeatNode" presStyleLbl="alignNode1" presStyleIdx="1" presStyleCnt="2" custScaleX="98552" custLinFactNeighborX="1340" custLinFactNeighborY="3192">
        <dgm:presLayoutVars>
          <dgm:chMax val="0"/>
          <dgm:chPref val="0"/>
          <dgm:bulletEnabled val="1"/>
        </dgm:presLayoutVars>
      </dgm:prSet>
      <dgm:spPr>
        <a:xfrm>
          <a:off x="2899837" y="72002"/>
          <a:ext cx="1729679" cy="1513530"/>
        </a:xfrm>
        <a:prstGeom prst="hexagon">
          <a:avLst>
            <a:gd name="adj" fmla="val 25000"/>
            <a:gd name="vf" fmla="val 115470"/>
          </a:avLst>
        </a:prstGeom>
      </dgm:spPr>
      <dgm:t>
        <a:bodyPr/>
        <a:lstStyle/>
        <a:p>
          <a:endParaRPr lang="zh-CN" altLang="en-US"/>
        </a:p>
      </dgm:t>
    </dgm:pt>
    <dgm:pt modelId="{05B7D1AE-E4A6-4276-8A01-37C248CE9D41}" type="pres">
      <dgm:prSet presAssocID="{6AD91F41-9D87-4B28-A90C-000582152DA3}" presName="textaccent2" presStyleCnt="0"/>
      <dgm:spPr>
        <a:scene3d>
          <a:camera prst="orthographicFront"/>
          <a:lightRig rig="threePt" dir="t"/>
        </a:scene3d>
        <a:sp3d>
          <a:bevelT w="139700" h="139700" prst="divot"/>
        </a:sp3d>
      </dgm:spPr>
    </dgm:pt>
    <dgm:pt modelId="{4A919062-BD18-4EFF-97C0-9F2C9198A016}" type="pres">
      <dgm:prSet presAssocID="{6AD91F41-9D87-4B28-A90C-000582152DA3}" presName="accentRepeatNode" presStyleLbl="solidAlignAcc1" presStyleIdx="2" presStyleCnt="4" custLinFactX="100000" custLinFactY="-200000" custLinFactNeighborX="197450" custLinFactNeighborY="-225023"/>
      <dgm:spPr>
        <a:xfrm>
          <a:off x="4131550" y="161636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 modelId="{8D5A2D0B-9F4D-42EA-A183-6B571EC09EFB}" type="pres">
      <dgm:prSet presAssocID="{D5855A68-0427-4E38-8152-3AB06B90D261}" presName="image2" presStyleCnt="0"/>
      <dgm:spPr>
        <a:scene3d>
          <a:camera prst="orthographicFront"/>
          <a:lightRig rig="threePt" dir="t"/>
        </a:scene3d>
        <a:sp3d>
          <a:bevelT w="139700" h="139700" prst="divot"/>
        </a:sp3d>
      </dgm:spPr>
    </dgm:pt>
    <dgm:pt modelId="{B6D904E6-F0C5-42BD-96B4-0E85AFB088BE}" type="pres">
      <dgm:prSet presAssocID="{D5855A68-0427-4E38-8152-3AB06B90D261}" presName="imageRepeatNode" presStyleLbl="alignAcc1" presStyleIdx="1" presStyleCnt="2" custLinFactNeighborX="-300" custLinFactNeighborY="1656"/>
      <dgm:spPr>
        <a:xfrm>
          <a:off x="4403128" y="1180570"/>
          <a:ext cx="1755092" cy="1513530"/>
        </a:xfrm>
        <a:prstGeom prst="hexagon">
          <a:avLst>
            <a:gd name="adj" fmla="val 25000"/>
            <a:gd name="vf" fmla="val 115470"/>
          </a:avLst>
        </a:prstGeom>
      </dgm:spPr>
      <dgm:t>
        <a:bodyPr/>
        <a:lstStyle/>
        <a:p>
          <a:endParaRPr lang="zh-CN" altLang="en-US"/>
        </a:p>
      </dgm:t>
    </dgm:pt>
    <dgm:pt modelId="{BDCD2C9A-EA97-4C07-9072-5B75A320E08B}" type="pres">
      <dgm:prSet presAssocID="{D5855A68-0427-4E38-8152-3AB06B90D261}" presName="imageaccent2" presStyleCnt="0"/>
      <dgm:spPr>
        <a:scene3d>
          <a:camera prst="orthographicFront"/>
          <a:lightRig rig="threePt" dir="t"/>
        </a:scene3d>
        <a:sp3d>
          <a:bevelT w="139700" h="139700" prst="divot"/>
        </a:sp3d>
      </dgm:spPr>
    </dgm:pt>
    <dgm:pt modelId="{452A2E50-1BC1-4B1A-AFB6-B046F1D753A5}" type="pres">
      <dgm:prSet presAssocID="{D5855A68-0427-4E38-8152-3AB06B90D261}" presName="accentRepeatNode" presStyleLbl="solidAlignAcc1" presStyleIdx="3" presStyleCnt="4" custLinFactX="-100000" custLinFactNeighborX="-168192" custLinFactNeighborY="84051"/>
      <dgm:spPr>
        <a:xfrm>
          <a:off x="4457936" y="1795451"/>
          <a:ext cx="205068" cy="176993"/>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a:scene3d>
          <a:camera prst="orthographicFront"/>
          <a:lightRig rig="threePt" dir="t"/>
        </a:scene3d>
        <a:sp3d>
          <a:bevelT w="139700" h="139700" prst="divot"/>
        </a:sp3d>
      </dgm:spPr>
    </dgm:pt>
  </dgm:ptLst>
  <dgm:cxnLst>
    <dgm:cxn modelId="{4285A3ED-4125-44A7-917C-7257269902A3}" type="presOf" srcId="{6AD91F41-9D87-4B28-A90C-000582152DA3}" destId="{109CB03B-7F17-4F1C-BB03-C84FBAB06190}" srcOrd="0" destOrd="0" presId="urn:microsoft.com/office/officeart/2008/layout/HexagonCluster"/>
    <dgm:cxn modelId="{687C1F64-42CC-46CD-8493-D6135583ABD9}" type="presOf" srcId="{7B651952-DF11-414D-8E94-11A720D04309}" destId="{DB5356A4-CD20-4294-A981-D9D284EF1AC8}" srcOrd="0" destOrd="0" presId="urn:microsoft.com/office/officeart/2008/layout/HexagonCluster"/>
    <dgm:cxn modelId="{9F6C44D3-A92E-4DCC-A9E6-B9D9BC4F8AE7}" srcId="{7B651952-DF11-414D-8E94-11A720D04309}" destId="{6AD91F41-9D87-4B28-A90C-000582152DA3}" srcOrd="1" destOrd="0" parTransId="{8423E01E-2225-41F9-A828-73827A594088}" sibTransId="{D5855A68-0427-4E38-8152-3AB06B90D261}"/>
    <dgm:cxn modelId="{54A7385B-9C2E-49B7-8AAF-429E1CAD8B44}" type="presOf" srcId="{D5855A68-0427-4E38-8152-3AB06B90D261}" destId="{B6D904E6-F0C5-42BD-96B4-0E85AFB088BE}" srcOrd="0" destOrd="0" presId="urn:microsoft.com/office/officeart/2008/layout/HexagonCluster"/>
    <dgm:cxn modelId="{647A0A33-D995-4532-BA50-CBC1C325D346}" type="presOf" srcId="{EBCE2EE9-5A8D-4DCF-BC84-B7094A71D8BD}" destId="{373AD755-68DA-4BF5-9807-A0AF3B44D39B}" srcOrd="0" destOrd="0" presId="urn:microsoft.com/office/officeart/2008/layout/HexagonCluster"/>
    <dgm:cxn modelId="{238DD32A-0120-4D2F-B179-D64CAB8053B2}" type="presOf" srcId="{4204F26B-3A55-4539-88AD-4D267BEAF0C3}" destId="{63F0DA21-6737-48BB-827B-424778B9EAA1}" srcOrd="0" destOrd="0" presId="urn:microsoft.com/office/officeart/2008/layout/HexagonCluster"/>
    <dgm:cxn modelId="{194C7425-4535-40C9-8BC2-F3293B534CF4}" srcId="{7B651952-DF11-414D-8E94-11A720D04309}" destId="{4204F26B-3A55-4539-88AD-4D267BEAF0C3}" srcOrd="0" destOrd="0" parTransId="{8896E334-0F0D-4FDC-9C6A-FBCB43EA4DBB}" sibTransId="{EBCE2EE9-5A8D-4DCF-BC84-B7094A71D8BD}"/>
    <dgm:cxn modelId="{61749A96-6566-42C0-963F-15B4BA725F1F}" type="presParOf" srcId="{DB5356A4-CD20-4294-A981-D9D284EF1AC8}" destId="{DECBA780-AF2F-4ECD-91CC-93FBA12D928B}" srcOrd="0" destOrd="0" presId="urn:microsoft.com/office/officeart/2008/layout/HexagonCluster"/>
    <dgm:cxn modelId="{5A79A3D3-4B37-4E75-A933-2F0DF3C65F07}" type="presParOf" srcId="{DECBA780-AF2F-4ECD-91CC-93FBA12D928B}" destId="{63F0DA21-6737-48BB-827B-424778B9EAA1}" srcOrd="0" destOrd="0" presId="urn:microsoft.com/office/officeart/2008/layout/HexagonCluster"/>
    <dgm:cxn modelId="{BF4B6D03-EDE0-40E7-8BC4-DDFECDC410AB}" type="presParOf" srcId="{DB5356A4-CD20-4294-A981-D9D284EF1AC8}" destId="{A70601C7-A116-4B80-8628-B636CB46E395}" srcOrd="1" destOrd="0" presId="urn:microsoft.com/office/officeart/2008/layout/HexagonCluster"/>
    <dgm:cxn modelId="{FFCCC7A3-8610-46CF-8697-F10CB240AB97}" type="presParOf" srcId="{A70601C7-A116-4B80-8628-B636CB46E395}" destId="{18785B9D-0F5B-40B6-B477-82C597640808}" srcOrd="0" destOrd="0" presId="urn:microsoft.com/office/officeart/2008/layout/HexagonCluster"/>
    <dgm:cxn modelId="{8E2F3913-4C96-428D-835D-CEA6F1CD9AE1}" type="presParOf" srcId="{DB5356A4-CD20-4294-A981-D9D284EF1AC8}" destId="{7F6DFD73-FBBC-4BA2-B7D2-9C25D56AA372}" srcOrd="2" destOrd="0" presId="urn:microsoft.com/office/officeart/2008/layout/HexagonCluster"/>
    <dgm:cxn modelId="{F6F84392-E0E6-4B34-9829-29BC2322E551}" type="presParOf" srcId="{7F6DFD73-FBBC-4BA2-B7D2-9C25D56AA372}" destId="{373AD755-68DA-4BF5-9807-A0AF3B44D39B}" srcOrd="0" destOrd="0" presId="urn:microsoft.com/office/officeart/2008/layout/HexagonCluster"/>
    <dgm:cxn modelId="{38E4DDEC-C49E-4199-9902-A98553485E77}" type="presParOf" srcId="{DB5356A4-CD20-4294-A981-D9D284EF1AC8}" destId="{5C4874E3-4535-4C7F-9BE2-7CAB0DF80654}" srcOrd="3" destOrd="0" presId="urn:microsoft.com/office/officeart/2008/layout/HexagonCluster"/>
    <dgm:cxn modelId="{83B22895-E504-4065-AF0D-DAEF740115DC}" type="presParOf" srcId="{5C4874E3-4535-4C7F-9BE2-7CAB0DF80654}" destId="{E78E1D52-9A06-4C3A-B85F-4A84A3583BF1}" srcOrd="0" destOrd="0" presId="urn:microsoft.com/office/officeart/2008/layout/HexagonCluster"/>
    <dgm:cxn modelId="{89E79F29-B19A-473C-B6C0-76C876BBE663}" type="presParOf" srcId="{DB5356A4-CD20-4294-A981-D9D284EF1AC8}" destId="{ED730A21-CECA-4465-8E58-5D1B1A478710}" srcOrd="4" destOrd="0" presId="urn:microsoft.com/office/officeart/2008/layout/HexagonCluster"/>
    <dgm:cxn modelId="{8DC72A03-4345-4D51-B3FE-E34A79D61A3E}" type="presParOf" srcId="{ED730A21-CECA-4465-8E58-5D1B1A478710}" destId="{109CB03B-7F17-4F1C-BB03-C84FBAB06190}" srcOrd="0" destOrd="0" presId="urn:microsoft.com/office/officeart/2008/layout/HexagonCluster"/>
    <dgm:cxn modelId="{84A2FED5-5389-43BD-9BA4-4384F3E90C02}" type="presParOf" srcId="{DB5356A4-CD20-4294-A981-D9D284EF1AC8}" destId="{05B7D1AE-E4A6-4276-8A01-37C248CE9D41}" srcOrd="5" destOrd="0" presId="urn:microsoft.com/office/officeart/2008/layout/HexagonCluster"/>
    <dgm:cxn modelId="{C2653701-8952-4CC5-B448-8AFA6A70AEBF}" type="presParOf" srcId="{05B7D1AE-E4A6-4276-8A01-37C248CE9D41}" destId="{4A919062-BD18-4EFF-97C0-9F2C9198A016}" srcOrd="0" destOrd="0" presId="urn:microsoft.com/office/officeart/2008/layout/HexagonCluster"/>
    <dgm:cxn modelId="{D091B363-F09F-4C41-888F-1F2381841564}" type="presParOf" srcId="{DB5356A4-CD20-4294-A981-D9D284EF1AC8}" destId="{8D5A2D0B-9F4D-42EA-A183-6B571EC09EFB}" srcOrd="6" destOrd="0" presId="urn:microsoft.com/office/officeart/2008/layout/HexagonCluster"/>
    <dgm:cxn modelId="{CE59FBC7-8901-4202-BAE3-3C102D84EAE9}" type="presParOf" srcId="{8D5A2D0B-9F4D-42EA-A183-6B571EC09EFB}" destId="{B6D904E6-F0C5-42BD-96B4-0E85AFB088BE}" srcOrd="0" destOrd="0" presId="urn:microsoft.com/office/officeart/2008/layout/HexagonCluster"/>
    <dgm:cxn modelId="{B6AF4949-95E8-4314-9FB5-AEFB5F7028D9}" type="presParOf" srcId="{DB5356A4-CD20-4294-A981-D9D284EF1AC8}" destId="{BDCD2C9A-EA97-4C07-9072-5B75A320E08B}" srcOrd="7" destOrd="0" presId="urn:microsoft.com/office/officeart/2008/layout/HexagonCluster"/>
    <dgm:cxn modelId="{AAF5E478-111E-4F2F-879C-E66CB889D5CE}" type="presParOf" srcId="{BDCD2C9A-EA97-4C07-9072-5B75A320E08B}" destId="{452A2E50-1BC1-4B1A-AFB6-B046F1D753A5}" srcOrd="0" destOrd="0" presId="urn:microsoft.com/office/officeart/2008/layout/Hexagon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0DA21-6737-48BB-827B-424778B9EAA1}">
      <dsp:nvSpPr>
        <dsp:cNvPr id="0" name=""/>
        <dsp:cNvSpPr/>
      </dsp:nvSpPr>
      <dsp:spPr>
        <a:xfrm>
          <a:off x="1149686" y="1165225"/>
          <a:ext cx="1374992" cy="1185745"/>
        </a:xfrm>
        <a:prstGeom prst="hexagon">
          <a:avLst>
            <a:gd name="adj" fmla="val 25000"/>
            <a:gd name="vf" fmla="val 115470"/>
          </a:avLst>
        </a:prstGeom>
        <a:blipFill rotWithShape="0">
          <a:blip xmlns:r="http://schemas.openxmlformats.org/officeDocument/2006/relationships" r:embed="rId1"/>
          <a:stretch>
            <a:fillRect/>
          </a:stretch>
        </a:blipFill>
        <a:ln w="25400" cap="flat" cmpd="sng" algn="ctr">
          <a:solidFill>
            <a:srgbClr val="4F81BD">
              <a:hueOff val="0"/>
              <a:satOff val="0"/>
              <a:lumOff val="0"/>
              <a:alphaOff val="0"/>
            </a:srgbClr>
          </a:solidFill>
          <a:prstDash val="solid"/>
          <a:miter lim="800000"/>
        </a:ln>
        <a:effectLst>
          <a:glow rad="228600">
            <a:srgbClr val="7030A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0" tIns="62230" rIns="0" bIns="62230" numCol="1" spcCol="1270" anchor="ctr" anchorCtr="0">
          <a:noAutofit/>
        </a:bodyPr>
        <a:lstStyle/>
        <a:p>
          <a:pPr lvl="0" algn="ctr" defTabSz="2178050">
            <a:lnSpc>
              <a:spcPct val="90000"/>
            </a:lnSpc>
            <a:spcBef>
              <a:spcPct val="0"/>
            </a:spcBef>
            <a:spcAft>
              <a:spcPct val="35000"/>
            </a:spcAft>
          </a:pPr>
          <a:endParaRPr lang="zh-CN" altLang="en-US" sz="4900" kern="1200" dirty="0">
            <a:solidFill>
              <a:sysClr val="window" lastClr="FFFFFF"/>
            </a:solidFill>
            <a:latin typeface="Calibri"/>
            <a:ea typeface="宋体" panose="02010600030101010101" pitchFamily="2" charset="-122"/>
            <a:cs typeface="+mn-cs"/>
          </a:endParaRPr>
        </a:p>
      </dsp:txBody>
      <dsp:txXfrm>
        <a:off x="1363081" y="1349249"/>
        <a:ext cx="948202" cy="817697"/>
      </dsp:txXfrm>
    </dsp:sp>
    <dsp:sp modelId="{18785B9D-0F5B-40B6-B477-82C597640808}">
      <dsp:nvSpPr>
        <dsp:cNvPr id="0" name=""/>
        <dsp:cNvSpPr/>
      </dsp:nvSpPr>
      <dsp:spPr>
        <a:xfrm>
          <a:off x="805081" y="1918232"/>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373AD755-68DA-4BF5-9807-A0AF3B44D39B}">
      <dsp:nvSpPr>
        <dsp:cNvPr id="0" name=""/>
        <dsp:cNvSpPr/>
      </dsp:nvSpPr>
      <dsp:spPr>
        <a:xfrm>
          <a:off x="72008" y="504056"/>
          <a:ext cx="1374992" cy="1185745"/>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5000" r="-15000"/>
          </a:stretch>
        </a:blipFill>
        <a:ln w="25400" cap="flat" cmpd="sng" algn="ctr">
          <a:solidFill>
            <a:srgbClr val="4F81BD">
              <a:hueOff val="0"/>
              <a:satOff val="0"/>
              <a:lumOff val="0"/>
              <a:alphaOff val="0"/>
            </a:srgbClr>
          </a:solidFill>
          <a:prstDash val="solid"/>
          <a:miter lim="800000"/>
        </a:ln>
        <a:effectLst>
          <a:glow rad="101600">
            <a:srgbClr val="FFC00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E78E1D52-9A06-4C3A-B85F-4A84A3583BF1}">
      <dsp:nvSpPr>
        <dsp:cNvPr id="0" name=""/>
        <dsp:cNvSpPr/>
      </dsp:nvSpPr>
      <dsp:spPr>
        <a:xfrm>
          <a:off x="1482040" y="902794"/>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109CB03B-7F17-4F1C-BB03-C84FBAB06190}">
      <dsp:nvSpPr>
        <dsp:cNvPr id="0" name=""/>
        <dsp:cNvSpPr/>
      </dsp:nvSpPr>
      <dsp:spPr>
        <a:xfrm>
          <a:off x="2328236" y="564315"/>
          <a:ext cx="1355082" cy="1185745"/>
        </a:xfrm>
        <a:prstGeom prst="hexagon">
          <a:avLst>
            <a:gd name="adj" fmla="val 25000"/>
            <a:gd name="vf" fmla="val 115470"/>
          </a:avLst>
        </a:prstGeom>
        <a:blipFill rotWithShape="0">
          <a:blip xmlns:r="http://schemas.openxmlformats.org/officeDocument/2006/relationships" r:embed="rId3"/>
          <a:stretch>
            <a:fillRect/>
          </a:stretch>
        </a:blipFill>
        <a:ln w="25400" cap="flat" cmpd="sng" algn="ctr">
          <a:solidFill>
            <a:srgbClr val="4F81BD">
              <a:hueOff val="0"/>
              <a:satOff val="0"/>
              <a:lumOff val="0"/>
              <a:alphaOff val="0"/>
            </a:srgbClr>
          </a:solidFill>
          <a:prstDash val="solid"/>
          <a:miter lim="800000"/>
        </a:ln>
        <a:effectLst>
          <a:glow rad="139700">
            <a:srgbClr val="FF0000">
              <a:alpha val="40000"/>
            </a:srgb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0" tIns="62230" rIns="0" bIns="62230" numCol="1" spcCol="1270" anchor="ctr" anchorCtr="0">
          <a:noAutofit/>
        </a:bodyPr>
        <a:lstStyle/>
        <a:p>
          <a:pPr lvl="0" algn="ctr" defTabSz="2178050">
            <a:lnSpc>
              <a:spcPct val="90000"/>
            </a:lnSpc>
            <a:spcBef>
              <a:spcPct val="0"/>
            </a:spcBef>
            <a:spcAft>
              <a:spcPct val="35000"/>
            </a:spcAft>
          </a:pPr>
          <a:endParaRPr lang="zh-CN" altLang="en-US" sz="4900" kern="1200" dirty="0">
            <a:solidFill>
              <a:sysClr val="window" lastClr="FFFFFF"/>
            </a:solidFill>
            <a:latin typeface="Calibri"/>
            <a:ea typeface="宋体" panose="02010600030101010101" pitchFamily="2" charset="-122"/>
            <a:cs typeface="+mn-cs"/>
          </a:endParaRPr>
        </a:p>
      </dsp:txBody>
      <dsp:txXfrm>
        <a:off x="2539972" y="749591"/>
        <a:ext cx="931610" cy="815193"/>
      </dsp:txXfrm>
    </dsp:sp>
    <dsp:sp modelId="{4A919062-BD18-4EFF-97C0-9F2C9198A016}">
      <dsp:nvSpPr>
        <dsp:cNvPr id="0" name=""/>
        <dsp:cNvSpPr/>
      </dsp:nvSpPr>
      <dsp:spPr>
        <a:xfrm>
          <a:off x="3714655" y="959207"/>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B6D904E6-F0C5-42BD-96B4-0E85AFB088BE}">
      <dsp:nvSpPr>
        <dsp:cNvPr id="0" name=""/>
        <dsp:cNvSpPr/>
      </dsp:nvSpPr>
      <dsp:spPr>
        <a:xfrm>
          <a:off x="3445418" y="1184861"/>
          <a:ext cx="1374992" cy="1185745"/>
        </a:xfrm>
        <a:prstGeom prst="hexagon">
          <a:avLst>
            <a:gd name="adj" fmla="val 25000"/>
            <a:gd name="vf" fmla="val 1154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4000" b="-24000"/>
          </a:stretch>
        </a:blipFill>
        <a:ln w="25400" cap="flat" cmpd="sng" algn="ctr">
          <a:solidFill>
            <a:srgbClr val="4F81BD">
              <a:hueOff val="0"/>
              <a:satOff val="0"/>
              <a:lumOff val="0"/>
              <a:alphaOff val="0"/>
            </a:srgbClr>
          </a:solidFill>
          <a:prstDash val="solid"/>
          <a:miter lim="800000"/>
        </a:ln>
        <a:effectLst>
          <a:glow rad="139700">
            <a:schemeClr val="accent6">
              <a:lumMod val="60000"/>
              <a:lumOff val="40000"/>
              <a:alpha val="40000"/>
            </a:schemeClr>
          </a:glow>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 modelId="{452A2E50-1BC1-4B1A-AFB6-B046F1D753A5}">
      <dsp:nvSpPr>
        <dsp:cNvPr id="0" name=""/>
        <dsp:cNvSpPr/>
      </dsp:nvSpPr>
      <dsp:spPr>
        <a:xfrm>
          <a:off x="3061612" y="1805405"/>
          <a:ext cx="160657" cy="138662"/>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miter lim="800000"/>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pPr>
              <a:defRPr/>
            </a:pPr>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pPr>
              <a:defRPr/>
            </a:pPr>
            <a:fld id="{B96D022A-D747-43A4-8788-B86006E41700}" type="datetimeFigureOut">
              <a:rPr lang="zh-CN" altLang="en-US" smtClean="0"/>
              <a:pPr>
                <a:defRPr/>
              </a:pPr>
              <a:t>2014/12/2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dirty="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dirty="0" smtClean="0"/>
              <a:t>单击此处编辑母版文本样式</a:t>
            </a:r>
          </a:p>
          <a:p>
            <a:pPr lvl="1"/>
            <a:r>
              <a:rPr lang="zh-CN" altLang="en-US" noProof="0" dirty="0" smtClean="0"/>
              <a:t>第二级</a:t>
            </a:r>
          </a:p>
          <a:p>
            <a:pPr lvl="2"/>
            <a:r>
              <a:rPr lang="zh-CN" altLang="en-US" noProof="0" dirty="0" smtClean="0"/>
              <a:t>第三级</a:t>
            </a:r>
          </a:p>
          <a:p>
            <a:pPr lvl="3"/>
            <a:r>
              <a:rPr lang="zh-CN" altLang="en-US" noProof="0" dirty="0" smtClean="0"/>
              <a:t>第四级</a:t>
            </a:r>
          </a:p>
          <a:p>
            <a:pPr lvl="4"/>
            <a:r>
              <a:rPr lang="zh-CN" altLang="en-US" noProof="0" dirty="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pPr>
              <a:defRPr/>
            </a:pPr>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pPr>
              <a:defRPr/>
            </a:pPr>
            <a:fld id="{C1D9F786-0DE3-4FB6-B9CE-BB5CBE0430C9}" type="slidenum">
              <a:rPr lang="zh-CN" altLang="en-US" smtClean="0"/>
              <a:pPr>
                <a:defRPr/>
              </a:pPr>
              <a:t>‹#›</a:t>
            </a:fld>
            <a:endParaRPr lang="zh-CN" altLang="en-US" dirty="0"/>
          </a:p>
        </p:txBody>
      </p:sp>
    </p:spTree>
    <p:extLst>
      <p:ext uri="{BB962C8B-B14F-4D97-AF65-F5344CB8AC3E}">
        <p14:creationId xmlns:p14="http://schemas.microsoft.com/office/powerpoint/2010/main" val="1977067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微软雅黑" pitchFamily="34" charset="-122"/>
        <a:cs typeface="+mn-cs"/>
      </a:defRPr>
    </a:lvl1pPr>
    <a:lvl2pPr marL="457200" algn="l" rtl="0" eaLnBrk="0" fontAlgn="base" hangingPunct="0">
      <a:spcBef>
        <a:spcPct val="30000"/>
      </a:spcBef>
      <a:spcAft>
        <a:spcPct val="0"/>
      </a:spcAft>
      <a:defRPr sz="1200" kern="1200">
        <a:solidFill>
          <a:schemeClr val="tx1"/>
        </a:solidFill>
        <a:latin typeface="+mn-lt"/>
        <a:ea typeface="微软雅黑" pitchFamily="34" charset="-122"/>
        <a:cs typeface="+mn-cs"/>
      </a:defRPr>
    </a:lvl2pPr>
    <a:lvl3pPr marL="914400" algn="l" rtl="0" eaLnBrk="0" fontAlgn="base" hangingPunct="0">
      <a:spcBef>
        <a:spcPct val="30000"/>
      </a:spcBef>
      <a:spcAft>
        <a:spcPct val="0"/>
      </a:spcAft>
      <a:defRPr sz="1200" kern="1200">
        <a:solidFill>
          <a:schemeClr val="tx1"/>
        </a:solidFill>
        <a:latin typeface="+mn-lt"/>
        <a:ea typeface="微软雅黑" pitchFamily="34" charset="-122"/>
        <a:cs typeface="+mn-cs"/>
      </a:defRPr>
    </a:lvl3pPr>
    <a:lvl4pPr marL="1371600" algn="l" rtl="0" eaLnBrk="0" fontAlgn="base" hangingPunct="0">
      <a:spcBef>
        <a:spcPct val="30000"/>
      </a:spcBef>
      <a:spcAft>
        <a:spcPct val="0"/>
      </a:spcAft>
      <a:defRPr sz="1200" kern="1200">
        <a:solidFill>
          <a:schemeClr val="tx1"/>
        </a:solidFill>
        <a:latin typeface="+mn-lt"/>
        <a:ea typeface="微软雅黑" pitchFamily="34" charset="-122"/>
        <a:cs typeface="+mn-cs"/>
      </a:defRPr>
    </a:lvl4pPr>
    <a:lvl5pPr marL="1828800" algn="l" rtl="0" eaLnBrk="0" fontAlgn="base" hangingPunct="0">
      <a:spcBef>
        <a:spcPct val="30000"/>
      </a:spcBef>
      <a:spcAft>
        <a:spcPct val="0"/>
      </a:spcAft>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1.wdp"/><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gradFill flip="none" rotWithShape="1">
          <a:gsLst>
            <a:gs pos="30000">
              <a:schemeClr val="accent1">
                <a:lumMod val="63000"/>
              </a:schemeClr>
            </a:gs>
            <a:gs pos="100000">
              <a:srgbClr val="A5C9F4">
                <a:lumMod val="33000"/>
              </a:srgbClr>
            </a:gs>
            <a:gs pos="34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14" name="组合 1"/>
          <p:cNvGrpSpPr>
            <a:grpSpLocks/>
          </p:cNvGrpSpPr>
          <p:nvPr userDrawn="1"/>
        </p:nvGrpSpPr>
        <p:grpSpPr bwMode="auto">
          <a:xfrm>
            <a:off x="6084168" y="476672"/>
            <a:ext cx="2617787" cy="1223157"/>
            <a:chOff x="-1132669" y="101366"/>
            <a:chExt cx="2617907" cy="1223080"/>
          </a:xfrm>
        </p:grpSpPr>
        <p:sp>
          <p:nvSpPr>
            <p:cNvPr id="15" name="TextBox 7"/>
            <p:cNvSpPr txBox="1">
              <a:spLocks noChangeArrowheads="1"/>
            </p:cNvSpPr>
            <p:nvPr/>
          </p:nvSpPr>
          <p:spPr bwMode="auto">
            <a:xfrm>
              <a:off x="-1132669" y="800604"/>
              <a:ext cx="2617907" cy="52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b="1">
                  <a:solidFill>
                    <a:srgbClr val="0000CC"/>
                  </a:solidFill>
                  <a:latin typeface="Times New Roman" pitchFamily="18" charset="0"/>
                  <a:ea typeface="宋体" pitchFamily="2" charset="-122"/>
                </a:defRPr>
              </a:lvl1pPr>
              <a:lvl2pPr marL="742950" indent="-285750">
                <a:defRPr kumimoji="1" sz="2800" b="1">
                  <a:solidFill>
                    <a:srgbClr val="0000CC"/>
                  </a:solidFill>
                  <a:latin typeface="Times New Roman" pitchFamily="18" charset="0"/>
                  <a:ea typeface="宋体" pitchFamily="2" charset="-122"/>
                </a:defRPr>
              </a:lvl2pPr>
              <a:lvl3pPr marL="1143000" indent="-228600">
                <a:defRPr kumimoji="1" sz="2800" b="1">
                  <a:solidFill>
                    <a:srgbClr val="0000CC"/>
                  </a:solidFill>
                  <a:latin typeface="Times New Roman" pitchFamily="18" charset="0"/>
                  <a:ea typeface="宋体" pitchFamily="2" charset="-122"/>
                </a:defRPr>
              </a:lvl3pPr>
              <a:lvl4pPr marL="1600200" indent="-228600">
                <a:defRPr kumimoji="1" sz="2800" b="1">
                  <a:solidFill>
                    <a:srgbClr val="0000CC"/>
                  </a:solidFill>
                  <a:latin typeface="Times New Roman" pitchFamily="18" charset="0"/>
                  <a:ea typeface="宋体" pitchFamily="2" charset="-122"/>
                </a:defRPr>
              </a:lvl4pPr>
              <a:lvl5pPr marL="2057400" indent="-228600">
                <a:defRPr kumimoji="1" sz="2800" b="1">
                  <a:solidFill>
                    <a:srgbClr val="0000CC"/>
                  </a:solidFill>
                  <a:latin typeface="Times New Roman" pitchFamily="18" charset="0"/>
                  <a:ea typeface="宋体" pitchFamily="2" charset="-122"/>
                </a:defRPr>
              </a:lvl5pPr>
              <a:lvl6pPr marL="25146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6pPr>
              <a:lvl7pPr marL="29718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7pPr>
              <a:lvl8pPr marL="34290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8pPr>
              <a:lvl9pPr marL="38862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9pPr>
            </a:lstStyle>
            <a:p>
              <a:pPr fontAlgn="auto">
                <a:spcBef>
                  <a:spcPts val="0"/>
                </a:spcBef>
                <a:spcAft>
                  <a:spcPts val="0"/>
                </a:spcAft>
                <a:buFont typeface="Arial" charset="0"/>
                <a:buNone/>
                <a:defRPr/>
              </a:pPr>
              <a:r>
                <a:rPr lang="zh-CN" altLang="en-US" sz="2000" kern="0" dirty="0">
                  <a:solidFill>
                    <a:srgbClr val="FFFF00"/>
                  </a:solidFill>
                  <a:latin typeface="方正舒体" pitchFamily="2" charset="-122"/>
                  <a:ea typeface="方正舒体" pitchFamily="2" charset="-122"/>
                </a:rPr>
                <a:t>霍山县高级职业</a:t>
              </a:r>
              <a:r>
                <a:rPr lang="zh-CN" altLang="en-US" sz="2000" kern="0" dirty="0" smtClean="0">
                  <a:solidFill>
                    <a:srgbClr val="FFFF00"/>
                  </a:solidFill>
                  <a:latin typeface="方正舒体" pitchFamily="2" charset="-122"/>
                  <a:ea typeface="方正舒体" pitchFamily="2" charset="-122"/>
                </a:rPr>
                <a:t>中学</a:t>
              </a:r>
              <a:endParaRPr lang="en-US" altLang="zh-CN" sz="2000" kern="0" dirty="0" smtClean="0">
                <a:solidFill>
                  <a:srgbClr val="FFFF00"/>
                </a:solidFill>
                <a:latin typeface="方正舒体" pitchFamily="2" charset="-122"/>
                <a:ea typeface="方正舒体" pitchFamily="2" charset="-122"/>
              </a:endParaRPr>
            </a:p>
            <a:p>
              <a:pPr fontAlgn="auto">
                <a:spcBef>
                  <a:spcPts val="0"/>
                </a:spcBef>
                <a:spcAft>
                  <a:spcPts val="0"/>
                </a:spcAft>
                <a:buFont typeface="Arial" charset="0"/>
                <a:buNone/>
                <a:defRPr/>
              </a:pPr>
              <a:r>
                <a:rPr lang="en-US" altLang="zh-CN" sz="800" b="0" kern="0" dirty="0" smtClean="0">
                  <a:solidFill>
                    <a:srgbClr val="FFFF00"/>
                  </a:solidFill>
                  <a:latin typeface="Aharoni" pitchFamily="2" charset="-79"/>
                  <a:cs typeface="Aharoni" pitchFamily="2" charset="-79"/>
                </a:rPr>
                <a:t> Huo shan </a:t>
              </a:r>
              <a:r>
                <a:rPr lang="en-US" altLang="zh-CN" sz="800" b="0" kern="0" dirty="0">
                  <a:solidFill>
                    <a:srgbClr val="FFFF00"/>
                  </a:solidFill>
                  <a:latin typeface="Aharoni" pitchFamily="2" charset="-79"/>
                  <a:cs typeface="Aharoni" pitchFamily="2" charset="-79"/>
                </a:rPr>
                <a:t>county senior vocational </a:t>
              </a:r>
              <a:r>
                <a:rPr lang="en-US" altLang="zh-CN" sz="800" b="0" kern="0" dirty="0" smtClean="0">
                  <a:solidFill>
                    <a:srgbClr val="FFFF00"/>
                  </a:solidFill>
                  <a:latin typeface="Aharoni" pitchFamily="2" charset="-79"/>
                  <a:cs typeface="Aharoni" pitchFamily="2" charset="-79"/>
                </a:rPr>
                <a:t>middle school</a:t>
              </a:r>
              <a:endParaRPr lang="en-US" altLang="zh-CN" sz="800" b="0" kern="0" dirty="0" smtClean="0">
                <a:solidFill>
                  <a:srgbClr val="FFFF00"/>
                </a:solidFill>
                <a:latin typeface="Aharoni" pitchFamily="2" charset="-79"/>
                <a:ea typeface="方正舒体" pitchFamily="2" charset="-122"/>
                <a:cs typeface="Aharoni" pitchFamily="2" charset="-79"/>
              </a:endParaRPr>
            </a:p>
          </p:txBody>
        </p:sp>
        <p:pic>
          <p:nvPicPr>
            <p:cNvPr id="16" name="Picture 11"/>
            <p:cNvPicPr>
              <a:picLocks noChangeAspect="1" noChangeArrowheads="1"/>
            </p:cNvPicPr>
            <p:nvPr/>
          </p:nvPicPr>
          <p:blipFill>
            <a:blip r:embed="rId2">
              <a:clrChange>
                <a:clrFrom>
                  <a:srgbClr val="080848"/>
                </a:clrFrom>
                <a:clrTo>
                  <a:srgbClr val="080848">
                    <a:alpha val="0"/>
                  </a:srgbClr>
                </a:clrTo>
              </a:clrChange>
              <a:biLevel thresh="75000"/>
              <a:extLst>
                <a:ext uri="{BEBA8EAE-BF5A-486C-A8C5-ECC9F3942E4B}">
                  <a14:imgProps xmlns:a14="http://schemas.microsoft.com/office/drawing/2010/main">
                    <a14:imgLayer r:embed="rId3">
                      <a14:imgEffect>
                        <a14:colorTemperature colorTemp="2472"/>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7943" y="101366"/>
              <a:ext cx="890998" cy="72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aphicFrame>
        <p:nvGraphicFramePr>
          <p:cNvPr id="21" name="图示 20"/>
          <p:cNvGraphicFramePr/>
          <p:nvPr userDrawn="1">
            <p:extLst/>
          </p:nvPr>
        </p:nvGraphicFramePr>
        <p:xfrm>
          <a:off x="1907704" y="1844824"/>
          <a:ext cx="4824536" cy="28774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94947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934644" y="457200"/>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4082125" y="987426"/>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KSO_BC2"/>
          <p:cNvSpPr>
            <a:spLocks noGrp="1"/>
          </p:cNvSpPr>
          <p:nvPr>
            <p:ph type="body" sz="half" idx="2"/>
          </p:nvPr>
        </p:nvSpPr>
        <p:spPr>
          <a:xfrm>
            <a:off x="934644"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FC6CAA68-00BF-480F-99B8-CFA6B5D852F0}"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29183424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a:xfrm>
            <a:off x="339725" y="1044575"/>
            <a:ext cx="8361363" cy="5192713"/>
          </a:xfrm>
          <a:prstGeom prst="rect">
            <a:avLst/>
          </a:prstGeo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EB618D30-7B2A-4395-B20C-A4046AEDEC74}"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403089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628467" y="365125"/>
            <a:ext cx="886883" cy="5811838"/>
          </a:xfrm>
          <a:prstGeom prst="rect">
            <a:avLst/>
          </a:prstGeo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1585381" y="365125"/>
            <a:ext cx="5949952" cy="5811838"/>
          </a:xfrm>
          <a:prstGeom prst="rect">
            <a:avLst/>
          </a:prstGeo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6F9820A-1FDE-456A-8CCA-8221FA7B5DF7}"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1555165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KSO_目录">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dirty="0"/>
          </a:p>
        </p:txBody>
      </p:sp>
      <p:sp>
        <p:nvSpPr>
          <p:cNvPr id="9" name="目录条目"/>
          <p:cNvSpPr>
            <a:spLocks noGrp="1"/>
          </p:cNvSpPr>
          <p:nvPr>
            <p:ph type="body" sz="quarter" idx="13"/>
          </p:nvPr>
        </p:nvSpPr>
        <p:spPr>
          <a:xfrm>
            <a:off x="628650" y="1328738"/>
            <a:ext cx="7886700" cy="4749800"/>
          </a:xfrm>
          <a:prstGeom prst="rect">
            <a:avLst/>
          </a:prstGeom>
          <a:effectLst/>
        </p:spPr>
        <p:txBody>
          <a:bodyPr>
            <a:normAutofit/>
          </a:bodyPr>
          <a:lstStyle>
            <a:lvl1pPr marL="514350" indent="-514350">
              <a:buClr>
                <a:schemeClr val="accent1">
                  <a:lumMod val="75000"/>
                </a:schemeClr>
              </a:buClr>
              <a:buSzPct val="100000"/>
              <a:buFont typeface="+mj-lt"/>
              <a:buAutoNum type="arabicPeriod"/>
              <a:defRPr sz="2800" b="0" cap="none" spc="0">
                <a:ln>
                  <a:noFill/>
                </a:ln>
                <a:solidFill>
                  <a:schemeClr val="accent1">
                    <a:lumMod val="75000"/>
                  </a:schemeClr>
                </a:solidFill>
                <a:effectLst/>
                <a:latin typeface="+mn-ea"/>
                <a:ea typeface="+mn-ea"/>
              </a:defRPr>
            </a:lvl1pPr>
          </a:lstStyle>
          <a:p>
            <a:pPr lvl="0"/>
            <a:r>
              <a:rPr lang="zh-CN" altLang="en-US" smtClean="0"/>
              <a:t>单击此处编辑母版文本样式</a:t>
            </a:r>
          </a:p>
        </p:txBody>
      </p:sp>
      <p:sp>
        <p:nvSpPr>
          <p:cNvPr id="4" name="日期占位符 2"/>
          <p:cNvSpPr>
            <a:spLocks noGrp="1"/>
          </p:cNvSpPr>
          <p:nvPr>
            <p:ph type="dt" sz="half" idx="14"/>
          </p:nvPr>
        </p:nvSpPr>
        <p:spPr/>
        <p:txBody>
          <a:bodyPr/>
          <a:lstStyle>
            <a:lvl1pPr>
              <a:defRPr/>
            </a:lvl1pPr>
          </a:lstStyle>
          <a:p>
            <a:pPr>
              <a:defRPr/>
            </a:pPr>
            <a:endParaRPr lang="zh-CN" altLang="zh-CN">
              <a:solidFill>
                <a:srgbClr val="47494B">
                  <a:tint val="75000"/>
                </a:srgbClr>
              </a:solidFill>
            </a:endParaRPr>
          </a:p>
        </p:txBody>
      </p:sp>
      <p:sp>
        <p:nvSpPr>
          <p:cNvPr id="5" name="页脚占位符 3"/>
          <p:cNvSpPr>
            <a:spLocks noGrp="1"/>
          </p:cNvSpPr>
          <p:nvPr>
            <p:ph type="ftr" sz="quarter" idx="15"/>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灯片编号占位符 4"/>
          <p:cNvSpPr>
            <a:spLocks noGrp="1"/>
          </p:cNvSpPr>
          <p:nvPr>
            <p:ph type="sldNum" sz="quarter" idx="16"/>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D5C98EB5-A64A-4CF9-9484-72F57086931E}"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402819744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C9A363EC-11CB-428F-98EC-20A34952979C}"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80055708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001718C-9A00-49C9-AB3E-A2700A69F72D}"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227814189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2982834D-FB12-4EBF-BF08-4E88C090FF74}"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22719113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FFE7305B-85DF-4478-8B8A-6EEAEF9667C1}"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1195856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C7B78A7F-EC0A-4938-8CA2-460132A91A85}"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38981919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灯片编号占位符 4"/>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98DD22E6-FB54-4CD1-8F3A-5EAD269F07B1}"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236548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idx="1"/>
          </p:nvPr>
        </p:nvSpPr>
        <p:spPr>
          <a:xfrm>
            <a:off x="339725" y="1044575"/>
            <a:ext cx="8361363" cy="519271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A5355835-FDAF-4410-B11B-A293EB17999E}"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35559289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pPr>
                <a:defRPr/>
              </a:pPr>
              <a:t>2014/12/2</a:t>
            </a:fld>
            <a:endParaRPr lang="zh-CN" altLang="en-US"/>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pPr>
                <a:defRPr/>
              </a:pPr>
              <a:t>‹#›</a:t>
            </a:fld>
            <a:endParaRPr lang="zh-CN" altLang="en-US"/>
          </a:p>
        </p:txBody>
      </p:sp>
    </p:spTree>
    <p:extLst>
      <p:ext uri="{BB962C8B-B14F-4D97-AF65-F5344CB8AC3E}">
        <p14:creationId xmlns:p14="http://schemas.microsoft.com/office/powerpoint/2010/main" val="143805991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850"/>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1"/>
            <a:ext cx="2133600" cy="365125"/>
          </a:xfrm>
          <a:prstGeom prst="rect">
            <a:avLst/>
          </a:prstGeom>
        </p:spPr>
        <p:txBody>
          <a:bodyPr/>
          <a:lstStyle/>
          <a:p>
            <a:pPr>
              <a:defRPr/>
            </a:pPr>
            <a:fld id="{DA1D5B13-C514-480A-8697-970147E286FD}" type="datetimeFigureOut">
              <a:rPr lang="zh-CN" altLang="en-US" smtClean="0">
                <a:solidFill>
                  <a:srgbClr val="47494B">
                    <a:tint val="75000"/>
                  </a:srgbClr>
                </a:solidFill>
              </a:rPr>
              <a:pPr>
                <a:defRPr/>
              </a:pPr>
              <a:t>2014/12/2</a:t>
            </a:fld>
            <a:endParaRPr lang="zh-CN" altLang="en-US">
              <a:solidFill>
                <a:srgbClr val="47494B">
                  <a:tint val="75000"/>
                </a:srgbClr>
              </a:solidFill>
            </a:endParaRPr>
          </a:p>
        </p:txBody>
      </p:sp>
      <p:sp>
        <p:nvSpPr>
          <p:cNvPr id="4" name="页脚占位符 3"/>
          <p:cNvSpPr>
            <a:spLocks noGrp="1"/>
          </p:cNvSpPr>
          <p:nvPr>
            <p:ph type="ftr" sz="quarter" idx="11"/>
          </p:nvPr>
        </p:nvSpPr>
        <p:spPr>
          <a:xfrm>
            <a:off x="2667000" y="6356351"/>
            <a:ext cx="3352800" cy="365125"/>
          </a:xfrm>
          <a:prstGeom prst="rect">
            <a:avLst/>
          </a:prstGeom>
        </p:spPr>
        <p:txBody>
          <a:bodyPr/>
          <a:lstStyle/>
          <a:p>
            <a:pPr>
              <a:defRPr/>
            </a:pPr>
            <a:endParaRPr lang="zh-CN" altLang="en-US">
              <a:solidFill>
                <a:srgbClr val="47494B"/>
              </a:solidFill>
            </a:endParaRPr>
          </a:p>
        </p:txBody>
      </p:sp>
      <p:sp>
        <p:nvSpPr>
          <p:cNvPr id="5" name="灯片编号占位符 4"/>
          <p:cNvSpPr>
            <a:spLocks noGrp="1"/>
          </p:cNvSpPr>
          <p:nvPr>
            <p:ph type="sldNum" sz="quarter" idx="12"/>
          </p:nvPr>
        </p:nvSpPr>
        <p:spPr>
          <a:xfrm>
            <a:off x="7924800" y="6356351"/>
            <a:ext cx="762000" cy="365125"/>
          </a:xfrm>
          <a:prstGeom prst="rect">
            <a:avLst/>
          </a:prstGeom>
        </p:spPr>
        <p:txBody>
          <a:bodyPr/>
          <a:lstStyle/>
          <a:p>
            <a:pPr>
              <a:defRPr/>
            </a:pPr>
            <a:fld id="{539C571D-E982-4FBA-8CED-C254C6085166}" type="slidenum">
              <a:rPr lang="zh-CN" altLang="en-US" smtClean="0">
                <a:solidFill>
                  <a:srgbClr val="47494B"/>
                </a:solidFill>
              </a:rPr>
              <a:pPr>
                <a:defRPr/>
              </a:pPr>
              <a:t>‹#›</a:t>
            </a:fld>
            <a:endParaRPr lang="zh-CN" altLang="en-US">
              <a:solidFill>
                <a:srgbClr val="47494B"/>
              </a:solidFill>
            </a:endParaRPr>
          </a:p>
        </p:txBody>
      </p:sp>
    </p:spTree>
    <p:extLst>
      <p:ext uri="{BB962C8B-B14F-4D97-AF65-F5344CB8AC3E}">
        <p14:creationId xmlns:p14="http://schemas.microsoft.com/office/powerpoint/2010/main" val="17712582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4006" y="2031999"/>
            <a:ext cx="5995988" cy="1235075"/>
          </a:xfrm>
          <a:prstGeom prst="rect">
            <a:avLst/>
          </a:prstGeom>
        </p:spPr>
        <p:txBody>
          <a:bodyPr anchor="b">
            <a:normAutofit/>
          </a:bodyPr>
          <a:lstStyle>
            <a:lvl1pPr algn="ctr">
              <a:defRPr sz="3600"/>
            </a:lvl1pPr>
          </a:lstStyle>
          <a:p>
            <a:r>
              <a:rPr lang="zh-CN" altLang="en-US" smtClean="0"/>
              <a:t>单击此处编辑母版标题样式</a:t>
            </a:r>
            <a:endParaRPr lang="en-US" dirty="0"/>
          </a:p>
        </p:txBody>
      </p:sp>
      <p:sp>
        <p:nvSpPr>
          <p:cNvPr id="3" name="KSO_ST2"/>
          <p:cNvSpPr>
            <a:spLocks noGrp="1"/>
          </p:cNvSpPr>
          <p:nvPr>
            <p:ph type="body" idx="1"/>
          </p:nvPr>
        </p:nvSpPr>
        <p:spPr>
          <a:xfrm>
            <a:off x="3043648" y="3294063"/>
            <a:ext cx="3056704" cy="380954"/>
          </a:xfrm>
          <a:prstGeom prst="roundRect">
            <a:avLst>
              <a:gd name="adj" fmla="val 23716"/>
            </a:avLst>
          </a:prstGeom>
          <a:ln w="12700">
            <a:solidFill>
              <a:schemeClr val="accent1"/>
            </a:solidFill>
          </a:ln>
        </p:spPr>
        <p:txBody>
          <a:bodyPr anchor="ctr">
            <a:normAutofit/>
          </a:bodyPr>
          <a:lstStyle>
            <a:lvl1pPr marL="0" indent="0" algn="ctr">
              <a:buNone/>
              <a:defRPr sz="1600">
                <a:solidFill>
                  <a:schemeClr val="tx1">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5"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6"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3E9FB0E7-EEC2-44D4-91EA-EC8E2146FEC8}"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42464592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SO_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4006" y="2031999"/>
            <a:ext cx="5995988" cy="1235075"/>
          </a:xfrm>
          <a:prstGeom prst="rect">
            <a:avLst/>
          </a:prstGeom>
        </p:spPr>
        <p:txBody>
          <a:bodyPr anchor="b">
            <a:normAutofit/>
          </a:bodyPr>
          <a:lstStyle>
            <a:lvl1pPr algn="ctr">
              <a:defRPr sz="3600"/>
            </a:lvl1pPr>
          </a:lstStyle>
          <a:p>
            <a:r>
              <a:rPr lang="zh-CN" altLang="en-US" smtClean="0"/>
              <a:t>单击此处编辑母版标题样式</a:t>
            </a:r>
            <a:endParaRPr lang="en-US" dirty="0"/>
          </a:p>
        </p:txBody>
      </p:sp>
      <p:sp>
        <p:nvSpPr>
          <p:cNvPr id="3" name="KSO_ST2"/>
          <p:cNvSpPr>
            <a:spLocks noGrp="1"/>
          </p:cNvSpPr>
          <p:nvPr>
            <p:ph type="body" idx="1"/>
          </p:nvPr>
        </p:nvSpPr>
        <p:spPr>
          <a:xfrm>
            <a:off x="3043648" y="3294063"/>
            <a:ext cx="3056704" cy="380954"/>
          </a:xfrm>
          <a:prstGeom prst="roundRect">
            <a:avLst>
              <a:gd name="adj" fmla="val 23716"/>
            </a:avLst>
          </a:prstGeom>
          <a:ln w="12700">
            <a:solidFill>
              <a:schemeClr val="accent1"/>
            </a:solidFill>
          </a:ln>
        </p:spPr>
        <p:txBody>
          <a:bodyPr anchor="ctr">
            <a:normAutofit/>
          </a:bodyPr>
          <a:lstStyle>
            <a:lvl1pPr marL="0" indent="0" algn="ctr">
              <a:buNone/>
              <a:defRPr sz="1600">
                <a:solidFill>
                  <a:schemeClr val="tx1">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7" name="文本占位符 7"/>
          <p:cNvSpPr>
            <a:spLocks noGrp="1"/>
          </p:cNvSpPr>
          <p:nvPr>
            <p:ph type="body" sz="quarter" idx="13"/>
          </p:nvPr>
        </p:nvSpPr>
        <p:spPr>
          <a:xfrm>
            <a:off x="9152172" y="-78021"/>
            <a:ext cx="36000" cy="36000"/>
          </a:xfrm>
          <a:prstGeom prst="rect">
            <a:avLst/>
          </a:prstGeom>
        </p:spPr>
        <p:txBody>
          <a:bodyPr>
            <a:normAutofit/>
          </a:bodyPr>
          <a:lstStyle>
            <a:lvl1pPr marL="0" indent="0">
              <a:buNone/>
              <a:defRPr sz="100">
                <a:solidFill>
                  <a:schemeClr val="bg1"/>
                </a:solidFill>
              </a:defRPr>
            </a:lvl1pPr>
          </a:lstStyle>
          <a:p>
            <a:pPr lvl="0"/>
            <a:r>
              <a:rPr lang="zh-CN" altLang="en-US" smtClean="0"/>
              <a:t>单击此处编辑母版文本样式</a:t>
            </a:r>
          </a:p>
        </p:txBody>
      </p:sp>
      <p:sp>
        <p:nvSpPr>
          <p:cNvPr id="5" name="KSO_FD"/>
          <p:cNvSpPr>
            <a:spLocks noGrp="1"/>
          </p:cNvSpPr>
          <p:nvPr>
            <p:ph type="dt" sz="half" idx="14"/>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5"/>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8" name="KSO_FN"/>
          <p:cNvSpPr>
            <a:spLocks noGrp="1"/>
          </p:cNvSpPr>
          <p:nvPr>
            <p:ph type="sldNum" sz="quarter" idx="16"/>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48289092-54EF-42ED-B6E5-862CDDCA7F22}" type="slidenum">
              <a:rPr lang="zh-CN" altLang="zh-CN">
                <a:solidFill>
                  <a:srgbClr val="47494B"/>
                </a:solidFill>
              </a:rPr>
              <a:pPr>
                <a:defRPr/>
              </a:pPr>
              <a:t>‹#›</a:t>
            </a:fld>
            <a:endParaRPr lang="zh-CN" altLang="zh-CN" dirty="0">
              <a:solidFill>
                <a:srgbClr val="47494B"/>
              </a:solidFill>
            </a:endParaRPr>
          </a:p>
        </p:txBody>
      </p:sp>
    </p:spTree>
    <p:extLst>
      <p:ext uri="{BB962C8B-B14F-4D97-AF65-F5344CB8AC3E}">
        <p14:creationId xmlns:p14="http://schemas.microsoft.com/office/powerpoint/2010/main" val="831461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867" y="1244600"/>
            <a:ext cx="3810000" cy="493236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9499" y="1244600"/>
            <a:ext cx="3820587" cy="4932363"/>
          </a:xfrm>
          <a:prstGeom prst="rect">
            <a:avLst/>
          </a:prstGeom>
        </p:spPr>
        <p:txBody>
          <a:bodyPr/>
          <a:lstStyle/>
          <a:p>
            <a:pPr lvl="0"/>
            <a:r>
              <a:rPr lang="zh-CN" altLang="en-US" smtClean="0"/>
              <a:t>单击此处编辑母版文本样式</a:t>
            </a:r>
          </a:p>
          <a:p>
            <a:pPr lvl="1"/>
            <a:r>
              <a:rPr lang="zh-CN" altLang="en-US" smtClean="0"/>
              <a:t>第二级</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EF50BBD3-280D-43F3-9039-D0F26525656F}"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9626958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118532"/>
            <a:ext cx="6984076" cy="717022"/>
          </a:xfrm>
          <a:prstGeom prst="rect">
            <a:avLst/>
          </a:prstGeo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576" y="1376362"/>
            <a:ext cx="3868340" cy="823912"/>
          </a:xfrm>
          <a:prstGeom prst="rect">
            <a:avLst/>
          </a:prstGeo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824576" y="2200274"/>
            <a:ext cx="3868340" cy="3684588"/>
          </a:xfrm>
          <a:prstGeom prst="rect">
            <a:avLst/>
          </a:prstGeo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3884" y="1376362"/>
            <a:ext cx="3887391" cy="823912"/>
          </a:xfrm>
          <a:prstGeom prst="rect">
            <a:avLst/>
          </a:prstGeo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4823884" y="2200274"/>
            <a:ext cx="3887391" cy="3684588"/>
          </a:xfrm>
          <a:prstGeom prst="rect">
            <a:avLst/>
          </a:prstGeom>
        </p:spPr>
        <p:txBody>
          <a:bodyPr/>
          <a:lstStyle/>
          <a:p>
            <a:pPr lvl="0"/>
            <a:r>
              <a:rPr lang="zh-CN" altLang="en-US" smtClean="0"/>
              <a:t>单击此处编辑母版文本样式</a:t>
            </a:r>
          </a:p>
          <a:p>
            <a:pPr lvl="1"/>
            <a:r>
              <a:rPr lang="zh-CN" altLang="en-US" smtClean="0"/>
              <a:t>第二级</a:t>
            </a:r>
          </a:p>
        </p:txBody>
      </p:sp>
      <p:sp>
        <p:nvSpPr>
          <p:cNvPr id="7"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8"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9"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4D0E27A5-8B5F-4655-9B44-AF52D89701FE}"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7775023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a:xfrm>
            <a:off x="339634" y="101595"/>
            <a:ext cx="8370453" cy="699594"/>
          </a:xfrm>
          <a:prstGeom prst="rect">
            <a:avLst/>
          </a:prstGeom>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4"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5"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14F0DBDD-03BE-4F91-BFA9-4F3FBAF579FF}"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5676039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3"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4"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B5781680-4A95-4F20-9607-AE0B91F7CA82}"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13430114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858442" y="533402"/>
            <a:ext cx="2949178" cy="1600200"/>
          </a:xfrm>
          <a:prstGeom prst="rect">
            <a:avLst/>
          </a:prstGeom>
        </p:spPr>
        <p:txBody>
          <a:bodyPr anchor="b"/>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a:xfrm>
            <a:off x="4115992" y="1063628"/>
            <a:ext cx="4629150"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858442" y="2133602"/>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lvl1pPr>
              <a:defRPr/>
            </a:lvl1pPr>
          </a:lstStyle>
          <a:p>
            <a:pPr>
              <a:defRPr/>
            </a:pPr>
            <a:endParaRPr lang="zh-CN" altLang="zh-CN">
              <a:solidFill>
                <a:srgbClr val="47494B">
                  <a:tint val="75000"/>
                </a:srgbClr>
              </a:solidFill>
            </a:endParaRPr>
          </a:p>
        </p:txBody>
      </p:sp>
      <p:sp>
        <p:nvSpPr>
          <p:cNvPr id="6" name="KSO_FT"/>
          <p:cNvSpPr>
            <a:spLocks noGrp="1"/>
          </p:cNvSpPr>
          <p:nvPr>
            <p:ph type="ftr" sz="quarter" idx="11"/>
          </p:nvPr>
        </p:nvSpPr>
        <p:spPr>
          <a:xfrm>
            <a:off x="3028950" y="6356350"/>
            <a:ext cx="3086100" cy="365125"/>
          </a:xfrm>
          <a:prstGeom prst="rect">
            <a:avLst/>
          </a:prstGeom>
        </p:spPr>
        <p:txBody>
          <a:bodyPr/>
          <a:lstStyle>
            <a:lvl1pPr>
              <a:defRPr>
                <a:latin typeface="Arial" pitchFamily="34" charset="0"/>
                <a:ea typeface="宋体" pitchFamily="2" charset="-122"/>
              </a:defRPr>
            </a:lvl1pPr>
          </a:lstStyle>
          <a:p>
            <a:pPr>
              <a:defRPr/>
            </a:pPr>
            <a:endParaRPr lang="zh-CN" altLang="zh-CN">
              <a:solidFill>
                <a:srgbClr val="47494B"/>
              </a:solidFill>
            </a:endParaRPr>
          </a:p>
        </p:txBody>
      </p:sp>
      <p:sp>
        <p:nvSpPr>
          <p:cNvPr id="7" name="KSO_FN"/>
          <p:cNvSpPr>
            <a:spLocks noGrp="1"/>
          </p:cNvSpPr>
          <p:nvPr>
            <p:ph type="sldNum" sz="quarter" idx="12"/>
          </p:nvPr>
        </p:nvSpPr>
        <p:spPr>
          <a:xfrm>
            <a:off x="6478588" y="6381750"/>
            <a:ext cx="2408237" cy="365125"/>
          </a:xfrm>
          <a:prstGeom prst="rect">
            <a:avLst/>
          </a:prstGeom>
        </p:spPr>
        <p:txBody>
          <a:bodyPr/>
          <a:lstStyle>
            <a:lvl1pPr>
              <a:defRPr>
                <a:latin typeface="Arial" pitchFamily="34" charset="0"/>
                <a:ea typeface="宋体" pitchFamily="2" charset="-122"/>
              </a:defRPr>
            </a:lvl1pPr>
          </a:lstStyle>
          <a:p>
            <a:pPr>
              <a:defRPr/>
            </a:pPr>
            <a:fld id="{88186A90-85F2-491D-B28A-65E64640E481}" type="slidenum">
              <a:rPr lang="zh-CN" altLang="zh-CN">
                <a:solidFill>
                  <a:srgbClr val="47494B"/>
                </a:solidFill>
              </a:rPr>
              <a:pPr>
                <a:defRPr/>
              </a:pPr>
              <a:t>‹#›</a:t>
            </a:fld>
            <a:endParaRPr lang="zh-CN" altLang="zh-CN">
              <a:solidFill>
                <a:srgbClr val="47494B"/>
              </a:solidFill>
            </a:endParaRPr>
          </a:p>
        </p:txBody>
      </p:sp>
    </p:spTree>
    <p:extLst>
      <p:ext uri="{BB962C8B-B14F-4D97-AF65-F5344CB8AC3E}">
        <p14:creationId xmlns:p14="http://schemas.microsoft.com/office/powerpoint/2010/main" val="28893642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组合 8"/>
          <p:cNvGrpSpPr>
            <a:grpSpLocks/>
          </p:cNvGrpSpPr>
          <p:nvPr userDrawn="1"/>
        </p:nvGrpSpPr>
        <p:grpSpPr bwMode="auto">
          <a:xfrm>
            <a:off x="0" y="692150"/>
            <a:ext cx="9144000" cy="6159500"/>
            <a:chOff x="0" y="0"/>
            <a:chExt cx="9144000" cy="6851936"/>
          </a:xfr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p:grpSpPr>
        <p:pic>
          <p:nvPicPr>
            <p:cNvPr id="1039" name="图片 6"/>
            <p:cNvPicPr>
              <a:picLocks noChangeAspect="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0" y="6063"/>
              <a:ext cx="9144000" cy="68458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8" name="矩形 7"/>
            <p:cNvSpPr/>
            <p:nvPr userDrawn="1"/>
          </p:nvSpPr>
          <p:spPr>
            <a:xfrm>
              <a:off x="0" y="0"/>
              <a:ext cx="9144000" cy="68519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grpSp>
      <p:sp>
        <p:nvSpPr>
          <p:cNvPr id="4" name="KSO_FD"/>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宋体" pitchFamily="2" charset="-122"/>
              </a:defRPr>
            </a:lvl1pPr>
          </a:lstStyle>
          <a:p>
            <a:pPr>
              <a:defRPr/>
            </a:pPr>
            <a:endParaRPr lang="zh-CN" altLang="zh-CN">
              <a:solidFill>
                <a:srgbClr val="47494B">
                  <a:tint val="75000"/>
                </a:srgbClr>
              </a:solidFill>
            </a:endParaRPr>
          </a:p>
        </p:txBody>
      </p:sp>
      <p:cxnSp>
        <p:nvCxnSpPr>
          <p:cNvPr id="17" name="直接连接符 16"/>
          <p:cNvCxnSpPr/>
          <p:nvPr userDrawn="1"/>
        </p:nvCxnSpPr>
        <p:spPr>
          <a:xfrm>
            <a:off x="0" y="692150"/>
            <a:ext cx="9144000"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a:off x="0" y="6308725"/>
            <a:ext cx="9144000"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031" name="矩形 24"/>
          <p:cNvSpPr>
            <a:spLocks noChangeArrowheads="1"/>
          </p:cNvSpPr>
          <p:nvPr userDrawn="1"/>
        </p:nvSpPr>
        <p:spPr bwMode="auto">
          <a:xfrm>
            <a:off x="6588224" y="6362361"/>
            <a:ext cx="27109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dirty="0" smtClean="0">
                <a:solidFill>
                  <a:srgbClr val="002060"/>
                </a:solidFill>
                <a:ea typeface="宋体" charset="-122"/>
              </a:rPr>
              <a:t>《</a:t>
            </a:r>
            <a:r>
              <a:rPr lang="zh-CN" altLang="en-US" dirty="0" smtClean="0">
                <a:solidFill>
                  <a:srgbClr val="002060"/>
                </a:solidFill>
                <a:ea typeface="宋体" charset="-122"/>
              </a:rPr>
              <a:t>电气控制与</a:t>
            </a:r>
            <a:r>
              <a:rPr lang="en-US" altLang="zh-CN" dirty="0" smtClean="0">
                <a:solidFill>
                  <a:srgbClr val="002060"/>
                </a:solidFill>
                <a:ea typeface="宋体" charset="-122"/>
              </a:rPr>
              <a:t>PLC</a:t>
            </a:r>
            <a:r>
              <a:rPr lang="zh-CN" altLang="en-US" dirty="0" smtClean="0">
                <a:solidFill>
                  <a:srgbClr val="002060"/>
                </a:solidFill>
                <a:ea typeface="宋体" charset="-122"/>
              </a:rPr>
              <a:t>技术</a:t>
            </a:r>
            <a:r>
              <a:rPr lang="en-US" altLang="zh-CN" dirty="0" smtClean="0">
                <a:solidFill>
                  <a:srgbClr val="002060"/>
                </a:solidFill>
                <a:ea typeface="宋体" charset="-122"/>
              </a:rPr>
              <a:t>》</a:t>
            </a:r>
          </a:p>
        </p:txBody>
      </p:sp>
      <p:grpSp>
        <p:nvGrpSpPr>
          <p:cNvPr id="1032" name="组合 25"/>
          <p:cNvGrpSpPr>
            <a:grpSpLocks/>
          </p:cNvGrpSpPr>
          <p:nvPr userDrawn="1"/>
        </p:nvGrpSpPr>
        <p:grpSpPr bwMode="auto">
          <a:xfrm>
            <a:off x="0" y="0"/>
            <a:ext cx="9144000" cy="692150"/>
            <a:chOff x="0" y="0"/>
            <a:chExt cx="9144000" cy="692696"/>
          </a:xfrm>
        </p:grpSpPr>
        <p:sp>
          <p:nvSpPr>
            <p:cNvPr id="1033" name="AutoShape 1" descr="C:\Users\jian.peng\AppData\Roaming\Tencent\Users\512555475\QQ\WinTemp\RichOle\L2@X$R3~W0GO`~G)&gt;_5BW.jpg"/>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solidFill>
                  <a:srgbClr val="47494B"/>
                </a:solidFill>
                <a:ea typeface="宋体" charset="-122"/>
              </a:endParaRPr>
            </a:p>
          </p:txBody>
        </p:sp>
        <p:pic>
          <p:nvPicPr>
            <p:cNvPr id="28" name="Picture 2" descr="C:\Users\jian.peng\AppData\Roaming\Tencent\Users\512555475\QQ\WinTemp\RichOle\`DTVU$WU[9$3OT)5%DORB_7.jpg"/>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rot="10800000">
              <a:off x="3635896" y="152400"/>
              <a:ext cx="5508104" cy="4951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nvGrpSpPr>
            <p:cNvPr id="1035" name="组合 28"/>
            <p:cNvGrpSpPr>
              <a:grpSpLocks/>
            </p:cNvGrpSpPr>
            <p:nvPr/>
          </p:nvGrpSpPr>
          <p:grpSpPr bwMode="auto">
            <a:xfrm>
              <a:off x="152400" y="52770"/>
              <a:ext cx="3308303" cy="639926"/>
              <a:chOff x="184198" y="113326"/>
              <a:chExt cx="3308303" cy="639926"/>
            </a:xfrm>
          </p:grpSpPr>
          <p:sp>
            <p:nvSpPr>
              <p:cNvPr id="1037" name="TextBox 7"/>
              <p:cNvSpPr txBox="1">
                <a:spLocks noChangeArrowheads="1"/>
              </p:cNvSpPr>
              <p:nvPr/>
            </p:nvSpPr>
            <p:spPr bwMode="auto">
              <a:xfrm>
                <a:off x="874761" y="160648"/>
                <a:ext cx="2617787" cy="52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buFont typeface="Arial" pitchFamily="34" charset="0"/>
                  <a:buNone/>
                  <a:defRPr/>
                </a:pPr>
                <a:r>
                  <a:rPr kumimoji="1" lang="zh-CN" altLang="en-US" sz="2000" b="1" smtClean="0">
                    <a:solidFill>
                      <a:srgbClr val="4D579C"/>
                    </a:solidFill>
                    <a:latin typeface="方正舒体" pitchFamily="2" charset="-122"/>
                    <a:ea typeface="方正舒体" pitchFamily="2" charset="-122"/>
                  </a:rPr>
                  <a:t>霍山县高级职业中学</a:t>
                </a:r>
                <a:endParaRPr kumimoji="1" lang="en-US" altLang="zh-CN" sz="2000" b="1" smtClean="0">
                  <a:solidFill>
                    <a:srgbClr val="4D579C"/>
                  </a:solidFill>
                  <a:latin typeface="方正舒体" pitchFamily="2" charset="-122"/>
                  <a:ea typeface="方正舒体" pitchFamily="2" charset="-122"/>
                </a:endParaRPr>
              </a:p>
              <a:p>
                <a:pPr eaLnBrk="1" hangingPunct="1">
                  <a:buFont typeface="Arial" pitchFamily="34" charset="0"/>
                  <a:buNone/>
                  <a:defRPr/>
                </a:pPr>
                <a:r>
                  <a:rPr kumimoji="1" lang="en-US" altLang="zh-CN" sz="800" smtClean="0">
                    <a:solidFill>
                      <a:srgbClr val="4D579C"/>
                    </a:solidFill>
                    <a:latin typeface="Aharoni" pitchFamily="2" charset="-79"/>
                    <a:cs typeface="Aharoni" pitchFamily="2" charset="-79"/>
                  </a:rPr>
                  <a:t> Huo shan county senior vocational middle school</a:t>
                </a:r>
                <a:endParaRPr kumimoji="1" lang="en-US" altLang="zh-CN" sz="800" smtClean="0">
                  <a:solidFill>
                    <a:srgbClr val="4D579C"/>
                  </a:solidFill>
                  <a:latin typeface="Aharoni" pitchFamily="2" charset="-79"/>
                  <a:ea typeface="方正舒体" pitchFamily="2" charset="-122"/>
                  <a:cs typeface="Aharoni" pitchFamily="2" charset="-79"/>
                </a:endParaRPr>
              </a:p>
            </p:txBody>
          </p:sp>
          <p:pic>
            <p:nvPicPr>
              <p:cNvPr id="1038" name="Picture 1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4198" y="113326"/>
                <a:ext cx="782542" cy="639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30" name="直接连接符 29"/>
            <p:cNvCxnSpPr/>
            <p:nvPr/>
          </p:nvCxnSpPr>
          <p:spPr>
            <a:xfrm>
              <a:off x="3491880" y="152400"/>
              <a:ext cx="0" cy="495123"/>
            </a:xfrm>
            <a:prstGeom prst="line">
              <a:avLst/>
            </a:prstGeom>
            <a:ln w="190500" cmpd="thickThin">
              <a:gradFill>
                <a:gsLst>
                  <a:gs pos="0">
                    <a:srgbClr val="030BA9"/>
                  </a:gs>
                  <a:gs pos="47000">
                    <a:schemeClr val="accent1"/>
                  </a:gs>
                  <a:gs pos="68000">
                    <a:schemeClr val="accent1">
                      <a:tint val="44500"/>
                      <a:satMod val="160000"/>
                    </a:schemeClr>
                  </a:gs>
                  <a:gs pos="100000">
                    <a:schemeClr val="accent1">
                      <a:tint val="23500"/>
                      <a:satMod val="160000"/>
                    </a:schemeClr>
                  </a:gs>
                </a:gsLst>
                <a:lin ang="54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36422"/>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 id="2147483935" r:id="rId13"/>
    <p:sldLayoutId id="2147483936" r:id="rId14"/>
    <p:sldLayoutId id="2147483937" r:id="rId15"/>
    <p:sldLayoutId id="2147483938" r:id="rId16"/>
    <p:sldLayoutId id="2147483901" r:id="rId17"/>
    <p:sldLayoutId id="2147483902" r:id="rId18"/>
    <p:sldLayoutId id="2147483903" r:id="rId19"/>
    <p:sldLayoutId id="2147483852" r:id="rId20"/>
    <p:sldLayoutId id="2147483921" r:id="rId2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800" b="1" kern="1200">
          <a:solidFill>
            <a:srgbClr val="14549F"/>
          </a:solidFill>
          <a:latin typeface="Arial Black" panose="020B0A04020102020204" pitchFamily="34" charset="0"/>
          <a:ea typeface="微软雅黑" panose="020B0503020204020204" pitchFamily="34" charset="-122"/>
          <a:cs typeface="+mj-cs"/>
        </a:defRPr>
      </a:lvl1pPr>
      <a:lvl2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2pPr>
      <a:lvl3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3pPr>
      <a:lvl4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4pPr>
      <a:lvl5pPr algn="l" rtl="0" eaLnBrk="0" fontAlgn="base" hangingPunct="0">
        <a:lnSpc>
          <a:spcPct val="90000"/>
        </a:lnSpc>
        <a:spcBef>
          <a:spcPct val="0"/>
        </a:spcBef>
        <a:spcAft>
          <a:spcPct val="0"/>
        </a:spcAft>
        <a:defRPr sz="2800" b="1">
          <a:solidFill>
            <a:srgbClr val="14549F"/>
          </a:solidFill>
          <a:latin typeface="Arial Black" pitchFamily="34" charset="0"/>
          <a:ea typeface="微软雅黑" pitchFamily="34" charset="-122"/>
        </a:defRPr>
      </a:lvl5pPr>
      <a:lvl6pPr marL="4572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6pPr>
      <a:lvl7pPr marL="9144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7pPr>
      <a:lvl8pPr marL="13716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8pPr>
      <a:lvl9pPr marL="1828800" algn="l" rtl="0" fontAlgn="base">
        <a:lnSpc>
          <a:spcPct val="90000"/>
        </a:lnSpc>
        <a:spcBef>
          <a:spcPct val="0"/>
        </a:spcBef>
        <a:spcAft>
          <a:spcPct val="0"/>
        </a:spcAft>
        <a:defRPr sz="2800" b="1">
          <a:solidFill>
            <a:srgbClr val="14549F"/>
          </a:solidFill>
          <a:latin typeface="Arial Black" pitchFamily="34" charset="0"/>
          <a:ea typeface="微软雅黑" pitchFamily="34" charset="-122"/>
        </a:defRPr>
      </a:lvl9pPr>
    </p:titleStyle>
    <p:bodyStyle>
      <a:lvl1pPr marL="357188" indent="-357188" algn="just" rtl="0" eaLnBrk="0" fontAlgn="base" hangingPunct="0">
        <a:lnSpc>
          <a:spcPct val="110000"/>
        </a:lnSpc>
        <a:spcBef>
          <a:spcPts val="1800"/>
        </a:spcBef>
        <a:spcAft>
          <a:spcPct val="0"/>
        </a:spcAft>
        <a:buClr>
          <a:srgbClr val="963B22"/>
        </a:buClr>
        <a:buSzPct val="70000"/>
        <a:buBlip>
          <a:blip r:embed="rId26"/>
        </a:buBlip>
        <a:defRPr sz="2000" kern="1200">
          <a:solidFill>
            <a:srgbClr val="14549F"/>
          </a:solidFill>
          <a:latin typeface="Arial" panose="020B0604020202020204" pitchFamily="34" charset="0"/>
          <a:ea typeface="微软雅黑" panose="020B0503020204020204" pitchFamily="34" charset="-122"/>
          <a:cs typeface="+mn-cs"/>
        </a:defRPr>
      </a:lvl1pPr>
      <a:lvl2pPr marL="357188" indent="-357188" algn="just" rtl="0" eaLnBrk="0" fontAlgn="base" hangingPunct="0">
        <a:lnSpc>
          <a:spcPct val="130000"/>
        </a:lnSpc>
        <a:spcBef>
          <a:spcPct val="0"/>
        </a:spcBef>
        <a:spcAft>
          <a:spcPts val="600"/>
        </a:spcAft>
        <a:buClr>
          <a:srgbClr val="AFB4D7"/>
        </a:buClr>
        <a:buFont typeface="幼圆" pitchFamily="49" charset="-122"/>
        <a:buChar char=" "/>
        <a:defRPr sz="1600" kern="1200">
          <a:solidFill>
            <a:srgbClr val="7D7D7D"/>
          </a:solidFill>
          <a:latin typeface="幼圆" panose="02010509060101010101" pitchFamily="49" charset="-122"/>
          <a:ea typeface="幼圆" panose="02010509060101010101" pitchFamily="49"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bwMode="auto">
          <a:xfrm>
            <a:off x="2123728" y="4869160"/>
            <a:ext cx="5400600" cy="911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r>
              <a:rPr lang="zh-CN" altLang="en-US"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电气控制与</a:t>
            </a:r>
            <a:r>
              <a:rPr lang="en-US" altLang="zh-CN"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PLC</a:t>
            </a:r>
            <a:r>
              <a:rPr lang="zh-CN" altLang="en-US" sz="4400" cap="all" dirty="0">
                <a:ln w="9000" cmpd="sng">
                  <a:solidFill>
                    <a:schemeClr val="accent4">
                      <a:shade val="50000"/>
                      <a:satMod val="120000"/>
                    </a:schemeClr>
                  </a:solidFill>
                  <a:prstDash val="solid"/>
                </a:ln>
                <a:solidFill>
                  <a:schemeClr val="tx1">
                    <a:lumMod val="50000"/>
                  </a:schemeClr>
                </a:solidFill>
                <a:effectLst>
                  <a:reflection blurRad="12700" stA="28000" endPos="45000" dist="1000" dir="5400000" sy="-100000" algn="bl" rotWithShape="0"/>
                </a:effectLst>
                <a:latin typeface="微软雅黑" panose="020B0503020204020204" pitchFamily="34" charset="-122"/>
              </a:rPr>
              <a:t>技术</a:t>
            </a:r>
          </a:p>
        </p:txBody>
      </p:sp>
      <p:cxnSp>
        <p:nvCxnSpPr>
          <p:cNvPr id="3" name="直接连接符 2"/>
          <p:cNvCxnSpPr/>
          <p:nvPr/>
        </p:nvCxnSpPr>
        <p:spPr>
          <a:xfrm>
            <a:off x="467544" y="5229200"/>
            <a:ext cx="1512168" cy="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8" name="直接连接符 7"/>
          <p:cNvCxnSpPr/>
          <p:nvPr/>
        </p:nvCxnSpPr>
        <p:spPr>
          <a:xfrm>
            <a:off x="7308304" y="5229200"/>
            <a:ext cx="1512168" cy="0"/>
          </a:xfrm>
          <a:prstGeom prst="line">
            <a:avLst/>
          </a:prstGeom>
          <a:ln>
            <a:solidFill>
              <a:schemeClr val="bg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686007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6"/>
          <p:cNvSpPr txBox="1">
            <a:spLocks noChangeArrowheads="1"/>
          </p:cNvSpPr>
          <p:nvPr/>
        </p:nvSpPr>
        <p:spPr bwMode="auto">
          <a:xfrm>
            <a:off x="694584" y="836712"/>
            <a:ext cx="49680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5.3.3 </a:t>
            </a:r>
            <a:r>
              <a:rPr lang="zh-CN" altLang="en-US" sz="2400" dirty="0" smtClean="0">
                <a:solidFill>
                  <a:schemeClr val="tx2"/>
                </a:solidFill>
                <a:latin typeface="微软雅黑" pitchFamily="34" charset="-122"/>
                <a:ea typeface="微软雅黑" pitchFamily="34" charset="-122"/>
                <a:cs typeface="+mj-cs"/>
              </a:rPr>
              <a:t>电器零部件的常见故障及维修</a:t>
            </a:r>
            <a:endParaRPr lang="en-US" altLang="zh-CN" sz="2400" dirty="0" smtClean="0">
              <a:solidFill>
                <a:schemeClr val="tx2"/>
              </a:solidFill>
              <a:latin typeface="微软雅黑" pitchFamily="34" charset="-122"/>
              <a:ea typeface="微软雅黑" pitchFamily="34" charset="-122"/>
              <a:cs typeface="+mj-cs"/>
            </a:endParaRPr>
          </a:p>
        </p:txBody>
      </p:sp>
      <p:sp>
        <p:nvSpPr>
          <p:cNvPr id="5" name="TextBox 16"/>
          <p:cNvSpPr txBox="1">
            <a:spLocks noChangeArrowheads="1"/>
          </p:cNvSpPr>
          <p:nvPr/>
        </p:nvSpPr>
        <p:spPr bwMode="auto">
          <a:xfrm>
            <a:off x="867176" y="1413867"/>
            <a:ext cx="29931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1. </a:t>
            </a:r>
            <a:r>
              <a:rPr lang="zh-CN" altLang="en-US" sz="2400" dirty="0" smtClean="0">
                <a:solidFill>
                  <a:schemeClr val="tx2"/>
                </a:solidFill>
                <a:latin typeface="微软雅黑" pitchFamily="34" charset="-122"/>
                <a:ea typeface="微软雅黑" pitchFamily="34" charset="-122"/>
                <a:cs typeface="+mj-cs"/>
              </a:rPr>
              <a:t>触头的故障与维修</a:t>
            </a:r>
            <a:endParaRPr lang="en-US" altLang="zh-CN" sz="2400" dirty="0" smtClean="0">
              <a:solidFill>
                <a:schemeClr val="tx2"/>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701852" y="2060848"/>
            <a:ext cx="704517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pPr>
            <a:r>
              <a:rPr lang="zh-CN" altLang="zh-CN" sz="2400" dirty="0">
                <a:solidFill>
                  <a:schemeClr val="tx2"/>
                </a:solidFill>
                <a:latin typeface="微软雅黑" pitchFamily="34" charset="-122"/>
                <a:ea typeface="微软雅黑" pitchFamily="34" charset="-122"/>
                <a:cs typeface="+mj-cs"/>
              </a:rPr>
              <a:t>（</a:t>
            </a:r>
            <a:r>
              <a:rPr lang="en-US" altLang="zh-CN" sz="2400" dirty="0">
                <a:solidFill>
                  <a:schemeClr val="tx2"/>
                </a:solidFill>
                <a:latin typeface="微软雅黑" pitchFamily="34" charset="-122"/>
                <a:ea typeface="微软雅黑" pitchFamily="34" charset="-122"/>
                <a:cs typeface="+mj-cs"/>
              </a:rPr>
              <a:t>1</a:t>
            </a:r>
            <a:r>
              <a:rPr lang="zh-CN" altLang="zh-CN" sz="2400" dirty="0">
                <a:solidFill>
                  <a:schemeClr val="tx2"/>
                </a:solidFill>
                <a:latin typeface="微软雅黑" pitchFamily="34" charset="-122"/>
                <a:ea typeface="微软雅黑" pitchFamily="34" charset="-122"/>
                <a:cs typeface="+mj-cs"/>
              </a:rPr>
              <a:t>）触头过热</a:t>
            </a:r>
            <a:endParaRPr lang="en-US" altLang="zh-CN" sz="2400" dirty="0">
              <a:solidFill>
                <a:schemeClr val="tx2"/>
              </a:solidFill>
              <a:latin typeface="微软雅黑" pitchFamily="34" charset="-122"/>
              <a:ea typeface="微软雅黑" pitchFamily="34" charset="-122"/>
              <a:cs typeface="+mj-cs"/>
            </a:endParaRPr>
          </a:p>
          <a:p>
            <a:pPr>
              <a:lnSpc>
                <a:spcPct val="150000"/>
              </a:lnSpc>
            </a:pPr>
            <a:r>
              <a:rPr lang="zh-CN" altLang="zh-CN" sz="2400" dirty="0">
                <a:solidFill>
                  <a:schemeClr val="tx2"/>
                </a:solidFill>
                <a:latin typeface="微软雅黑" pitchFamily="34" charset="-122"/>
                <a:ea typeface="微软雅黑" pitchFamily="34" charset="-122"/>
                <a:cs typeface="+mj-cs"/>
              </a:rPr>
              <a:t>触头接触压力不足</a:t>
            </a:r>
            <a:r>
              <a:rPr lang="zh-CN" altLang="en-US"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重新调整弹簧或更换新</a:t>
            </a:r>
            <a:r>
              <a:rPr lang="zh-CN" altLang="zh-CN" sz="2400" dirty="0" smtClean="0">
                <a:latin typeface="微软雅黑" pitchFamily="34" charset="-122"/>
                <a:ea typeface="微软雅黑" pitchFamily="34" charset="-122"/>
              </a:rPr>
              <a:t>弹簧</a:t>
            </a:r>
            <a:endParaRPr lang="en-US" altLang="zh-CN" sz="2400" dirty="0" smtClean="0">
              <a:latin typeface="微软雅黑" pitchFamily="34" charset="-122"/>
              <a:ea typeface="微软雅黑" pitchFamily="34" charset="-122"/>
            </a:endParaRPr>
          </a:p>
          <a:p>
            <a:pPr>
              <a:lnSpc>
                <a:spcPct val="150000"/>
              </a:lnSpc>
            </a:pPr>
            <a:r>
              <a:rPr lang="zh-CN" altLang="en-US" sz="2400" dirty="0">
                <a:solidFill>
                  <a:schemeClr val="tx2"/>
                </a:solidFill>
                <a:latin typeface="微软雅黑" pitchFamily="34" charset="-122"/>
                <a:ea typeface="微软雅黑" pitchFamily="34" charset="-122"/>
                <a:cs typeface="+mj-cs"/>
              </a:rPr>
              <a:t>触头表面接触不良</a:t>
            </a:r>
            <a:r>
              <a:rPr lang="zh-CN" altLang="en-US" sz="2400" dirty="0" smtClean="0">
                <a:latin typeface="微软雅黑" pitchFamily="34" charset="-122"/>
                <a:ea typeface="微软雅黑" pitchFamily="34" charset="-122"/>
              </a:rPr>
              <a:t>→可用</a:t>
            </a:r>
            <a:r>
              <a:rPr lang="zh-CN" altLang="zh-CN" sz="2400" dirty="0">
                <a:latin typeface="微软雅黑" pitchFamily="34" charset="-122"/>
                <a:ea typeface="微软雅黑" pitchFamily="34" charset="-122"/>
              </a:rPr>
              <a:t>油光锉挫平或用小刀轻轻地刮去表面的</a:t>
            </a:r>
            <a:r>
              <a:rPr lang="zh-CN" altLang="zh-CN" sz="2400" dirty="0" smtClean="0">
                <a:latin typeface="微软雅黑" pitchFamily="34" charset="-122"/>
                <a:ea typeface="微软雅黑" pitchFamily="34" charset="-122"/>
              </a:rPr>
              <a:t>氧化层</a:t>
            </a:r>
            <a:endParaRPr lang="en-US" altLang="zh-CN" sz="2400" dirty="0" smtClean="0">
              <a:latin typeface="微软雅黑" pitchFamily="34" charset="-122"/>
              <a:ea typeface="微软雅黑" pitchFamily="34" charset="-122"/>
            </a:endParaRPr>
          </a:p>
          <a:p>
            <a:pPr>
              <a:lnSpc>
                <a:spcPct val="150000"/>
              </a:lnSpc>
            </a:pPr>
            <a:r>
              <a:rPr lang="zh-CN" altLang="en-US" sz="2400" dirty="0">
                <a:solidFill>
                  <a:schemeClr val="tx2"/>
                </a:solidFill>
                <a:latin typeface="微软雅黑" pitchFamily="34" charset="-122"/>
                <a:ea typeface="微软雅黑" pitchFamily="34" charset="-122"/>
                <a:cs typeface="+mj-cs"/>
              </a:rPr>
              <a:t>触头表面烧毛</a:t>
            </a:r>
            <a:r>
              <a:rPr lang="zh-CN" altLang="en-US"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用小刀或什锦锉整修毛</a:t>
            </a:r>
            <a:r>
              <a:rPr lang="zh-CN" altLang="zh-CN" sz="2400" dirty="0" smtClean="0">
                <a:latin typeface="微软雅黑" pitchFamily="34" charset="-122"/>
                <a:ea typeface="微软雅黑" pitchFamily="34" charset="-122"/>
              </a:rPr>
              <a:t>面</a:t>
            </a:r>
          </a:p>
        </p:txBody>
      </p:sp>
    </p:spTree>
    <p:extLst>
      <p:ext uri="{BB962C8B-B14F-4D97-AF65-F5344CB8AC3E}">
        <p14:creationId xmlns:p14="http://schemas.microsoft.com/office/powerpoint/2010/main" val="430187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6"/>
          <p:cNvSpPr txBox="1">
            <a:spLocks noChangeArrowheads="1"/>
          </p:cNvSpPr>
          <p:nvPr/>
        </p:nvSpPr>
        <p:spPr bwMode="auto">
          <a:xfrm>
            <a:off x="971600" y="764704"/>
            <a:ext cx="29931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1. </a:t>
            </a:r>
            <a:r>
              <a:rPr lang="zh-CN" altLang="en-US" sz="2400" dirty="0" smtClean="0">
                <a:solidFill>
                  <a:schemeClr val="tx2"/>
                </a:solidFill>
                <a:latin typeface="微软雅黑" pitchFamily="34" charset="-122"/>
                <a:ea typeface="微软雅黑" pitchFamily="34" charset="-122"/>
                <a:cs typeface="+mj-cs"/>
              </a:rPr>
              <a:t>触头的故障与维修</a:t>
            </a:r>
            <a:endParaRPr lang="en-US" altLang="zh-CN" sz="2400" dirty="0" smtClean="0">
              <a:solidFill>
                <a:schemeClr val="tx2"/>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969988" y="1226369"/>
            <a:ext cx="704517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pPr>
            <a:r>
              <a:rPr lang="zh-CN" altLang="zh-CN" sz="2400" dirty="0">
                <a:solidFill>
                  <a:schemeClr val="tx2"/>
                </a:solidFill>
                <a:latin typeface="微软雅黑" pitchFamily="34" charset="-122"/>
                <a:ea typeface="微软雅黑" pitchFamily="34" charset="-122"/>
                <a:cs typeface="+mj-cs"/>
              </a:rPr>
              <a:t>（</a:t>
            </a:r>
            <a:r>
              <a:rPr lang="en-US" altLang="zh-CN" sz="2400" dirty="0">
                <a:solidFill>
                  <a:schemeClr val="tx2"/>
                </a:solidFill>
                <a:latin typeface="微软雅黑" pitchFamily="34" charset="-122"/>
                <a:ea typeface="微软雅黑" pitchFamily="34" charset="-122"/>
                <a:cs typeface="+mj-cs"/>
              </a:rPr>
              <a:t>2</a:t>
            </a:r>
            <a:r>
              <a:rPr lang="zh-CN" altLang="zh-CN" sz="2400" dirty="0">
                <a:solidFill>
                  <a:schemeClr val="tx2"/>
                </a:solidFill>
                <a:latin typeface="微软雅黑" pitchFamily="34" charset="-122"/>
                <a:ea typeface="微软雅黑" pitchFamily="34" charset="-122"/>
                <a:cs typeface="+mj-cs"/>
              </a:rPr>
              <a:t>）触头磨损</a:t>
            </a:r>
            <a:endParaRPr lang="en-US" altLang="zh-CN" sz="2400" dirty="0">
              <a:solidFill>
                <a:schemeClr val="tx2"/>
              </a:solidFill>
              <a:latin typeface="微软雅黑" pitchFamily="34" charset="-122"/>
              <a:ea typeface="微软雅黑" pitchFamily="34" charset="-122"/>
              <a:cs typeface="+mj-cs"/>
            </a:endParaRPr>
          </a:p>
          <a:p>
            <a:pPr>
              <a:lnSpc>
                <a:spcPct val="150000"/>
              </a:lnSpc>
            </a:pPr>
            <a:r>
              <a:rPr lang="zh-CN" altLang="en-US" sz="2400" dirty="0">
                <a:solidFill>
                  <a:schemeClr val="tx2"/>
                </a:solidFill>
                <a:latin typeface="微软雅黑" pitchFamily="34" charset="-122"/>
                <a:ea typeface="微软雅黑" pitchFamily="34" charset="-122"/>
                <a:cs typeface="+mj-cs"/>
              </a:rPr>
              <a:t>磨损到</a:t>
            </a:r>
            <a:r>
              <a:rPr lang="zh-CN" altLang="zh-CN" sz="2400" dirty="0">
                <a:solidFill>
                  <a:schemeClr val="tx2"/>
                </a:solidFill>
                <a:latin typeface="微软雅黑" pitchFamily="34" charset="-122"/>
                <a:ea typeface="微软雅黑" pitchFamily="34" charset="-122"/>
                <a:cs typeface="+mj-cs"/>
              </a:rPr>
              <a:t>只剩下原厚度的</a:t>
            </a:r>
            <a:r>
              <a:rPr lang="en-US" altLang="zh-CN" sz="2400" dirty="0">
                <a:solidFill>
                  <a:schemeClr val="tx2"/>
                </a:solidFill>
                <a:latin typeface="微软雅黑" pitchFamily="34" charset="-122"/>
                <a:ea typeface="微软雅黑" pitchFamily="34" charset="-122"/>
                <a:cs typeface="+mj-cs"/>
              </a:rPr>
              <a:t>2/3</a:t>
            </a:r>
            <a:r>
              <a:rPr lang="zh-CN" altLang="zh-CN" sz="2400" dirty="0">
                <a:solidFill>
                  <a:schemeClr val="tx2"/>
                </a:solidFill>
                <a:latin typeface="微软雅黑" pitchFamily="34" charset="-122"/>
                <a:ea typeface="微软雅黑" pitchFamily="34" charset="-122"/>
                <a:cs typeface="+mj-cs"/>
              </a:rPr>
              <a:t>～</a:t>
            </a:r>
            <a:r>
              <a:rPr lang="en-US" altLang="zh-CN" sz="2400" dirty="0">
                <a:solidFill>
                  <a:schemeClr val="tx2"/>
                </a:solidFill>
                <a:latin typeface="微软雅黑" pitchFamily="34" charset="-122"/>
                <a:ea typeface="微软雅黑" pitchFamily="34" charset="-122"/>
                <a:cs typeface="+mj-cs"/>
              </a:rPr>
              <a:t>1/2</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需要更换触头</a:t>
            </a:r>
            <a:endParaRPr lang="en-US" altLang="zh-CN" sz="2400" dirty="0" smtClean="0">
              <a:latin typeface="微软雅黑" pitchFamily="34" charset="-122"/>
              <a:ea typeface="微软雅黑" pitchFamily="34" charset="-122"/>
            </a:endParaRPr>
          </a:p>
          <a:p>
            <a:pPr>
              <a:lnSpc>
                <a:spcPct val="150000"/>
              </a:lnSpc>
            </a:pPr>
            <a:r>
              <a:rPr lang="zh-CN" altLang="zh-CN" sz="2400" dirty="0">
                <a:solidFill>
                  <a:schemeClr val="tx2"/>
                </a:solidFill>
                <a:latin typeface="微软雅黑" pitchFamily="34" charset="-122"/>
                <a:ea typeface="微软雅黑" pitchFamily="34" charset="-122"/>
                <a:cs typeface="+mj-cs"/>
              </a:rPr>
              <a:t>（</a:t>
            </a:r>
            <a:r>
              <a:rPr lang="en-US" altLang="zh-CN" sz="2400" dirty="0">
                <a:solidFill>
                  <a:schemeClr val="tx2"/>
                </a:solidFill>
                <a:latin typeface="微软雅黑" pitchFamily="34" charset="-122"/>
                <a:ea typeface="微软雅黑" pitchFamily="34" charset="-122"/>
                <a:cs typeface="+mj-cs"/>
              </a:rPr>
              <a:t>3</a:t>
            </a:r>
            <a:r>
              <a:rPr lang="zh-CN" altLang="zh-CN" sz="2400" dirty="0">
                <a:solidFill>
                  <a:schemeClr val="tx2"/>
                </a:solidFill>
                <a:latin typeface="微软雅黑" pitchFamily="34" charset="-122"/>
                <a:ea typeface="微软雅黑" pitchFamily="34" charset="-122"/>
                <a:cs typeface="+mj-cs"/>
              </a:rPr>
              <a:t>）触头熔焊</a:t>
            </a:r>
            <a:endParaRPr lang="en-US" altLang="zh-CN" sz="2400" dirty="0">
              <a:solidFill>
                <a:schemeClr val="tx2"/>
              </a:solidFill>
              <a:latin typeface="微软雅黑" pitchFamily="34" charset="-122"/>
              <a:ea typeface="微软雅黑" pitchFamily="34" charset="-122"/>
              <a:cs typeface="+mj-cs"/>
            </a:endParaRPr>
          </a:p>
          <a:p>
            <a:pPr>
              <a:lnSpc>
                <a:spcPct val="150000"/>
              </a:lnSpc>
            </a:pPr>
            <a:r>
              <a:rPr lang="zh-CN" altLang="zh-CN" sz="2400" dirty="0">
                <a:solidFill>
                  <a:schemeClr val="tx2"/>
                </a:solidFill>
                <a:latin typeface="微软雅黑" pitchFamily="34" charset="-122"/>
                <a:ea typeface="微软雅黑" pitchFamily="34" charset="-122"/>
                <a:cs typeface="+mj-cs"/>
              </a:rPr>
              <a:t>触头弹簧损坏，触头初压力太小</a:t>
            </a:r>
            <a:r>
              <a:rPr lang="en-US" altLang="zh-CN"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需要调整触头压力或更换</a:t>
            </a:r>
            <a:r>
              <a:rPr lang="zh-CN" altLang="zh-CN" sz="2400" dirty="0" smtClean="0">
                <a:latin typeface="微软雅黑" pitchFamily="34" charset="-122"/>
                <a:ea typeface="微软雅黑" pitchFamily="34" charset="-122"/>
              </a:rPr>
              <a:t>弹簧</a:t>
            </a:r>
            <a:endParaRPr lang="en-US" altLang="zh-CN" sz="2400" dirty="0" smtClean="0">
              <a:latin typeface="微软雅黑" pitchFamily="34" charset="-122"/>
              <a:ea typeface="微软雅黑" pitchFamily="34" charset="-122"/>
            </a:endParaRPr>
          </a:p>
          <a:p>
            <a:pPr>
              <a:lnSpc>
                <a:spcPct val="150000"/>
              </a:lnSpc>
            </a:pPr>
            <a:r>
              <a:rPr lang="zh-CN" altLang="zh-CN" sz="2400" dirty="0">
                <a:solidFill>
                  <a:schemeClr val="tx2"/>
                </a:solidFill>
                <a:latin typeface="微软雅黑" pitchFamily="34" charset="-122"/>
                <a:ea typeface="微软雅黑" pitchFamily="34" charset="-122"/>
                <a:cs typeface="+mj-cs"/>
              </a:rPr>
              <a:t>触头容量太小</a:t>
            </a:r>
            <a:r>
              <a:rPr lang="en-US" altLang="zh-CN"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应选容量大一些的</a:t>
            </a:r>
            <a:r>
              <a:rPr lang="zh-CN" altLang="zh-CN" sz="2400" dirty="0" smtClean="0">
                <a:latin typeface="微软雅黑" pitchFamily="34" charset="-122"/>
                <a:ea typeface="微软雅黑" pitchFamily="34" charset="-122"/>
              </a:rPr>
              <a:t>电器</a:t>
            </a:r>
            <a:endParaRPr lang="en-US" altLang="zh-CN" sz="2400" dirty="0" smtClean="0">
              <a:latin typeface="微软雅黑" pitchFamily="34" charset="-122"/>
              <a:ea typeface="微软雅黑" pitchFamily="34" charset="-122"/>
            </a:endParaRPr>
          </a:p>
          <a:p>
            <a:pPr>
              <a:lnSpc>
                <a:spcPct val="150000"/>
              </a:lnSpc>
            </a:pPr>
            <a:r>
              <a:rPr lang="zh-CN" altLang="en-US" sz="2400" dirty="0">
                <a:solidFill>
                  <a:schemeClr val="tx2"/>
                </a:solidFill>
                <a:latin typeface="微软雅黑" pitchFamily="34" charset="-122"/>
                <a:ea typeface="微软雅黑" pitchFamily="34" charset="-122"/>
                <a:cs typeface="+mj-cs"/>
              </a:rPr>
              <a:t>触头熔焊后</a:t>
            </a:r>
            <a:r>
              <a:rPr lang="en-US" altLang="zh-CN"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更换触头</a:t>
            </a:r>
          </a:p>
        </p:txBody>
      </p:sp>
    </p:spTree>
    <p:extLst>
      <p:ext uri="{BB962C8B-B14F-4D97-AF65-F5344CB8AC3E}">
        <p14:creationId xmlns:p14="http://schemas.microsoft.com/office/powerpoint/2010/main" val="988172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6"/>
          <p:cNvSpPr txBox="1">
            <a:spLocks noChangeArrowheads="1"/>
          </p:cNvSpPr>
          <p:nvPr/>
        </p:nvSpPr>
        <p:spPr bwMode="auto">
          <a:xfrm>
            <a:off x="839196" y="764704"/>
            <a:ext cx="3608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a:solidFill>
                  <a:schemeClr val="tx2"/>
                </a:solidFill>
                <a:latin typeface="微软雅黑" pitchFamily="34" charset="-122"/>
                <a:ea typeface="微软雅黑" pitchFamily="34" charset="-122"/>
                <a:cs typeface="+mj-cs"/>
              </a:rPr>
              <a:t>2</a:t>
            </a:r>
            <a:r>
              <a:rPr lang="en-US" altLang="zh-CN" sz="2400" dirty="0" smtClean="0">
                <a:solidFill>
                  <a:schemeClr val="tx2"/>
                </a:solidFill>
                <a:latin typeface="微软雅黑" pitchFamily="34" charset="-122"/>
                <a:ea typeface="微软雅黑" pitchFamily="34" charset="-122"/>
                <a:cs typeface="+mj-cs"/>
              </a:rPr>
              <a:t>. </a:t>
            </a:r>
            <a:r>
              <a:rPr lang="zh-CN" altLang="en-US" sz="2400" dirty="0" smtClean="0">
                <a:solidFill>
                  <a:schemeClr val="tx2"/>
                </a:solidFill>
                <a:latin typeface="微软雅黑" pitchFamily="34" charset="-122"/>
                <a:ea typeface="微软雅黑" pitchFamily="34" charset="-122"/>
                <a:cs typeface="+mj-cs"/>
              </a:rPr>
              <a:t>电磁系统的故障与维修</a:t>
            </a:r>
            <a:endParaRPr lang="en-US" altLang="zh-CN" sz="2400" dirty="0" smtClean="0">
              <a:solidFill>
                <a:schemeClr val="tx2"/>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714056" y="1340768"/>
            <a:ext cx="7837260" cy="500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pPr>
            <a:r>
              <a:rPr lang="zh-CN" altLang="zh-CN" sz="2200" dirty="0">
                <a:solidFill>
                  <a:schemeClr val="tx2"/>
                </a:solidFill>
                <a:latin typeface="微软雅黑" pitchFamily="34" charset="-122"/>
                <a:ea typeface="微软雅黑" pitchFamily="34" charset="-122"/>
                <a:cs typeface="+mj-cs"/>
              </a:rPr>
              <a:t>（</a:t>
            </a:r>
            <a:r>
              <a:rPr lang="en-US" altLang="zh-CN" sz="2200" dirty="0">
                <a:solidFill>
                  <a:schemeClr val="tx2"/>
                </a:solidFill>
                <a:latin typeface="微软雅黑" pitchFamily="34" charset="-122"/>
                <a:ea typeface="微软雅黑" pitchFamily="34" charset="-122"/>
                <a:cs typeface="+mj-cs"/>
              </a:rPr>
              <a:t>1</a:t>
            </a:r>
            <a:r>
              <a:rPr lang="zh-CN" altLang="zh-CN" sz="2200" dirty="0">
                <a:solidFill>
                  <a:schemeClr val="tx2"/>
                </a:solidFill>
                <a:latin typeface="微软雅黑" pitchFamily="34" charset="-122"/>
                <a:ea typeface="微软雅黑" pitchFamily="34" charset="-122"/>
                <a:cs typeface="+mj-cs"/>
              </a:rPr>
              <a:t>）衔铁噪声大</a:t>
            </a:r>
            <a:endParaRPr lang="en-US" altLang="zh-CN" sz="2200" dirty="0">
              <a:solidFill>
                <a:schemeClr val="tx2"/>
              </a:solidFill>
              <a:latin typeface="微软雅黑" pitchFamily="34" charset="-122"/>
              <a:ea typeface="微软雅黑" pitchFamily="34" charset="-122"/>
              <a:cs typeface="+mj-cs"/>
            </a:endParaRPr>
          </a:p>
          <a:p>
            <a:pPr>
              <a:lnSpc>
                <a:spcPct val="150000"/>
              </a:lnSpc>
            </a:pPr>
            <a:r>
              <a:rPr lang="zh-CN" altLang="zh-CN" sz="2200" dirty="0">
                <a:solidFill>
                  <a:schemeClr val="tx2"/>
                </a:solidFill>
                <a:latin typeface="微软雅黑" pitchFamily="34" charset="-122"/>
                <a:ea typeface="微软雅黑" pitchFamily="34" charset="-122"/>
                <a:cs typeface="+mj-cs"/>
              </a:rPr>
              <a:t>动、静铁芯的接触面接触不良或衔铁歪斜</a:t>
            </a:r>
            <a:r>
              <a:rPr lang="zh-CN" altLang="en-US" sz="2200" dirty="0" smtClean="0">
                <a:latin typeface="微软雅黑" pitchFamily="34" charset="-122"/>
                <a:ea typeface="微软雅黑" pitchFamily="34" charset="-122"/>
              </a:rPr>
              <a:t>→</a:t>
            </a:r>
            <a:r>
              <a:rPr lang="zh-CN" altLang="zh-CN" sz="2200" dirty="0">
                <a:latin typeface="微软雅黑" pitchFamily="34" charset="-122"/>
                <a:ea typeface="微软雅黑" pitchFamily="34" charset="-122"/>
              </a:rPr>
              <a:t>应拆下线圈，检查动、静铁芯之间的接触面是否平整，有无油污。若不平整，应锉平或磨平；若有油污，要进行清洗；若铁芯歪斜或松动，应该加以校正或紧固</a:t>
            </a:r>
            <a:r>
              <a:rPr lang="zh-CN" altLang="zh-CN" sz="2200" dirty="0" smtClean="0">
                <a:latin typeface="微软雅黑" pitchFamily="34" charset="-122"/>
                <a:ea typeface="微软雅黑" pitchFamily="34" charset="-122"/>
              </a:rPr>
              <a:t>。</a:t>
            </a:r>
            <a:endParaRPr lang="en-US" altLang="zh-CN" sz="2200" dirty="0" smtClean="0">
              <a:latin typeface="微软雅黑" pitchFamily="34" charset="-122"/>
              <a:ea typeface="微软雅黑" pitchFamily="34" charset="-122"/>
            </a:endParaRPr>
          </a:p>
          <a:p>
            <a:pPr>
              <a:lnSpc>
                <a:spcPct val="150000"/>
              </a:lnSpc>
            </a:pPr>
            <a:r>
              <a:rPr lang="zh-CN" altLang="zh-CN" sz="2200" dirty="0">
                <a:solidFill>
                  <a:schemeClr val="tx2"/>
                </a:solidFill>
                <a:latin typeface="微软雅黑" pitchFamily="34" charset="-122"/>
                <a:ea typeface="微软雅黑" pitchFamily="34" charset="-122"/>
                <a:cs typeface="+mj-cs"/>
              </a:rPr>
              <a:t>短路环损坏</a:t>
            </a:r>
            <a:r>
              <a:rPr lang="zh-CN" altLang="en-US" sz="2200" dirty="0" smtClean="0">
                <a:latin typeface="微软雅黑" pitchFamily="34" charset="-122"/>
                <a:ea typeface="微软雅黑" pitchFamily="34" charset="-122"/>
              </a:rPr>
              <a:t>→</a:t>
            </a:r>
            <a:r>
              <a:rPr lang="zh-CN" altLang="zh-CN" sz="2200" dirty="0">
                <a:latin typeface="微软雅黑" pitchFamily="34" charset="-122"/>
                <a:ea typeface="微软雅黑" pitchFamily="34" charset="-122"/>
              </a:rPr>
              <a:t>可将断口焊牢，两端用环氧树脂固定；或按原尺寸用铜块制好换上；或换铁芯。如果短路环跳出，可先用钢锯条将槽壁刮毛，然后用扁凿将短路环压入槽内</a:t>
            </a:r>
            <a:r>
              <a:rPr lang="zh-CN" altLang="zh-CN" sz="2200" dirty="0" smtClean="0">
                <a:latin typeface="微软雅黑" pitchFamily="34" charset="-122"/>
                <a:ea typeface="微软雅黑" pitchFamily="34" charset="-122"/>
              </a:rPr>
              <a:t>。</a:t>
            </a:r>
            <a:endParaRPr lang="en-US" altLang="zh-CN" sz="2200" dirty="0" smtClean="0">
              <a:latin typeface="微软雅黑" pitchFamily="34" charset="-122"/>
              <a:ea typeface="微软雅黑" pitchFamily="34" charset="-122"/>
            </a:endParaRPr>
          </a:p>
          <a:p>
            <a:pPr>
              <a:lnSpc>
                <a:spcPct val="150000"/>
              </a:lnSpc>
            </a:pPr>
            <a:r>
              <a:rPr lang="zh-CN" altLang="zh-CN" sz="2200" dirty="0">
                <a:solidFill>
                  <a:schemeClr val="tx2"/>
                </a:solidFill>
                <a:latin typeface="微软雅黑" pitchFamily="34" charset="-122"/>
                <a:ea typeface="微软雅黑" pitchFamily="34" charset="-122"/>
                <a:cs typeface="+mj-cs"/>
              </a:rPr>
              <a:t>机械方面原因</a:t>
            </a:r>
            <a:endParaRPr lang="en-US" altLang="zh-CN" sz="2200" dirty="0">
              <a:solidFill>
                <a:schemeClr val="tx2"/>
              </a:solidFill>
              <a:latin typeface="微软雅黑" pitchFamily="34" charset="-122"/>
              <a:ea typeface="微软雅黑" pitchFamily="34" charset="-122"/>
              <a:cs typeface="+mj-cs"/>
            </a:endParaRPr>
          </a:p>
          <a:p>
            <a:endParaRPr lang="zh-CN" altLang="zh-CN" sz="2200" dirty="0"/>
          </a:p>
        </p:txBody>
      </p:sp>
    </p:spTree>
    <p:extLst>
      <p:ext uri="{BB962C8B-B14F-4D97-AF65-F5344CB8AC3E}">
        <p14:creationId xmlns:p14="http://schemas.microsoft.com/office/powerpoint/2010/main" val="1852819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6"/>
          <p:cNvSpPr txBox="1">
            <a:spLocks noChangeArrowheads="1"/>
          </p:cNvSpPr>
          <p:nvPr/>
        </p:nvSpPr>
        <p:spPr bwMode="auto">
          <a:xfrm>
            <a:off x="839196" y="836712"/>
            <a:ext cx="3608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a:solidFill>
                  <a:schemeClr val="tx2"/>
                </a:solidFill>
                <a:latin typeface="微软雅黑" pitchFamily="34" charset="-122"/>
                <a:ea typeface="微软雅黑" pitchFamily="34" charset="-122"/>
                <a:cs typeface="+mj-cs"/>
              </a:rPr>
              <a:t>2</a:t>
            </a:r>
            <a:r>
              <a:rPr lang="en-US" altLang="zh-CN" sz="2400" dirty="0" smtClean="0">
                <a:solidFill>
                  <a:schemeClr val="tx2"/>
                </a:solidFill>
                <a:latin typeface="微软雅黑" pitchFamily="34" charset="-122"/>
                <a:ea typeface="微软雅黑" pitchFamily="34" charset="-122"/>
                <a:cs typeface="+mj-cs"/>
              </a:rPr>
              <a:t>. </a:t>
            </a:r>
            <a:r>
              <a:rPr lang="zh-CN" altLang="en-US" sz="2400" dirty="0" smtClean="0">
                <a:solidFill>
                  <a:schemeClr val="tx2"/>
                </a:solidFill>
                <a:latin typeface="微软雅黑" pitchFamily="34" charset="-122"/>
                <a:ea typeface="微软雅黑" pitchFamily="34" charset="-122"/>
                <a:cs typeface="+mj-cs"/>
              </a:rPr>
              <a:t>电磁系统的故障与维修</a:t>
            </a:r>
            <a:endParaRPr lang="en-US" altLang="zh-CN" sz="2400" dirty="0" smtClean="0">
              <a:solidFill>
                <a:schemeClr val="tx2"/>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694584" y="1412776"/>
            <a:ext cx="783726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pPr>
            <a:r>
              <a:rPr lang="zh-CN" altLang="zh-CN" sz="2400" dirty="0">
                <a:solidFill>
                  <a:schemeClr val="tx2"/>
                </a:solidFill>
                <a:latin typeface="微软雅黑" pitchFamily="34" charset="-122"/>
                <a:ea typeface="微软雅黑" pitchFamily="34" charset="-122"/>
                <a:cs typeface="+mj-cs"/>
              </a:rPr>
              <a:t>（</a:t>
            </a:r>
            <a:r>
              <a:rPr lang="en-US" altLang="zh-CN" sz="2400" dirty="0">
                <a:solidFill>
                  <a:schemeClr val="tx2"/>
                </a:solidFill>
                <a:latin typeface="微软雅黑" pitchFamily="34" charset="-122"/>
                <a:ea typeface="微软雅黑" pitchFamily="34" charset="-122"/>
                <a:cs typeface="+mj-cs"/>
              </a:rPr>
              <a:t>2</a:t>
            </a:r>
            <a:r>
              <a:rPr lang="zh-CN" altLang="zh-CN" sz="2400" dirty="0">
                <a:solidFill>
                  <a:schemeClr val="tx2"/>
                </a:solidFill>
                <a:latin typeface="微软雅黑" pitchFamily="34" charset="-122"/>
                <a:ea typeface="微软雅黑" pitchFamily="34" charset="-122"/>
                <a:cs typeface="+mj-cs"/>
              </a:rPr>
              <a:t>）线圈故障及检修</a:t>
            </a:r>
            <a:endParaRPr lang="en-US" altLang="zh-CN" sz="2400" dirty="0">
              <a:solidFill>
                <a:schemeClr val="tx2"/>
              </a:solidFill>
              <a:latin typeface="微软雅黑" pitchFamily="34" charset="-122"/>
              <a:ea typeface="微软雅黑" pitchFamily="34" charset="-122"/>
              <a:cs typeface="+mj-cs"/>
            </a:endParaRPr>
          </a:p>
          <a:p>
            <a:pPr>
              <a:lnSpc>
                <a:spcPct val="150000"/>
              </a:lnSpc>
            </a:pPr>
            <a:r>
              <a:rPr lang="zh-CN" altLang="en-US" sz="2400" dirty="0">
                <a:solidFill>
                  <a:schemeClr val="tx2"/>
                </a:solidFill>
                <a:latin typeface="微软雅黑" pitchFamily="34" charset="-122"/>
                <a:ea typeface="微软雅黑" pitchFamily="34" charset="-122"/>
                <a:cs typeface="+mj-cs"/>
              </a:rPr>
              <a:t>短路</a:t>
            </a:r>
            <a:r>
              <a:rPr lang="zh-CN" altLang="en-US" sz="2400" dirty="0" smtClean="0">
                <a:latin typeface="微软雅黑" pitchFamily="34" charset="-122"/>
                <a:ea typeface="微软雅黑" pitchFamily="34" charset="-122"/>
              </a:rPr>
              <a:t>→应重新绕制</a:t>
            </a:r>
            <a:endParaRPr lang="en-US" altLang="zh-CN" sz="2400" dirty="0" smtClean="0">
              <a:latin typeface="微软雅黑" pitchFamily="34" charset="-122"/>
              <a:ea typeface="微软雅黑" pitchFamily="34" charset="-122"/>
            </a:endParaRPr>
          </a:p>
          <a:p>
            <a:pPr>
              <a:lnSpc>
                <a:spcPct val="150000"/>
              </a:lnSpc>
            </a:pPr>
            <a:r>
              <a:rPr lang="zh-CN" altLang="en-US" sz="2400" dirty="0">
                <a:solidFill>
                  <a:schemeClr val="tx2"/>
                </a:solidFill>
                <a:latin typeface="微软雅黑" pitchFamily="34" charset="-122"/>
                <a:ea typeface="微软雅黑" pitchFamily="34" charset="-122"/>
                <a:cs typeface="+mj-cs"/>
              </a:rPr>
              <a:t>衔铁不能被铁芯吸合</a:t>
            </a:r>
            <a:r>
              <a:rPr lang="zh-CN" altLang="en-US" sz="2400" dirty="0" smtClean="0">
                <a:latin typeface="微软雅黑" pitchFamily="34" charset="-122"/>
                <a:ea typeface="微软雅黑" pitchFamily="34" charset="-122"/>
              </a:rPr>
              <a:t>→</a:t>
            </a:r>
            <a:r>
              <a:rPr lang="zh-CN" altLang="zh-CN" sz="2400" dirty="0">
                <a:latin typeface="微软雅黑" pitchFamily="34" charset="-122"/>
                <a:ea typeface="微软雅黑" pitchFamily="34" charset="-122"/>
              </a:rPr>
              <a:t>应检查活动部分是否被卡住，动、静铁芯之间是否有异物，电源电压是否过低等</a:t>
            </a:r>
          </a:p>
          <a:p>
            <a:endParaRPr lang="zh-CN" altLang="zh-CN" sz="2400" dirty="0"/>
          </a:p>
        </p:txBody>
      </p:sp>
    </p:spTree>
    <p:extLst>
      <p:ext uri="{BB962C8B-B14F-4D97-AF65-F5344CB8AC3E}">
        <p14:creationId xmlns:p14="http://schemas.microsoft.com/office/powerpoint/2010/main" val="1480094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6"/>
          <p:cNvSpPr txBox="1">
            <a:spLocks noChangeArrowheads="1"/>
          </p:cNvSpPr>
          <p:nvPr/>
        </p:nvSpPr>
        <p:spPr bwMode="auto">
          <a:xfrm>
            <a:off x="1009624" y="908720"/>
            <a:ext cx="3608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3. </a:t>
            </a:r>
            <a:r>
              <a:rPr lang="zh-CN" altLang="en-US" sz="2400" dirty="0" smtClean="0">
                <a:solidFill>
                  <a:schemeClr val="tx2"/>
                </a:solidFill>
                <a:latin typeface="微软雅黑" pitchFamily="34" charset="-122"/>
                <a:ea typeface="微软雅黑" pitchFamily="34" charset="-122"/>
                <a:cs typeface="+mj-cs"/>
              </a:rPr>
              <a:t>灭弧系统的故障与维修</a:t>
            </a:r>
            <a:endParaRPr lang="en-US" altLang="zh-CN" sz="2400" dirty="0" smtClean="0">
              <a:solidFill>
                <a:schemeClr val="tx2"/>
              </a:solidFill>
              <a:latin typeface="微软雅黑" pitchFamily="34" charset="-122"/>
              <a:ea typeface="微软雅黑" pitchFamily="34" charset="-122"/>
              <a:cs typeface="+mj-cs"/>
            </a:endParaRPr>
          </a:p>
        </p:txBody>
      </p:sp>
      <p:sp>
        <p:nvSpPr>
          <p:cNvPr id="2" name="矩形 1"/>
          <p:cNvSpPr/>
          <p:nvPr/>
        </p:nvSpPr>
        <p:spPr>
          <a:xfrm>
            <a:off x="1108924" y="1628800"/>
            <a:ext cx="7279500" cy="3477875"/>
          </a:xfrm>
          <a:prstGeom prst="rect">
            <a:avLst/>
          </a:prstGeom>
        </p:spPr>
        <p:txBody>
          <a:bodyPr wrap="square">
            <a:spAutoFit/>
          </a:bodyPr>
          <a:lstStyle/>
          <a:p>
            <a:pPr>
              <a:lnSpc>
                <a:spcPct val="150000"/>
              </a:lnSpc>
            </a:pPr>
            <a:r>
              <a:rPr lang="zh-CN" altLang="en-US" sz="2200" dirty="0">
                <a:solidFill>
                  <a:schemeClr val="tx2"/>
                </a:solidFill>
                <a:latin typeface="微软雅黑" pitchFamily="34" charset="-122"/>
                <a:ea typeface="微软雅黑" pitchFamily="34" charset="-122"/>
                <a:cs typeface="+mj-cs"/>
              </a:rPr>
              <a:t>出现</a:t>
            </a:r>
            <a:r>
              <a:rPr lang="zh-CN" altLang="zh-CN" sz="2200" dirty="0">
                <a:solidFill>
                  <a:schemeClr val="tx2"/>
                </a:solidFill>
                <a:latin typeface="微软雅黑" pitchFamily="34" charset="-122"/>
                <a:ea typeface="微软雅黑" pitchFamily="34" charset="-122"/>
                <a:cs typeface="+mj-cs"/>
              </a:rPr>
              <a:t>微弱的“璞璞”声</a:t>
            </a:r>
            <a:r>
              <a:rPr lang="zh-CN" altLang="en-US" sz="2200" dirty="0" smtClean="0">
                <a:latin typeface="微软雅黑" pitchFamily="34" charset="-122"/>
                <a:ea typeface="微软雅黑" pitchFamily="34" charset="-122"/>
              </a:rPr>
              <a:t>→灭弧时间延长，需拆开检查</a:t>
            </a:r>
            <a:endParaRPr lang="en-US" altLang="zh-CN" sz="2200" dirty="0" smtClean="0">
              <a:latin typeface="微软雅黑" pitchFamily="34" charset="-122"/>
              <a:ea typeface="微软雅黑" pitchFamily="34" charset="-122"/>
            </a:endParaRPr>
          </a:p>
          <a:p>
            <a:pPr>
              <a:lnSpc>
                <a:spcPct val="150000"/>
              </a:lnSpc>
            </a:pPr>
            <a:r>
              <a:rPr lang="zh-CN" altLang="en-US" sz="2200" dirty="0">
                <a:solidFill>
                  <a:schemeClr val="tx2"/>
                </a:solidFill>
                <a:latin typeface="微软雅黑" pitchFamily="34" charset="-122"/>
                <a:ea typeface="微软雅黑" pitchFamily="34" charset="-122"/>
                <a:cs typeface="+mj-cs"/>
              </a:rPr>
              <a:t>受潮</a:t>
            </a:r>
            <a:r>
              <a:rPr lang="zh-CN" altLang="en-US" sz="2200" dirty="0" smtClean="0">
                <a:latin typeface="微软雅黑" pitchFamily="34" charset="-122"/>
                <a:ea typeface="微软雅黑" pitchFamily="34" charset="-122"/>
              </a:rPr>
              <a:t>→烘干</a:t>
            </a:r>
            <a:endParaRPr lang="en-US" altLang="zh-CN" sz="2200" dirty="0" smtClean="0">
              <a:latin typeface="微软雅黑" pitchFamily="34" charset="-122"/>
              <a:ea typeface="微软雅黑" pitchFamily="34" charset="-122"/>
            </a:endParaRPr>
          </a:p>
          <a:p>
            <a:pPr>
              <a:lnSpc>
                <a:spcPct val="150000"/>
              </a:lnSpc>
            </a:pPr>
            <a:r>
              <a:rPr lang="zh-CN" altLang="en-US" sz="2200" dirty="0">
                <a:solidFill>
                  <a:schemeClr val="tx2"/>
                </a:solidFill>
                <a:latin typeface="微软雅黑" pitchFamily="34" charset="-122"/>
                <a:ea typeface="微软雅黑" pitchFamily="34" charset="-122"/>
                <a:cs typeface="+mj-cs"/>
              </a:rPr>
              <a:t>磁吹线圈短路</a:t>
            </a:r>
            <a:r>
              <a:rPr lang="zh-CN" altLang="en-US" sz="2200" dirty="0" smtClean="0">
                <a:latin typeface="微软雅黑" pitchFamily="34" charset="-122"/>
                <a:ea typeface="微软雅黑" pitchFamily="34" charset="-122"/>
              </a:rPr>
              <a:t>→用</a:t>
            </a:r>
            <a:r>
              <a:rPr lang="zh-CN" altLang="zh-CN" sz="2200" dirty="0">
                <a:latin typeface="微软雅黑" pitchFamily="34" charset="-122"/>
                <a:ea typeface="微软雅黑" pitchFamily="34" charset="-122"/>
              </a:rPr>
              <a:t>旋凿拔开短路</a:t>
            </a:r>
            <a:r>
              <a:rPr lang="zh-CN" altLang="zh-CN" sz="2200" dirty="0" smtClean="0">
                <a:latin typeface="微软雅黑" pitchFamily="34" charset="-122"/>
                <a:ea typeface="微软雅黑" pitchFamily="34" charset="-122"/>
              </a:rPr>
              <a:t>处</a:t>
            </a:r>
            <a:endParaRPr lang="en-US" altLang="zh-CN" sz="2200" dirty="0" smtClean="0">
              <a:latin typeface="微软雅黑" pitchFamily="34" charset="-122"/>
              <a:ea typeface="微软雅黑" pitchFamily="34" charset="-122"/>
            </a:endParaRPr>
          </a:p>
          <a:p>
            <a:pPr>
              <a:lnSpc>
                <a:spcPct val="150000"/>
              </a:lnSpc>
            </a:pPr>
            <a:r>
              <a:rPr lang="zh-CN" altLang="zh-CN" sz="2200" dirty="0">
                <a:solidFill>
                  <a:schemeClr val="tx2"/>
                </a:solidFill>
                <a:latin typeface="微软雅黑" pitchFamily="34" charset="-122"/>
                <a:ea typeface="微软雅黑" pitchFamily="34" charset="-122"/>
                <a:cs typeface="+mj-cs"/>
              </a:rPr>
              <a:t>灭弧罩碳化</a:t>
            </a:r>
            <a:r>
              <a:rPr lang="zh-CN" altLang="en-US" sz="2200" dirty="0" smtClean="0">
                <a:latin typeface="微软雅黑" pitchFamily="34" charset="-122"/>
                <a:ea typeface="微软雅黑" pitchFamily="34" charset="-122"/>
              </a:rPr>
              <a:t>→刮除积垢</a:t>
            </a:r>
            <a:endParaRPr lang="en-US" altLang="zh-CN" sz="2200" dirty="0" smtClean="0">
              <a:latin typeface="微软雅黑" pitchFamily="34" charset="-122"/>
              <a:ea typeface="微软雅黑" pitchFamily="34" charset="-122"/>
            </a:endParaRPr>
          </a:p>
          <a:p>
            <a:pPr>
              <a:lnSpc>
                <a:spcPct val="150000"/>
              </a:lnSpc>
            </a:pPr>
            <a:r>
              <a:rPr lang="zh-CN" altLang="zh-CN" sz="2200" dirty="0">
                <a:solidFill>
                  <a:schemeClr val="tx2"/>
                </a:solidFill>
                <a:latin typeface="微软雅黑" pitchFamily="34" charset="-122"/>
                <a:ea typeface="微软雅黑" pitchFamily="34" charset="-122"/>
                <a:cs typeface="+mj-cs"/>
              </a:rPr>
              <a:t>弧角脱落</a:t>
            </a:r>
            <a:r>
              <a:rPr lang="zh-CN" altLang="en-US" sz="2200" dirty="0" smtClean="0">
                <a:latin typeface="微软雅黑" pitchFamily="34" charset="-122"/>
                <a:ea typeface="微软雅黑" pitchFamily="34" charset="-122"/>
              </a:rPr>
              <a:t>→</a:t>
            </a:r>
            <a:r>
              <a:rPr lang="zh-CN" altLang="zh-CN" sz="2200" dirty="0">
                <a:latin typeface="微软雅黑" pitchFamily="34" charset="-122"/>
                <a:ea typeface="微软雅黑" pitchFamily="34" charset="-122"/>
              </a:rPr>
              <a:t>重新装</a:t>
            </a:r>
            <a:r>
              <a:rPr lang="zh-CN" altLang="zh-CN" sz="2200" dirty="0" smtClean="0">
                <a:latin typeface="微软雅黑" pitchFamily="34" charset="-122"/>
                <a:ea typeface="微软雅黑" pitchFamily="34" charset="-122"/>
              </a:rPr>
              <a:t>上</a:t>
            </a:r>
            <a:endParaRPr lang="en-US" altLang="zh-CN" sz="2200" dirty="0" smtClean="0">
              <a:latin typeface="微软雅黑" pitchFamily="34" charset="-122"/>
              <a:ea typeface="微软雅黑" pitchFamily="34" charset="-122"/>
            </a:endParaRPr>
          </a:p>
          <a:p>
            <a:pPr>
              <a:lnSpc>
                <a:spcPct val="150000"/>
              </a:lnSpc>
            </a:pPr>
            <a:r>
              <a:rPr lang="zh-CN" altLang="zh-CN" sz="2200" dirty="0">
                <a:solidFill>
                  <a:schemeClr val="tx2"/>
                </a:solidFill>
                <a:latin typeface="微软雅黑" pitchFamily="34" charset="-122"/>
                <a:ea typeface="微软雅黑" pitchFamily="34" charset="-122"/>
                <a:cs typeface="+mj-cs"/>
              </a:rPr>
              <a:t>栅片脱落或烧毁</a:t>
            </a:r>
            <a:r>
              <a:rPr lang="zh-CN" altLang="en-US" sz="2200" dirty="0" smtClean="0">
                <a:latin typeface="微软雅黑" pitchFamily="34" charset="-122"/>
                <a:ea typeface="微软雅黑" pitchFamily="34" charset="-122"/>
              </a:rPr>
              <a:t>→</a:t>
            </a:r>
            <a:r>
              <a:rPr lang="zh-CN" altLang="zh-CN" sz="2200" dirty="0">
                <a:latin typeface="微软雅黑" pitchFamily="34" charset="-122"/>
                <a:ea typeface="微软雅黑" pitchFamily="34" charset="-122"/>
              </a:rPr>
              <a:t>可用铁片按原尺寸</a:t>
            </a:r>
            <a:r>
              <a:rPr lang="zh-CN" altLang="zh-CN" sz="2200" dirty="0" smtClean="0">
                <a:latin typeface="微软雅黑" pitchFamily="34" charset="-122"/>
                <a:ea typeface="微软雅黑" pitchFamily="34" charset="-122"/>
              </a:rPr>
              <a:t>重做</a:t>
            </a:r>
            <a:endParaRPr lang="zh-CN" altLang="zh-CN" sz="2200" dirty="0">
              <a:latin typeface="微软雅黑" pitchFamily="34" charset="-122"/>
              <a:ea typeface="微软雅黑" pitchFamily="34" charset="-122"/>
            </a:endParaRPr>
          </a:p>
          <a:p>
            <a:endParaRPr lang="en-US" altLang="zh-CN" sz="2200" dirty="0" smtClean="0"/>
          </a:p>
        </p:txBody>
      </p:sp>
    </p:spTree>
    <p:extLst>
      <p:ext uri="{BB962C8B-B14F-4D97-AF65-F5344CB8AC3E}">
        <p14:creationId xmlns:p14="http://schemas.microsoft.com/office/powerpoint/2010/main" val="515765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0" y="836713"/>
            <a:ext cx="3312368" cy="461665"/>
          </a:xfrm>
          <a:prstGeom prst="rect">
            <a:avLst/>
          </a:prstGeom>
          <a:gradFill flip="none" rotWithShape="1">
            <a:gsLst>
              <a:gs pos="0">
                <a:schemeClr val="accent6">
                  <a:lumMod val="40000"/>
                  <a:lumOff val="60000"/>
                </a:schemeClr>
              </a:gs>
              <a:gs pos="100000">
                <a:srgbClr val="829860"/>
              </a:gs>
              <a:gs pos="0">
                <a:srgbClr val="D4DCC9"/>
              </a:gs>
              <a:gs pos="85000">
                <a:srgbClr val="A3B18E"/>
              </a:gs>
              <a:gs pos="0">
                <a:srgbClr val="D2DDC2"/>
              </a:gs>
              <a:gs pos="53000">
                <a:schemeClr val="accent3">
                  <a:lumMod val="85000"/>
                </a:schemeClr>
              </a:gs>
              <a:gs pos="100000">
                <a:schemeClr val="accent6">
                  <a:lumMod val="75000"/>
                </a:schemeClr>
              </a:gs>
              <a:gs pos="100000">
                <a:schemeClr val="accent1">
                  <a:tint val="50000"/>
                  <a:satMod val="150000"/>
                </a:schemeClr>
              </a:gs>
            </a:gsLst>
            <a:path path="circle">
              <a:fillToRect l="100000" t="100000"/>
            </a:path>
            <a:tileRect r="-100000" b="-100000"/>
          </a:gradFill>
          <a:ln>
            <a:solidFill>
              <a:schemeClr val="accent6">
                <a:lumMod val="75000"/>
              </a:schemeClr>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5.4 </a:t>
            </a:r>
            <a:r>
              <a:rPr lang="zh-CN" altLang="en-US" sz="2400" b="1" dirty="0" smtClean="0">
                <a:solidFill>
                  <a:srgbClr val="7030A0"/>
                </a:solidFill>
                <a:latin typeface="微软雅黑" pitchFamily="34" charset="-122"/>
                <a:ea typeface="微软雅黑" pitchFamily="34" charset="-122"/>
              </a:rPr>
              <a:t>训练内容和步骤</a:t>
            </a:r>
            <a:endParaRPr lang="zh-CN" altLang="en-US" sz="2400" b="1" dirty="0">
              <a:solidFill>
                <a:srgbClr val="7030A0"/>
              </a:solidFill>
              <a:latin typeface="微软雅黑" pitchFamily="34" charset="-122"/>
              <a:ea typeface="微软雅黑" pitchFamily="34" charset="-122"/>
            </a:endParaRPr>
          </a:p>
        </p:txBody>
      </p:sp>
      <p:sp>
        <p:nvSpPr>
          <p:cNvPr id="10" name="TextBox 16"/>
          <p:cNvSpPr txBox="1">
            <a:spLocks noChangeArrowheads="1"/>
          </p:cNvSpPr>
          <p:nvPr/>
        </p:nvSpPr>
        <p:spPr bwMode="auto">
          <a:xfrm>
            <a:off x="597581" y="1556792"/>
            <a:ext cx="33233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1. </a:t>
            </a:r>
            <a:r>
              <a:rPr lang="zh-CN" altLang="en-US" sz="2400" b="1" dirty="0" smtClean="0">
                <a:solidFill>
                  <a:schemeClr val="tx2"/>
                </a:solidFill>
                <a:latin typeface="微软雅黑" pitchFamily="34" charset="-122"/>
                <a:ea typeface="微软雅黑" pitchFamily="34" charset="-122"/>
                <a:cs typeface="+mj-cs"/>
              </a:rPr>
              <a:t>训练内容和控制要求</a:t>
            </a:r>
            <a:endParaRPr lang="zh-CN" altLang="en-US" sz="2400" b="1" dirty="0">
              <a:solidFill>
                <a:schemeClr val="tx2"/>
              </a:solidFill>
              <a:latin typeface="微软雅黑" pitchFamily="34" charset="-122"/>
              <a:ea typeface="微软雅黑" pitchFamily="34" charset="-122"/>
              <a:cs typeface="+mj-cs"/>
            </a:endParaRPr>
          </a:p>
        </p:txBody>
      </p:sp>
      <p:sp>
        <p:nvSpPr>
          <p:cNvPr id="3" name="矩形 2"/>
          <p:cNvSpPr/>
          <p:nvPr/>
        </p:nvSpPr>
        <p:spPr>
          <a:xfrm>
            <a:off x="755576" y="2018457"/>
            <a:ext cx="7488831" cy="4339650"/>
          </a:xfrm>
          <a:prstGeom prst="rect">
            <a:avLst/>
          </a:prstGeom>
        </p:spPr>
        <p:txBody>
          <a:bodyPr wrap="square">
            <a:spAutoFit/>
          </a:bodyPr>
          <a:lstStyle/>
          <a:p>
            <a:pPr>
              <a:lnSpc>
                <a:spcPct val="150000"/>
              </a:lnSpc>
            </a:pPr>
            <a:r>
              <a:rPr lang="zh-CN" altLang="zh-CN" sz="2400" dirty="0">
                <a:latin typeface="微软雅黑" pitchFamily="34" charset="-122"/>
                <a:ea typeface="微软雅黑" pitchFamily="34" charset="-122"/>
              </a:rPr>
              <a:t>图</a:t>
            </a:r>
            <a:r>
              <a:rPr lang="en-US" altLang="zh-CN" sz="2400" dirty="0">
                <a:latin typeface="微软雅黑" pitchFamily="34" charset="-122"/>
                <a:ea typeface="微软雅黑" pitchFamily="34" charset="-122"/>
              </a:rPr>
              <a:t>5-2</a:t>
            </a:r>
            <a:r>
              <a:rPr lang="zh-CN" altLang="zh-CN" sz="2400" dirty="0">
                <a:latin typeface="微软雅黑" pitchFamily="34" charset="-122"/>
                <a:ea typeface="微软雅黑" pitchFamily="34" charset="-122"/>
              </a:rPr>
              <a:t>所示为三相笼型异步电动机点、长动控制线路训练原理图。</a:t>
            </a:r>
          </a:p>
          <a:p>
            <a:pPr>
              <a:lnSpc>
                <a:spcPct val="150000"/>
              </a:lnSpc>
            </a:pPr>
            <a:r>
              <a:rPr lang="zh-CN" altLang="zh-CN" sz="2400" dirty="0">
                <a:latin typeface="微软雅黑" pitchFamily="34" charset="-122"/>
                <a:ea typeface="微软雅黑" pitchFamily="34" charset="-122"/>
              </a:rPr>
              <a:t>线路的动作过程如下：</a:t>
            </a:r>
          </a:p>
          <a:p>
            <a:pPr>
              <a:lnSpc>
                <a:spcPct val="150000"/>
              </a:lnSpc>
            </a:pPr>
            <a:r>
              <a:rPr lang="zh-CN" altLang="zh-CN" sz="2400" dirty="0">
                <a:latin typeface="微软雅黑" pitchFamily="34" charset="-122"/>
                <a:ea typeface="微软雅黑" pitchFamily="34" charset="-122"/>
              </a:rPr>
              <a:t>先合上电源开关</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a:t>
            </a:r>
          </a:p>
          <a:p>
            <a:pPr>
              <a:lnSpc>
                <a:spcPct val="150000"/>
              </a:lnSpc>
            </a:pPr>
            <a:r>
              <a:rPr lang="zh-CN" altLang="zh-CN" sz="2400" dirty="0">
                <a:solidFill>
                  <a:schemeClr val="tx2"/>
                </a:solidFill>
                <a:latin typeface="微软雅黑" pitchFamily="34" charset="-122"/>
                <a:ea typeface="微软雅黑" pitchFamily="34" charset="-122"/>
                <a:cs typeface="+mj-cs"/>
              </a:rPr>
              <a:t>点动</a:t>
            </a:r>
            <a:r>
              <a:rPr lang="zh-CN" altLang="zh-CN" sz="2400" dirty="0" smtClean="0">
                <a:solidFill>
                  <a:schemeClr val="tx2"/>
                </a:solidFill>
                <a:latin typeface="微软雅黑" pitchFamily="34" charset="-122"/>
                <a:ea typeface="微软雅黑" pitchFamily="34" charset="-122"/>
                <a:cs typeface="+mj-cs"/>
              </a:rPr>
              <a:t>控制</a:t>
            </a:r>
            <a:endParaRPr lang="en-US" altLang="zh-CN" sz="2400" dirty="0" smtClean="0">
              <a:solidFill>
                <a:schemeClr val="tx2"/>
              </a:solidFill>
              <a:latin typeface="微软雅黑" pitchFamily="34" charset="-122"/>
              <a:ea typeface="微软雅黑" pitchFamily="34" charset="-122"/>
              <a:cs typeface="+mj-cs"/>
            </a:endParaRPr>
          </a:p>
          <a:p>
            <a:pPr>
              <a:lnSpc>
                <a:spcPct val="150000"/>
              </a:lnSpc>
            </a:pPr>
            <a:r>
              <a:rPr lang="zh-CN" altLang="zh-CN" sz="2400" dirty="0">
                <a:solidFill>
                  <a:schemeClr val="tx2"/>
                </a:solidFill>
                <a:latin typeface="微软雅黑" pitchFamily="34" charset="-122"/>
                <a:ea typeface="微软雅黑" pitchFamily="34" charset="-122"/>
              </a:rPr>
              <a:t>长动控制</a:t>
            </a:r>
            <a:endParaRPr lang="en-US" altLang="zh-CN" sz="2400" dirty="0">
              <a:solidFill>
                <a:schemeClr val="tx2"/>
              </a:solidFill>
              <a:latin typeface="微软雅黑" pitchFamily="34" charset="-122"/>
              <a:ea typeface="微软雅黑" pitchFamily="34" charset="-122"/>
            </a:endParaRPr>
          </a:p>
          <a:p>
            <a:pPr>
              <a:lnSpc>
                <a:spcPct val="150000"/>
              </a:lnSpc>
            </a:pPr>
            <a:r>
              <a:rPr lang="zh-CN" altLang="zh-CN" sz="2400" dirty="0">
                <a:solidFill>
                  <a:schemeClr val="tx2"/>
                </a:solidFill>
                <a:latin typeface="微软雅黑" pitchFamily="34" charset="-122"/>
                <a:ea typeface="微软雅黑" pitchFamily="34" charset="-122"/>
              </a:rPr>
              <a:t>停止</a:t>
            </a:r>
            <a:endParaRPr lang="zh-CN" altLang="zh-CN" sz="2400" dirty="0">
              <a:latin typeface="微软雅黑" pitchFamily="34" charset="-122"/>
              <a:ea typeface="微软雅黑" pitchFamily="34" charset="-122"/>
            </a:endParaRPr>
          </a:p>
          <a:p>
            <a:endParaRPr lang="zh-CN" altLang="zh-CN" sz="2400" dirty="0">
              <a:latin typeface="微软雅黑" pitchFamily="34" charset="-122"/>
              <a:ea typeface="微软雅黑" pitchFamily="34" charset="-122"/>
            </a:endParaRPr>
          </a:p>
        </p:txBody>
      </p:sp>
    </p:spTree>
    <p:extLst>
      <p:ext uri="{BB962C8B-B14F-4D97-AF65-F5344CB8AC3E}">
        <p14:creationId xmlns:p14="http://schemas.microsoft.com/office/powerpoint/2010/main" val="184990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689603" y="836712"/>
            <a:ext cx="2707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2. </a:t>
            </a:r>
            <a:r>
              <a:rPr lang="zh-CN" altLang="en-US" sz="2400" b="1" dirty="0" smtClean="0">
                <a:solidFill>
                  <a:schemeClr val="tx2"/>
                </a:solidFill>
                <a:latin typeface="微软雅黑" pitchFamily="34" charset="-122"/>
                <a:ea typeface="微软雅黑" pitchFamily="34" charset="-122"/>
                <a:cs typeface="+mj-cs"/>
              </a:rPr>
              <a:t>训练步骤及要求</a:t>
            </a:r>
            <a:endParaRPr lang="zh-CN" altLang="zh-CN" sz="2400" b="1" dirty="0">
              <a:solidFill>
                <a:schemeClr val="tx2"/>
              </a:solidFill>
              <a:latin typeface="微软雅黑" pitchFamily="34" charset="-122"/>
              <a:ea typeface="微软雅黑" pitchFamily="34" charset="-122"/>
              <a:cs typeface="+mj-cs"/>
            </a:endParaRPr>
          </a:p>
        </p:txBody>
      </p:sp>
      <p:sp>
        <p:nvSpPr>
          <p:cNvPr id="3" name="矩形 2"/>
          <p:cNvSpPr/>
          <p:nvPr/>
        </p:nvSpPr>
        <p:spPr>
          <a:xfrm>
            <a:off x="851124" y="1484784"/>
            <a:ext cx="7105252" cy="1569660"/>
          </a:xfrm>
          <a:prstGeom prst="rect">
            <a:avLst/>
          </a:prstGeom>
        </p:spPr>
        <p:txBody>
          <a:bodyPr wrap="square">
            <a:spAutoFit/>
          </a:bodyPr>
          <a:lstStyle/>
          <a:p>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）分析三相异步电动机点、长动控制电气原理图。</a:t>
            </a:r>
          </a:p>
          <a:p>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）根据电气原理图</a:t>
            </a:r>
            <a:r>
              <a:rPr lang="en-US" altLang="zh-CN" sz="2400" dirty="0">
                <a:latin typeface="微软雅黑" pitchFamily="34" charset="-122"/>
                <a:ea typeface="微软雅黑" pitchFamily="34" charset="-122"/>
              </a:rPr>
              <a:t>5-2</a:t>
            </a:r>
            <a:r>
              <a:rPr lang="zh-CN" altLang="zh-CN" sz="2400" dirty="0">
                <a:latin typeface="微软雅黑" pitchFamily="34" charset="-122"/>
                <a:ea typeface="微软雅黑" pitchFamily="34" charset="-122"/>
              </a:rPr>
              <a:t>绘制。三相异步电动机的点、长动控制电气元件布置图如图</a:t>
            </a:r>
            <a:r>
              <a:rPr lang="en-US" altLang="zh-CN" sz="2400" dirty="0">
                <a:latin typeface="微软雅黑" pitchFamily="34" charset="-122"/>
                <a:ea typeface="微软雅黑" pitchFamily="34" charset="-122"/>
              </a:rPr>
              <a:t>5-4</a:t>
            </a:r>
            <a:r>
              <a:rPr lang="zh-CN" altLang="zh-CN" sz="2400" dirty="0">
                <a:latin typeface="微软雅黑" pitchFamily="34" charset="-122"/>
                <a:ea typeface="微软雅黑" pitchFamily="34" charset="-122"/>
              </a:rPr>
              <a:t>所示。电气安装接线图如图</a:t>
            </a:r>
            <a:r>
              <a:rPr lang="en-US" altLang="zh-CN" sz="2400" dirty="0">
                <a:latin typeface="微软雅黑" pitchFamily="34" charset="-122"/>
                <a:ea typeface="微软雅黑" pitchFamily="34" charset="-122"/>
              </a:rPr>
              <a:t>5-5</a:t>
            </a:r>
            <a:r>
              <a:rPr lang="zh-CN" altLang="zh-CN" sz="2400" dirty="0">
                <a:latin typeface="微软雅黑" pitchFamily="34" charset="-122"/>
                <a:ea typeface="微软雅黑" pitchFamily="34" charset="-122"/>
              </a:rPr>
              <a:t>所示。</a:t>
            </a:r>
          </a:p>
        </p:txBody>
      </p:sp>
      <p:pic>
        <p:nvPicPr>
          <p:cNvPr id="6" name="图片 5"/>
          <p:cNvPicPr/>
          <p:nvPr/>
        </p:nvPicPr>
        <p:blipFill>
          <a:blip r:embed="rId2">
            <a:extLst>
              <a:ext uri="{28A0092B-C50C-407E-A947-70E740481C1C}">
                <a14:useLocalDpi xmlns:a14="http://schemas.microsoft.com/office/drawing/2010/main" val="0"/>
              </a:ext>
            </a:extLst>
          </a:blip>
          <a:srcRect/>
          <a:stretch>
            <a:fillRect/>
          </a:stretch>
        </p:blipFill>
        <p:spPr bwMode="auto">
          <a:xfrm>
            <a:off x="2271812" y="3212976"/>
            <a:ext cx="3524324" cy="2520280"/>
          </a:xfrm>
          <a:prstGeom prst="rect">
            <a:avLst/>
          </a:prstGeom>
          <a:noFill/>
          <a:ln>
            <a:noFill/>
          </a:ln>
        </p:spPr>
      </p:pic>
      <p:sp>
        <p:nvSpPr>
          <p:cNvPr id="4" name="矩形 3"/>
          <p:cNvSpPr/>
          <p:nvPr/>
        </p:nvSpPr>
        <p:spPr>
          <a:xfrm>
            <a:off x="2008351" y="5899844"/>
            <a:ext cx="4275529" cy="369332"/>
          </a:xfrm>
          <a:prstGeom prst="rect">
            <a:avLst/>
          </a:prstGeom>
        </p:spPr>
        <p:txBody>
          <a:bodyPr wrap="none">
            <a:spAutoFit/>
          </a:bodyPr>
          <a:lstStyle/>
          <a:p>
            <a:r>
              <a:rPr lang="zh-CN" altLang="zh-CN" dirty="0">
                <a:latin typeface="微软雅黑" pitchFamily="34" charset="-122"/>
                <a:ea typeface="微软雅黑" pitchFamily="34" charset="-122"/>
              </a:rPr>
              <a:t>图5-4 点、长动控制线路电气元件布置图</a:t>
            </a:r>
          </a:p>
        </p:txBody>
      </p:sp>
    </p:spTree>
    <p:extLst>
      <p:ext uri="{BB962C8B-B14F-4D97-AF65-F5344CB8AC3E}">
        <p14:creationId xmlns:p14="http://schemas.microsoft.com/office/powerpoint/2010/main" val="1557892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562805" y="764704"/>
            <a:ext cx="2707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2. </a:t>
            </a:r>
            <a:r>
              <a:rPr lang="zh-CN" altLang="en-US" sz="2400" b="1" dirty="0" smtClean="0">
                <a:solidFill>
                  <a:schemeClr val="tx2"/>
                </a:solidFill>
                <a:latin typeface="微软雅黑" pitchFamily="34" charset="-122"/>
                <a:ea typeface="微软雅黑" pitchFamily="34" charset="-122"/>
                <a:cs typeface="+mj-cs"/>
              </a:rPr>
              <a:t>训练步骤及要求</a:t>
            </a:r>
            <a:endParaRPr lang="zh-CN" altLang="zh-CN" sz="2400" b="1" dirty="0">
              <a:solidFill>
                <a:schemeClr val="tx2"/>
              </a:solidFill>
              <a:latin typeface="微软雅黑" pitchFamily="34" charset="-122"/>
              <a:ea typeface="微软雅黑" pitchFamily="34" charset="-122"/>
              <a:cs typeface="+mj-cs"/>
            </a:endParaRPr>
          </a:p>
        </p:txBody>
      </p:sp>
      <p:pic>
        <p:nvPicPr>
          <p:cNvPr id="8" name="图片 7"/>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340768"/>
            <a:ext cx="5904656" cy="4464496"/>
          </a:xfrm>
          <a:prstGeom prst="rect">
            <a:avLst/>
          </a:prstGeom>
          <a:noFill/>
          <a:ln>
            <a:noFill/>
          </a:ln>
        </p:spPr>
      </p:pic>
      <p:sp>
        <p:nvSpPr>
          <p:cNvPr id="2" name="矩形 1"/>
          <p:cNvSpPr/>
          <p:nvPr/>
        </p:nvSpPr>
        <p:spPr>
          <a:xfrm>
            <a:off x="2009216" y="5805264"/>
            <a:ext cx="5083063" cy="369332"/>
          </a:xfrm>
          <a:prstGeom prst="rect">
            <a:avLst/>
          </a:prstGeom>
        </p:spPr>
        <p:txBody>
          <a:bodyPr wrap="square">
            <a:spAutoFit/>
          </a:bodyPr>
          <a:lstStyle/>
          <a:p>
            <a:r>
              <a:rPr lang="zh-CN" altLang="zh-CN" dirty="0">
                <a:latin typeface="微软雅黑" pitchFamily="34" charset="-122"/>
                <a:ea typeface="微软雅黑" pitchFamily="34" charset="-122"/>
              </a:rPr>
              <a:t>图</a:t>
            </a:r>
            <a:r>
              <a:rPr lang="en-US" altLang="zh-CN" dirty="0">
                <a:latin typeface="微软雅黑" pitchFamily="34" charset="-122"/>
                <a:ea typeface="微软雅黑" pitchFamily="34" charset="-122"/>
              </a:rPr>
              <a:t>5-5 </a:t>
            </a:r>
            <a:r>
              <a:rPr lang="zh-CN" altLang="zh-CN" dirty="0">
                <a:latin typeface="微软雅黑" pitchFamily="34" charset="-122"/>
                <a:ea typeface="微软雅黑" pitchFamily="34" charset="-122"/>
              </a:rPr>
              <a:t>电动机的点、长动控制电气安装接线图</a:t>
            </a:r>
          </a:p>
        </p:txBody>
      </p:sp>
    </p:spTree>
    <p:extLst>
      <p:ext uri="{BB962C8B-B14F-4D97-AF65-F5344CB8AC3E}">
        <p14:creationId xmlns:p14="http://schemas.microsoft.com/office/powerpoint/2010/main" val="693466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395536" y="908720"/>
            <a:ext cx="2707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2. </a:t>
            </a:r>
            <a:r>
              <a:rPr lang="zh-CN" altLang="en-US" sz="2400" b="1" dirty="0" smtClean="0">
                <a:solidFill>
                  <a:schemeClr val="tx2"/>
                </a:solidFill>
                <a:latin typeface="微软雅黑" pitchFamily="34" charset="-122"/>
                <a:ea typeface="微软雅黑" pitchFamily="34" charset="-122"/>
                <a:cs typeface="+mj-cs"/>
              </a:rPr>
              <a:t>训练步骤及要求</a:t>
            </a:r>
            <a:endParaRPr lang="zh-CN" altLang="zh-CN" sz="2400" b="1" dirty="0">
              <a:solidFill>
                <a:schemeClr val="tx2"/>
              </a:solidFill>
              <a:latin typeface="微软雅黑" pitchFamily="34" charset="-122"/>
              <a:ea typeface="微软雅黑" pitchFamily="34" charset="-122"/>
              <a:cs typeface="+mj-cs"/>
            </a:endParaRPr>
          </a:p>
        </p:txBody>
      </p:sp>
      <p:sp>
        <p:nvSpPr>
          <p:cNvPr id="3" name="矩形 2"/>
          <p:cNvSpPr/>
          <p:nvPr/>
        </p:nvSpPr>
        <p:spPr>
          <a:xfrm>
            <a:off x="683568" y="1700808"/>
            <a:ext cx="7704856" cy="4095160"/>
          </a:xfrm>
          <a:prstGeom prst="rect">
            <a:avLst/>
          </a:prstGeom>
        </p:spPr>
        <p:txBody>
          <a:bodyPr wrap="square">
            <a:spAutoFit/>
          </a:bodyPr>
          <a:lstStyle/>
          <a:p>
            <a:pPr>
              <a:lnSpc>
                <a:spcPct val="150000"/>
              </a:lnSpc>
            </a:pP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3</a:t>
            </a:r>
            <a:r>
              <a:rPr lang="zh-CN" altLang="zh-CN" sz="2200" dirty="0">
                <a:latin typeface="微软雅黑" pitchFamily="34" charset="-122"/>
                <a:ea typeface="微软雅黑" pitchFamily="34" charset="-122"/>
              </a:rPr>
              <a:t>）检查与调试</a:t>
            </a:r>
          </a:p>
          <a:p>
            <a:pPr>
              <a:lnSpc>
                <a:spcPct val="150000"/>
              </a:lnSpc>
            </a:pPr>
            <a:r>
              <a:rPr lang="zh-CN" altLang="zh-CN" sz="2200" dirty="0">
                <a:latin typeface="微软雅黑" pitchFamily="34" charset="-122"/>
                <a:ea typeface="微软雅黑" pitchFamily="34" charset="-122"/>
              </a:rPr>
              <a:t>① 检查控制电路，用万用表表笔分别搭在</a:t>
            </a:r>
            <a:r>
              <a:rPr lang="en-US" altLang="zh-CN" sz="2200" dirty="0">
                <a:latin typeface="微软雅黑" pitchFamily="34" charset="-122"/>
                <a:ea typeface="微软雅黑" pitchFamily="34" charset="-122"/>
              </a:rPr>
              <a:t>U11</a:t>
            </a: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V11</a:t>
            </a:r>
            <a:r>
              <a:rPr lang="zh-CN" altLang="zh-CN" sz="2200" dirty="0">
                <a:latin typeface="微软雅黑" pitchFamily="34" charset="-122"/>
                <a:ea typeface="微软雅黑" pitchFamily="34" charset="-122"/>
              </a:rPr>
              <a:t>线端上（也可搭在</a:t>
            </a:r>
            <a:r>
              <a:rPr lang="en-US" altLang="zh-CN" sz="2200" dirty="0">
                <a:latin typeface="微软雅黑" pitchFamily="34" charset="-122"/>
                <a:ea typeface="微软雅黑" pitchFamily="34" charset="-122"/>
              </a:rPr>
              <a:t>0</a:t>
            </a:r>
            <a:r>
              <a:rPr lang="zh-CN" altLang="zh-CN" sz="2200" dirty="0">
                <a:latin typeface="微软雅黑" pitchFamily="34" charset="-122"/>
                <a:ea typeface="微软雅黑" pitchFamily="34" charset="-122"/>
              </a:rPr>
              <a:t>与</a:t>
            </a:r>
            <a:r>
              <a:rPr lang="en-US" altLang="zh-CN" sz="2200" dirty="0">
                <a:latin typeface="微软雅黑" pitchFamily="34" charset="-122"/>
                <a:ea typeface="微软雅黑" pitchFamily="34" charset="-122"/>
              </a:rPr>
              <a:t>1</a:t>
            </a:r>
            <a:r>
              <a:rPr lang="zh-CN" altLang="zh-CN" sz="2200" dirty="0">
                <a:latin typeface="微软雅黑" pitchFamily="34" charset="-122"/>
                <a:ea typeface="微软雅黑" pitchFamily="34" charset="-122"/>
              </a:rPr>
              <a:t>两点处），这时万用表读数应在穷大；按下</a:t>
            </a:r>
            <a:r>
              <a:rPr lang="en-US" altLang="zh-CN" sz="2200" dirty="0">
                <a:latin typeface="微软雅黑" pitchFamily="34" charset="-122"/>
                <a:ea typeface="微软雅黑" pitchFamily="34" charset="-122"/>
              </a:rPr>
              <a:t>SB2</a:t>
            </a:r>
            <a:r>
              <a:rPr lang="zh-CN" altLang="zh-CN" sz="2200" dirty="0">
                <a:latin typeface="微软雅黑" pitchFamily="34" charset="-122"/>
                <a:ea typeface="微软雅黑" pitchFamily="34" charset="-122"/>
              </a:rPr>
              <a:t>、</a:t>
            </a:r>
            <a:r>
              <a:rPr lang="en-US" altLang="zh-CN" sz="2200" dirty="0">
                <a:latin typeface="微软雅黑" pitchFamily="34" charset="-122"/>
                <a:ea typeface="微软雅黑" pitchFamily="34" charset="-122"/>
              </a:rPr>
              <a:t>SB3</a:t>
            </a:r>
            <a:r>
              <a:rPr lang="zh-CN" altLang="zh-CN" sz="2200" dirty="0">
                <a:latin typeface="微软雅黑" pitchFamily="34" charset="-122"/>
                <a:ea typeface="微软雅黑" pitchFamily="34" charset="-122"/>
              </a:rPr>
              <a:t>时表读数应为接触器线圈的直流电阻阻值。</a:t>
            </a:r>
          </a:p>
          <a:p>
            <a:pPr>
              <a:lnSpc>
                <a:spcPct val="150000"/>
              </a:lnSpc>
            </a:pPr>
            <a:r>
              <a:rPr lang="zh-CN" altLang="zh-CN" sz="2200" dirty="0">
                <a:latin typeface="微软雅黑" pitchFamily="34" charset="-122"/>
                <a:ea typeface="微软雅黑" pitchFamily="34" charset="-122"/>
              </a:rPr>
              <a:t>② 检查主电路时，可以手动来代替受电线圈励磁吸合时的情况进行检查。</a:t>
            </a:r>
          </a:p>
          <a:p>
            <a:pPr>
              <a:lnSpc>
                <a:spcPct val="150000"/>
              </a:lnSpc>
            </a:pPr>
            <a:r>
              <a:rPr lang="zh-CN" altLang="zh-CN" sz="2200" dirty="0">
                <a:latin typeface="微软雅黑" pitchFamily="34" charset="-122"/>
                <a:ea typeface="微软雅黑" pitchFamily="34" charset="-122"/>
              </a:rPr>
              <a:t>③ 合上</a:t>
            </a:r>
            <a:r>
              <a:rPr lang="en-US" altLang="zh-CN" sz="2200" dirty="0">
                <a:latin typeface="微软雅黑" pitchFamily="34" charset="-122"/>
                <a:ea typeface="微软雅黑" pitchFamily="34" charset="-122"/>
              </a:rPr>
              <a:t>QS</a:t>
            </a:r>
            <a:r>
              <a:rPr lang="zh-CN" altLang="zh-CN" sz="2200" dirty="0">
                <a:latin typeface="微软雅黑" pitchFamily="34" charset="-122"/>
                <a:ea typeface="微软雅黑" pitchFamily="34" charset="-122"/>
              </a:rPr>
              <a:t>，按下按钮</a:t>
            </a:r>
            <a:r>
              <a:rPr lang="en-US" altLang="zh-CN" sz="2200" dirty="0">
                <a:latin typeface="微软雅黑" pitchFamily="34" charset="-122"/>
                <a:ea typeface="微软雅黑" pitchFamily="34" charset="-122"/>
              </a:rPr>
              <a:t>SB3</a:t>
            </a:r>
            <a:r>
              <a:rPr lang="zh-CN" altLang="zh-CN" sz="2200" dirty="0">
                <a:latin typeface="微软雅黑" pitchFamily="34" charset="-122"/>
                <a:ea typeface="微软雅黑" pitchFamily="34" charset="-122"/>
              </a:rPr>
              <a:t>和</a:t>
            </a:r>
            <a:r>
              <a:rPr lang="en-US" altLang="zh-CN" sz="2200" dirty="0">
                <a:latin typeface="微软雅黑" pitchFamily="34" charset="-122"/>
                <a:ea typeface="微软雅黑" pitchFamily="34" charset="-122"/>
              </a:rPr>
              <a:t>SB2</a:t>
            </a:r>
            <a:r>
              <a:rPr lang="zh-CN" altLang="zh-CN" sz="2200" dirty="0">
                <a:latin typeface="微软雅黑" pitchFamily="34" charset="-122"/>
                <a:ea typeface="微软雅黑" pitchFamily="34" charset="-122"/>
              </a:rPr>
              <a:t>，观察点动控制与长动控制电动机动作情况。</a:t>
            </a:r>
          </a:p>
        </p:txBody>
      </p:sp>
    </p:spTree>
    <p:extLst>
      <p:ext uri="{BB962C8B-B14F-4D97-AF65-F5344CB8AC3E}">
        <p14:creationId xmlns:p14="http://schemas.microsoft.com/office/powerpoint/2010/main" val="1923747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899592" y="836712"/>
            <a:ext cx="2707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2. </a:t>
            </a:r>
            <a:r>
              <a:rPr lang="zh-CN" altLang="en-US" sz="2400" b="1" dirty="0" smtClean="0">
                <a:solidFill>
                  <a:schemeClr val="tx2"/>
                </a:solidFill>
                <a:latin typeface="微软雅黑" pitchFamily="34" charset="-122"/>
                <a:ea typeface="微软雅黑" pitchFamily="34" charset="-122"/>
                <a:cs typeface="+mj-cs"/>
              </a:rPr>
              <a:t>训练步骤及要求</a:t>
            </a:r>
            <a:endParaRPr lang="zh-CN" altLang="zh-CN" sz="2400" b="1" dirty="0">
              <a:solidFill>
                <a:schemeClr val="tx2"/>
              </a:solidFill>
              <a:latin typeface="微软雅黑" pitchFamily="34" charset="-122"/>
              <a:ea typeface="微软雅黑" pitchFamily="34" charset="-122"/>
              <a:cs typeface="+mj-cs"/>
            </a:endParaRPr>
          </a:p>
        </p:txBody>
      </p:sp>
      <p:sp>
        <p:nvSpPr>
          <p:cNvPr id="2" name="矩形 1"/>
          <p:cNvSpPr/>
          <p:nvPr/>
        </p:nvSpPr>
        <p:spPr>
          <a:xfrm>
            <a:off x="864072" y="1556792"/>
            <a:ext cx="7740376" cy="4541756"/>
          </a:xfrm>
          <a:prstGeom prst="rect">
            <a:avLst/>
          </a:prstGeom>
        </p:spPr>
        <p:txBody>
          <a:bodyPr wrap="square">
            <a:spAutoFit/>
          </a:bodyPr>
          <a:lstStyle/>
          <a:p>
            <a:pPr>
              <a:lnSpc>
                <a:spcPts val="3500"/>
              </a:lnSpc>
            </a:pP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4</a:t>
            </a:r>
            <a:r>
              <a:rPr lang="zh-CN" altLang="zh-CN" sz="2400" dirty="0">
                <a:latin typeface="微软雅黑" pitchFamily="34" charset="-122"/>
                <a:ea typeface="微软雅黑" pitchFamily="34" charset="-122"/>
              </a:rPr>
              <a:t>）注意事项</a:t>
            </a:r>
          </a:p>
          <a:p>
            <a:pPr>
              <a:lnSpc>
                <a:spcPts val="3500"/>
              </a:lnSpc>
            </a:pPr>
            <a:r>
              <a:rPr lang="zh-CN" altLang="zh-CN" sz="2400" dirty="0">
                <a:latin typeface="微软雅黑" pitchFamily="34" charset="-122"/>
                <a:ea typeface="微软雅黑" pitchFamily="34" charset="-122"/>
              </a:rPr>
              <a:t>① 电动机及按钮的金属外壳应可靠接地。</a:t>
            </a:r>
          </a:p>
          <a:p>
            <a:pPr>
              <a:lnSpc>
                <a:spcPts val="3500"/>
              </a:lnSpc>
            </a:pPr>
            <a:r>
              <a:rPr lang="zh-CN" altLang="zh-CN" sz="2400" dirty="0">
                <a:latin typeface="微软雅黑" pitchFamily="34" charset="-122"/>
                <a:ea typeface="微软雅黑" pitchFamily="34" charset="-122"/>
              </a:rPr>
              <a:t>② 控制板外部走线，必须穿在导线的保护通道内，或采用四芯橡皮线进行临时通电校验。</a:t>
            </a:r>
          </a:p>
          <a:p>
            <a:pPr>
              <a:lnSpc>
                <a:spcPts val="3500"/>
              </a:lnSpc>
            </a:pPr>
            <a:r>
              <a:rPr lang="zh-CN" altLang="zh-CN" sz="2400" dirty="0">
                <a:latin typeface="微软雅黑" pitchFamily="34" charset="-122"/>
                <a:ea typeface="微软雅黑" pitchFamily="34" charset="-122"/>
              </a:rPr>
              <a:t>③ 热继电器的整定电流应按图</a:t>
            </a:r>
            <a:r>
              <a:rPr lang="en-US" altLang="zh-CN" sz="2400" dirty="0">
                <a:latin typeface="微软雅黑" pitchFamily="34" charset="-122"/>
                <a:ea typeface="微软雅黑" pitchFamily="34" charset="-122"/>
              </a:rPr>
              <a:t>5-2</a:t>
            </a:r>
            <a:r>
              <a:rPr lang="zh-CN" altLang="zh-CN" sz="2400" dirty="0">
                <a:latin typeface="微软雅黑" pitchFamily="34" charset="-122"/>
                <a:ea typeface="微软雅黑" pitchFamily="34" charset="-122"/>
              </a:rPr>
              <a:t>中的电动机规格进行调整。</a:t>
            </a:r>
          </a:p>
          <a:p>
            <a:pPr>
              <a:lnSpc>
                <a:spcPts val="3500"/>
              </a:lnSpc>
            </a:pPr>
            <a:r>
              <a:rPr lang="zh-CN" altLang="zh-CN" sz="2400" dirty="0">
                <a:latin typeface="微软雅黑" pitchFamily="34" charset="-122"/>
                <a:ea typeface="微软雅黑" pitchFamily="34" charset="-122"/>
              </a:rPr>
              <a:t>④ 点动采用复合按钮，其常闭触点必须串联在电动机的自锁控制电路中。</a:t>
            </a:r>
          </a:p>
          <a:p>
            <a:pPr>
              <a:lnSpc>
                <a:spcPts val="3500"/>
              </a:lnSpc>
            </a:pPr>
            <a:r>
              <a:rPr lang="zh-CN" altLang="zh-CN" sz="2400" dirty="0">
                <a:latin typeface="微软雅黑" pitchFamily="34" charset="-122"/>
                <a:ea typeface="微软雅黑" pitchFamily="34" charset="-122"/>
              </a:rPr>
              <a:t>⑤ 通电试验车时，应先合上</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，再按下按钮</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或</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，并确保用电安全。</a:t>
            </a:r>
          </a:p>
        </p:txBody>
      </p:sp>
    </p:spTree>
    <p:extLst>
      <p:ext uri="{BB962C8B-B14F-4D97-AF65-F5344CB8AC3E}">
        <p14:creationId xmlns:p14="http://schemas.microsoft.com/office/powerpoint/2010/main" val="2021230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769977"/>
            <a:ext cx="8123588" cy="954107"/>
          </a:xfrm>
          <a:prstGeom prst="rect">
            <a:avLst/>
          </a:prstGeom>
          <a:gradFill>
            <a:gsLst>
              <a:gs pos="0">
                <a:schemeClr val="accent5">
                  <a:lumMod val="40000"/>
                  <a:lumOff val="60000"/>
                </a:schemeClr>
              </a:gs>
              <a:gs pos="100000">
                <a:schemeClr val="accent4">
                  <a:lumMod val="60000"/>
                  <a:lumOff val="40000"/>
                </a:schemeClr>
              </a:gs>
              <a:gs pos="100000">
                <a:schemeClr val="accent5">
                  <a:lumMod val="60000"/>
                </a:schemeClr>
              </a:gs>
            </a:gsLst>
            <a:path path="circle">
              <a:fillToRect l="50000" t="130000" r="50000" b="-30000"/>
            </a:path>
          </a:gradFill>
          <a:ln>
            <a:solidFill>
              <a:schemeClr val="accent4">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fontAlgn="auto">
              <a:spcBef>
                <a:spcPts val="0"/>
              </a:spcBef>
              <a:spcAft>
                <a:spcPts val="0"/>
              </a:spcAft>
              <a:defRPr/>
            </a:pPr>
            <a:r>
              <a:rPr lang="zh-CN" altLang="en-US" sz="2800" b="1" dirty="0" smtClean="0">
                <a:latin typeface="微软雅黑" pitchFamily="34" charset="-122"/>
                <a:ea typeface="微软雅黑" pitchFamily="34" charset="-122"/>
              </a:rPr>
              <a:t>项目</a:t>
            </a:r>
            <a:r>
              <a:rPr lang="en-US" altLang="zh-CN" sz="2800" b="1" dirty="0" smtClean="0">
                <a:latin typeface="微软雅黑" pitchFamily="34" charset="-122"/>
                <a:ea typeface="微软雅黑" pitchFamily="34" charset="-122"/>
              </a:rPr>
              <a:t>5 </a:t>
            </a:r>
            <a:r>
              <a:rPr lang="zh-CN" altLang="en-US" sz="2800" b="1" dirty="0" smtClean="0">
                <a:latin typeface="微软雅黑" pitchFamily="34" charset="-122"/>
                <a:ea typeface="微软雅黑" pitchFamily="34" charset="-122"/>
              </a:rPr>
              <a:t>  三相笼型异步电动机点、长动控制线路的安装接线</a:t>
            </a:r>
            <a:endParaRPr lang="zh-CN" altLang="en-US" sz="2800" b="1" dirty="0">
              <a:latin typeface="微软雅黑" pitchFamily="34" charset="-122"/>
              <a:ea typeface="微软雅黑" pitchFamily="34" charset="-122"/>
            </a:endParaRPr>
          </a:p>
        </p:txBody>
      </p:sp>
      <p:grpSp>
        <p:nvGrpSpPr>
          <p:cNvPr id="5" name="组合 4"/>
          <p:cNvGrpSpPr/>
          <p:nvPr/>
        </p:nvGrpSpPr>
        <p:grpSpPr>
          <a:xfrm>
            <a:off x="825500" y="1831063"/>
            <a:ext cx="7298088" cy="4243183"/>
            <a:chOff x="825500" y="1831063"/>
            <a:chExt cx="7298088" cy="4243183"/>
          </a:xfrm>
        </p:grpSpPr>
        <p:sp>
          <p:nvSpPr>
            <p:cNvPr id="6" name="Rectangle 2"/>
            <p:cNvSpPr txBox="1">
              <a:spLocks noChangeArrowheads="1"/>
            </p:cNvSpPr>
            <p:nvPr/>
          </p:nvSpPr>
          <p:spPr bwMode="auto">
            <a:xfrm>
              <a:off x="825500" y="2865438"/>
              <a:ext cx="576263" cy="1270000"/>
            </a:xfrm>
            <a:prstGeom prst="rect">
              <a:avLst/>
            </a:prstGeom>
            <a:noFill/>
            <a:ln w="38100" cmpd="thickThin">
              <a:solidFill>
                <a:srgbClr val="FFC000"/>
              </a:solidFill>
              <a:prstDash val="solid"/>
              <a:miter lim="800000"/>
              <a:headEnd/>
              <a:tailEnd/>
            </a:ln>
            <a:effectLst>
              <a:softEdge rad="31750"/>
            </a:effectLst>
            <a:extLst>
              <a:ext uri="{909E8E84-426E-40DD-AFC4-6F175D3DCCD1}">
                <a14:hiddenFill xmlns:a14="http://schemas.microsoft.com/office/drawing/2010/main">
                  <a:solidFill>
                    <a:srgbClr val="FFFFFF"/>
                  </a:solidFill>
                </a14:hiddenFill>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a:lstStyle>
            <a:p>
              <a:pPr algn="l" eaLnBrk="1" hangingPunct="1">
                <a:defRPr/>
              </a:pPr>
              <a:r>
                <a:rPr lang="zh-CN" altLang="en-US" sz="2800" b="1" kern="0" dirty="0" smtClean="0">
                  <a:solidFill>
                    <a:srgbClr val="002060"/>
                  </a:solidFill>
                  <a:latin typeface="微软雅黑" pitchFamily="34" charset="-122"/>
                </a:rPr>
                <a:t>目  </a:t>
              </a:r>
              <a:endParaRPr lang="en-US" altLang="zh-CN" sz="2800" b="1" kern="0" dirty="0" smtClean="0">
                <a:solidFill>
                  <a:srgbClr val="002060"/>
                </a:solidFill>
                <a:latin typeface="微软雅黑" pitchFamily="34" charset="-122"/>
              </a:endParaRPr>
            </a:p>
            <a:p>
              <a:pPr algn="l" eaLnBrk="1" hangingPunct="1">
                <a:defRPr/>
              </a:pPr>
              <a:endParaRPr lang="en-US" altLang="zh-CN" sz="2800" b="1" kern="0" dirty="0" smtClean="0">
                <a:solidFill>
                  <a:srgbClr val="002060"/>
                </a:solidFill>
                <a:latin typeface="微软雅黑" pitchFamily="34" charset="-122"/>
              </a:endParaRPr>
            </a:p>
            <a:p>
              <a:pPr algn="l" eaLnBrk="1" hangingPunct="1">
                <a:defRPr/>
              </a:pPr>
              <a:r>
                <a:rPr lang="zh-CN" altLang="en-US" sz="2800" b="1" kern="0" dirty="0" smtClean="0">
                  <a:solidFill>
                    <a:srgbClr val="002060"/>
                  </a:solidFill>
                  <a:latin typeface="微软雅黑" pitchFamily="34" charset="-122"/>
                </a:rPr>
                <a:t>录</a:t>
              </a:r>
              <a:endParaRPr lang="en-US" altLang="zh-CN" sz="2800" b="1" kern="0" dirty="0" smtClean="0">
                <a:solidFill>
                  <a:srgbClr val="002060"/>
                </a:solidFill>
                <a:latin typeface="微软雅黑" pitchFamily="34" charset="-122"/>
              </a:endParaRPr>
            </a:p>
          </p:txBody>
        </p:sp>
        <p:grpSp>
          <p:nvGrpSpPr>
            <p:cNvPr id="7" name="Group 3"/>
            <p:cNvGrpSpPr>
              <a:grpSpLocks/>
            </p:cNvGrpSpPr>
            <p:nvPr/>
          </p:nvGrpSpPr>
          <p:grpSpPr bwMode="auto">
            <a:xfrm>
              <a:off x="1906750" y="1871639"/>
              <a:ext cx="1791169" cy="499934"/>
              <a:chOff x="816" y="2304"/>
              <a:chExt cx="1440" cy="448"/>
            </a:xfrm>
          </p:grpSpPr>
          <p:sp>
            <p:nvSpPr>
              <p:cNvPr id="34" name="Freeform 4"/>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35" name="Rectangle 5"/>
              <p:cNvSpPr>
                <a:spLocks noChangeArrowheads="1"/>
              </p:cNvSpPr>
              <p:nvPr/>
            </p:nvSpPr>
            <p:spPr bwMode="gray">
              <a:xfrm>
                <a:off x="816" y="2304"/>
                <a:ext cx="1440" cy="393"/>
              </a:xfrm>
              <a:prstGeom prst="rect">
                <a:avLst/>
              </a:prstGeom>
              <a:gradFill rotWithShape="1">
                <a:gsLst>
                  <a:gs pos="1000">
                    <a:schemeClr val="accent5">
                      <a:lumMod val="40000"/>
                      <a:lumOff val="60000"/>
                    </a:schemeClr>
                  </a:gs>
                  <a:gs pos="0">
                    <a:srgbClr val="FFFF00"/>
                  </a:gs>
                  <a:gs pos="100000">
                    <a:srgbClr val="BBE0E3">
                      <a:gamma/>
                      <a:tint val="57647"/>
                      <a:invGamma/>
                    </a:srgbClr>
                  </a:gs>
                  <a:gs pos="100000">
                    <a:srgbClr val="BBE0E3"/>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第一讲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8" name="Group 6"/>
            <p:cNvGrpSpPr>
              <a:grpSpLocks/>
            </p:cNvGrpSpPr>
            <p:nvPr/>
          </p:nvGrpSpPr>
          <p:grpSpPr bwMode="auto">
            <a:xfrm>
              <a:off x="1894050" y="2728514"/>
              <a:ext cx="1791169" cy="499934"/>
              <a:chOff x="816" y="2304"/>
              <a:chExt cx="1440" cy="448"/>
            </a:xfrm>
          </p:grpSpPr>
          <p:sp>
            <p:nvSpPr>
              <p:cNvPr id="32" name="Freeform 7"/>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33" name="Rectangle 8"/>
              <p:cNvSpPr>
                <a:spLocks noChangeArrowheads="1"/>
              </p:cNvSpPr>
              <p:nvPr/>
            </p:nvSpPr>
            <p:spPr bwMode="gray">
              <a:xfrm>
                <a:off x="816" y="2304"/>
                <a:ext cx="1440" cy="393"/>
              </a:xfrm>
              <a:prstGeom prst="rect">
                <a:avLst/>
              </a:prstGeom>
              <a:gradFill rotWithShape="1">
                <a:gsLst>
                  <a:gs pos="0">
                    <a:srgbClr val="009999"/>
                  </a:gs>
                  <a:gs pos="50000">
                    <a:srgbClr val="009999">
                      <a:gamma/>
                      <a:tint val="57647"/>
                      <a:invGamma/>
                    </a:srgbClr>
                  </a:gs>
                  <a:gs pos="100000">
                    <a:srgbClr val="009999"/>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第二讲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9" name="Group 9"/>
            <p:cNvGrpSpPr>
              <a:grpSpLocks/>
            </p:cNvGrpSpPr>
            <p:nvPr/>
          </p:nvGrpSpPr>
          <p:grpSpPr bwMode="auto">
            <a:xfrm>
              <a:off x="1907372" y="3661719"/>
              <a:ext cx="1791169" cy="499934"/>
              <a:chOff x="816" y="2304"/>
              <a:chExt cx="1440" cy="448"/>
            </a:xfrm>
          </p:grpSpPr>
          <p:sp>
            <p:nvSpPr>
              <p:cNvPr id="30" name="Freeform 10"/>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31" name="Rectangle 11"/>
              <p:cNvSpPr>
                <a:spLocks noChangeArrowheads="1"/>
              </p:cNvSpPr>
              <p:nvPr/>
            </p:nvSpPr>
            <p:spPr bwMode="gray">
              <a:xfrm>
                <a:off x="816" y="2304"/>
                <a:ext cx="1440" cy="393"/>
              </a:xfrm>
              <a:prstGeom prst="rect">
                <a:avLst/>
              </a:prstGeom>
              <a:gradFill rotWithShape="1">
                <a:gsLst>
                  <a:gs pos="0">
                    <a:schemeClr val="bg2">
                      <a:lumMod val="50000"/>
                    </a:schemeClr>
                  </a:gs>
                  <a:gs pos="100000">
                    <a:srgbClr val="3186BB"/>
                  </a:gs>
                  <a:gs pos="100000">
                    <a:srgbClr val="000000">
                      <a:gamma/>
                      <a:tint val="57647"/>
                      <a:invGamma/>
                    </a:srgbClr>
                  </a:gs>
                  <a:gs pos="100000">
                    <a:srgbClr val="000000"/>
                  </a:gs>
                </a:gsLst>
                <a:lin ang="2700000" scaled="1"/>
              </a:gradFill>
              <a:ln w="9525" algn="ctr">
                <a:no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第三讲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grpSp>
          <p:nvGrpSpPr>
            <p:cNvPr id="10" name="Group 12"/>
            <p:cNvGrpSpPr>
              <a:grpSpLocks/>
            </p:cNvGrpSpPr>
            <p:nvPr/>
          </p:nvGrpSpPr>
          <p:grpSpPr bwMode="auto">
            <a:xfrm>
              <a:off x="1894050" y="4582180"/>
              <a:ext cx="1791169" cy="870421"/>
              <a:chOff x="816" y="1972"/>
              <a:chExt cx="1440" cy="780"/>
            </a:xfrm>
          </p:grpSpPr>
          <p:sp>
            <p:nvSpPr>
              <p:cNvPr id="28" name="Freeform 13"/>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29" name="Rectangle 14"/>
              <p:cNvSpPr>
                <a:spLocks noChangeArrowheads="1"/>
              </p:cNvSpPr>
              <p:nvPr/>
            </p:nvSpPr>
            <p:spPr bwMode="gray">
              <a:xfrm>
                <a:off x="816" y="1972"/>
                <a:ext cx="1440" cy="393"/>
              </a:xfrm>
              <a:prstGeom prst="rect">
                <a:avLst/>
              </a:prstGeom>
              <a:gradFill rotWithShape="1">
                <a:gsLst>
                  <a:gs pos="100000">
                    <a:schemeClr val="accent5"/>
                  </a:gs>
                  <a:gs pos="100000">
                    <a:schemeClr val="accent5">
                      <a:lumMod val="75000"/>
                    </a:schemeClr>
                  </a:gs>
                  <a:gs pos="100000">
                    <a:srgbClr val="92D050"/>
                  </a:gs>
                  <a:gs pos="98000">
                    <a:schemeClr val="accent4">
                      <a:lumMod val="60000"/>
                      <a:lumOff val="40000"/>
                    </a:schemeClr>
                  </a:gs>
                  <a:gs pos="100000">
                    <a:srgbClr val="79ABB4"/>
                  </a:gs>
                  <a:gs pos="100000">
                    <a:srgbClr val="B5D4CC"/>
                  </a:gs>
                  <a:gs pos="96000">
                    <a:srgbClr val="229E89"/>
                  </a:gs>
                  <a:gs pos="100000">
                    <a:schemeClr val="accent5">
                      <a:lumMod val="60000"/>
                      <a:lumOff val="40000"/>
                    </a:schemeClr>
                  </a:gs>
                  <a:gs pos="100000">
                    <a:srgbClr val="4889A1"/>
                  </a:gs>
                  <a:gs pos="100000">
                    <a:srgbClr val="99CC00">
                      <a:gamma/>
                      <a:tint val="57647"/>
                      <a:invGamma/>
                    </a:srgbClr>
                  </a:gs>
                </a:gsLst>
                <a:lin ang="2700000" scaled="1"/>
              </a:gradFill>
              <a:ln w="9525" algn="ctr">
                <a:solidFill>
                  <a:schemeClr val="accent1"/>
                </a:solidFill>
                <a:miter lim="800000"/>
                <a:headEnd/>
                <a:tailEnd/>
              </a:ln>
              <a:effectLst/>
            </p:spPr>
            <p:txBody>
              <a:bodyPr wrap="none" anchor="ctr"/>
              <a:lstStyle/>
              <a:p>
                <a:pPr algn="ctr" fontAlgn="auto">
                  <a:spcBef>
                    <a:spcPts val="0"/>
                  </a:spcBef>
                  <a:spcAft>
                    <a:spcPts val="0"/>
                  </a:spcAft>
                  <a:defRPr/>
                </a:pP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第四讲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cxnSp>
          <p:nvCxnSpPr>
            <p:cNvPr id="11" name="AutoShape 15"/>
            <p:cNvCxnSpPr>
              <a:cxnSpLocks noChangeShapeType="1"/>
            </p:cNvCxnSpPr>
            <p:nvPr/>
          </p:nvCxnSpPr>
          <p:spPr bwMode="gray">
            <a:xfrm>
              <a:off x="2770901" y="2282848"/>
              <a:ext cx="4997" cy="4456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16"/>
            <p:cNvCxnSpPr>
              <a:cxnSpLocks noChangeShapeType="1"/>
            </p:cNvCxnSpPr>
            <p:nvPr/>
          </p:nvCxnSpPr>
          <p:spPr bwMode="gray">
            <a:xfrm flipH="1">
              <a:off x="2775898" y="3167072"/>
              <a:ext cx="622" cy="49464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AutoShape 17"/>
            <p:cNvCxnSpPr>
              <a:cxnSpLocks noChangeShapeType="1"/>
              <a:endCxn id="29" idx="0"/>
            </p:cNvCxnSpPr>
            <p:nvPr/>
          </p:nvCxnSpPr>
          <p:spPr bwMode="gray">
            <a:xfrm>
              <a:off x="2784638" y="4100277"/>
              <a:ext cx="4997" cy="48190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4" name="Line 18"/>
            <p:cNvSpPr>
              <a:spLocks noChangeShapeType="1"/>
            </p:cNvSpPr>
            <p:nvPr/>
          </p:nvSpPr>
          <p:spPr bwMode="auto">
            <a:xfrm>
              <a:off x="2843375" y="2505681"/>
              <a:ext cx="5280213" cy="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5" name="Line 19"/>
            <p:cNvSpPr>
              <a:spLocks noChangeShapeType="1"/>
            </p:cNvSpPr>
            <p:nvPr/>
          </p:nvSpPr>
          <p:spPr bwMode="auto">
            <a:xfrm flipV="1">
              <a:off x="2805220" y="3431559"/>
              <a:ext cx="5318368" cy="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6" name="Line 20"/>
            <p:cNvSpPr>
              <a:spLocks noChangeShapeType="1"/>
            </p:cNvSpPr>
            <p:nvPr/>
          </p:nvSpPr>
          <p:spPr bwMode="auto">
            <a:xfrm flipV="1">
              <a:off x="2840420" y="4308338"/>
              <a:ext cx="5283168" cy="32890"/>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17" name="Text Box 22"/>
            <p:cNvSpPr txBox="1">
              <a:spLocks noChangeArrowheads="1"/>
            </p:cNvSpPr>
            <p:nvPr/>
          </p:nvSpPr>
          <p:spPr bwMode="auto">
            <a:xfrm>
              <a:off x="3991625" y="2751927"/>
              <a:ext cx="32047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1.2 </a:t>
              </a:r>
              <a:r>
                <a:rPr lang="zh-CN" altLang="zh-CN" sz="2400" dirty="0">
                  <a:solidFill>
                    <a:schemeClr val="tx1">
                      <a:lumMod val="50000"/>
                    </a:schemeClr>
                  </a:solidFill>
                  <a:latin typeface="+mj-ea"/>
                  <a:ea typeface="+mj-ea"/>
                </a:rPr>
                <a:t>实训设备和元器件</a:t>
              </a:r>
            </a:p>
          </p:txBody>
        </p:sp>
        <p:sp>
          <p:nvSpPr>
            <p:cNvPr id="18" name="Text Box 23"/>
            <p:cNvSpPr txBox="1">
              <a:spLocks noChangeArrowheads="1"/>
            </p:cNvSpPr>
            <p:nvPr/>
          </p:nvSpPr>
          <p:spPr bwMode="auto">
            <a:xfrm>
              <a:off x="3979105" y="3638612"/>
              <a:ext cx="215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1.3 </a:t>
              </a:r>
              <a:r>
                <a:rPr lang="zh-CN" altLang="zh-CN" sz="2400" dirty="0">
                  <a:solidFill>
                    <a:schemeClr val="tx1">
                      <a:lumMod val="50000"/>
                    </a:schemeClr>
                  </a:solidFill>
                  <a:latin typeface="+mj-ea"/>
                  <a:ea typeface="+mj-ea"/>
                </a:rPr>
                <a:t>相关知识  </a:t>
              </a:r>
            </a:p>
          </p:txBody>
        </p:sp>
        <p:sp>
          <p:nvSpPr>
            <p:cNvPr id="19" name="Text Box 24"/>
            <p:cNvSpPr txBox="1">
              <a:spLocks noChangeArrowheads="1"/>
            </p:cNvSpPr>
            <p:nvPr/>
          </p:nvSpPr>
          <p:spPr bwMode="auto">
            <a:xfrm>
              <a:off x="3997822" y="4582180"/>
              <a:ext cx="28969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solidFill>
                    <a:schemeClr val="tx1">
                      <a:lumMod val="50000"/>
                    </a:schemeClr>
                  </a:solidFill>
                  <a:latin typeface="+mj-ea"/>
                  <a:ea typeface="+mj-ea"/>
                </a:rPr>
                <a:t>1.4 </a:t>
              </a:r>
              <a:r>
                <a:rPr lang="zh-CN" altLang="zh-CN" sz="2400" dirty="0">
                  <a:solidFill>
                    <a:schemeClr val="tx1">
                      <a:lumMod val="50000"/>
                    </a:schemeClr>
                  </a:solidFill>
                  <a:latin typeface="+mj-ea"/>
                  <a:ea typeface="+mj-ea"/>
                </a:rPr>
                <a:t>训练内容和步骤</a:t>
              </a:r>
            </a:p>
          </p:txBody>
        </p:sp>
        <p:cxnSp>
          <p:nvCxnSpPr>
            <p:cNvPr id="20" name="直接连接符 19"/>
            <p:cNvCxnSpPr/>
            <p:nvPr/>
          </p:nvCxnSpPr>
          <p:spPr bwMode="auto">
            <a:xfrm>
              <a:off x="1894050" y="1871639"/>
              <a:ext cx="0" cy="4141231"/>
            </a:xfrm>
            <a:prstGeom prst="line">
              <a:avLst/>
            </a:prstGeom>
            <a:ln w="63500" cmpd="thickThi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4005007" y="1831063"/>
              <a:ext cx="1973617" cy="461665"/>
            </a:xfrm>
            <a:prstGeom prst="rect">
              <a:avLst/>
            </a:prstGeom>
          </p:spPr>
          <p:txBody>
            <a:bodyPr wrap="none">
              <a:spAutoFit/>
            </a:bodyPr>
            <a:lstStyle/>
            <a:p>
              <a:r>
                <a:rPr lang="en-US" altLang="zh-CN" sz="2400" dirty="0">
                  <a:solidFill>
                    <a:schemeClr val="tx1">
                      <a:lumMod val="50000"/>
                    </a:schemeClr>
                  </a:solidFill>
                  <a:latin typeface="+mj-ea"/>
                  <a:ea typeface="+mj-ea"/>
                </a:rPr>
                <a:t>1.1 </a:t>
              </a:r>
              <a:r>
                <a:rPr lang="zh-CN" altLang="zh-CN" sz="2400" dirty="0">
                  <a:solidFill>
                    <a:schemeClr val="tx1">
                      <a:lumMod val="50000"/>
                    </a:schemeClr>
                  </a:solidFill>
                  <a:latin typeface="+mj-ea"/>
                  <a:ea typeface="+mj-ea"/>
                </a:rPr>
                <a:t>训练目标</a:t>
              </a:r>
            </a:p>
          </p:txBody>
        </p:sp>
        <p:grpSp>
          <p:nvGrpSpPr>
            <p:cNvPr id="22" name="Group 12"/>
            <p:cNvGrpSpPr>
              <a:grpSpLocks/>
            </p:cNvGrpSpPr>
            <p:nvPr/>
          </p:nvGrpSpPr>
          <p:grpSpPr bwMode="auto">
            <a:xfrm>
              <a:off x="1947790" y="5574312"/>
              <a:ext cx="1791169" cy="499934"/>
              <a:chOff x="816" y="2304"/>
              <a:chExt cx="1440" cy="448"/>
            </a:xfrm>
          </p:grpSpPr>
          <p:sp>
            <p:nvSpPr>
              <p:cNvPr id="26" name="Freeform 13"/>
              <p:cNvSpPr>
                <a:spLocks/>
              </p:cNvSpPr>
              <p:nvPr/>
            </p:nvSpPr>
            <p:spPr bwMode="gray">
              <a:xfrm>
                <a:off x="902" y="2562"/>
                <a:ext cx="1269" cy="190"/>
              </a:xfrm>
              <a:custGeom>
                <a:avLst/>
                <a:gdLst>
                  <a:gd name="T0" fmla="*/ 9491 w 1120"/>
                  <a:gd name="T1" fmla="*/ 2 h 252"/>
                  <a:gd name="T2" fmla="*/ 9448 w 1120"/>
                  <a:gd name="T3" fmla="*/ 2 h 252"/>
                  <a:gd name="T4" fmla="*/ 9311 w 1120"/>
                  <a:gd name="T5" fmla="*/ 2 h 252"/>
                  <a:gd name="T6" fmla="*/ 9101 w 1120"/>
                  <a:gd name="T7" fmla="*/ 2 h 252"/>
                  <a:gd name="T8" fmla="*/ 8798 w 1120"/>
                  <a:gd name="T9" fmla="*/ 2 h 252"/>
                  <a:gd name="T10" fmla="*/ 8408 w 1120"/>
                  <a:gd name="T11" fmla="*/ 2 h 252"/>
                  <a:gd name="T12" fmla="*/ 7953 w 1120"/>
                  <a:gd name="T13" fmla="*/ 2 h 252"/>
                  <a:gd name="T14" fmla="*/ 7422 w 1120"/>
                  <a:gd name="T15" fmla="*/ 2 h 252"/>
                  <a:gd name="T16" fmla="*/ 6823 w 1120"/>
                  <a:gd name="T17" fmla="*/ 2 h 252"/>
                  <a:gd name="T18" fmla="*/ 6187 w 1120"/>
                  <a:gd name="T19" fmla="*/ 2 h 252"/>
                  <a:gd name="T20" fmla="*/ 5473 w 1120"/>
                  <a:gd name="T21" fmla="*/ 2 h 252"/>
                  <a:gd name="T22" fmla="*/ 4701 w 1120"/>
                  <a:gd name="T23" fmla="*/ 2 h 252"/>
                  <a:gd name="T24" fmla="*/ 3943 w 1120"/>
                  <a:gd name="T25" fmla="*/ 2 h 252"/>
                  <a:gd name="T26" fmla="*/ 3246 w 1120"/>
                  <a:gd name="T27" fmla="*/ 2 h 252"/>
                  <a:gd name="T28" fmla="*/ 2606 w 1120"/>
                  <a:gd name="T29" fmla="*/ 2 h 252"/>
                  <a:gd name="T30" fmla="*/ 2016 w 1120"/>
                  <a:gd name="T31" fmla="*/ 2 h 252"/>
                  <a:gd name="T32" fmla="*/ 1514 w 1120"/>
                  <a:gd name="T33" fmla="*/ 2 h 252"/>
                  <a:gd name="T34" fmla="*/ 1068 w 1120"/>
                  <a:gd name="T35" fmla="*/ 2 h 252"/>
                  <a:gd name="T36" fmla="*/ 688 w 1120"/>
                  <a:gd name="T37" fmla="*/ 2 h 252"/>
                  <a:gd name="T38" fmla="*/ 392 w 1120"/>
                  <a:gd name="T39" fmla="*/ 2 h 252"/>
                  <a:gd name="T40" fmla="*/ 164 w 1120"/>
                  <a:gd name="T41" fmla="*/ 2 h 252"/>
                  <a:gd name="T42" fmla="*/ 48 w 1120"/>
                  <a:gd name="T43" fmla="*/ 2 h 252"/>
                  <a:gd name="T44" fmla="*/ 0 w 1120"/>
                  <a:gd name="T45" fmla="*/ 2 h 252"/>
                  <a:gd name="T46" fmla="*/ 0 w 1120"/>
                  <a:gd name="T47" fmla="*/ 2 h 252"/>
                  <a:gd name="T48" fmla="*/ 4740 w 1120"/>
                  <a:gd name="T49" fmla="*/ 0 h 252"/>
                  <a:gd name="T50" fmla="*/ 9491 w 1120"/>
                  <a:gd name="T51" fmla="*/ 2 h 252"/>
                  <a:gd name="T52" fmla="*/ 9491 w 1120"/>
                  <a:gd name="T53" fmla="*/ 2 h 252"/>
                  <a:gd name="T54" fmla="*/ 9491 w 1120"/>
                  <a:gd name="T55" fmla="*/ 2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20"/>
                  <a:gd name="T85" fmla="*/ 0 h 252"/>
                  <a:gd name="T86" fmla="*/ 1120 w 1120"/>
                  <a:gd name="T87" fmla="*/ 252 h 2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FFFFFF"/>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sp>
            <p:nvSpPr>
              <p:cNvPr id="27" name="Rectangle 14"/>
              <p:cNvSpPr>
                <a:spLocks noChangeArrowheads="1"/>
              </p:cNvSpPr>
              <p:nvPr/>
            </p:nvSpPr>
            <p:spPr bwMode="gray">
              <a:xfrm>
                <a:off x="816" y="2304"/>
                <a:ext cx="1440" cy="393"/>
              </a:xfrm>
              <a:prstGeom prst="rect">
                <a:avLst/>
              </a:prstGeom>
              <a:gradFill rotWithShape="1">
                <a:gsLst>
                  <a:gs pos="97000">
                    <a:srgbClr val="B5D6E1"/>
                  </a:gs>
                  <a:gs pos="0">
                    <a:schemeClr val="accent5">
                      <a:lumMod val="40000"/>
                      <a:lumOff val="60000"/>
                    </a:schemeClr>
                  </a:gs>
                  <a:gs pos="100000">
                    <a:srgbClr val="92D050"/>
                  </a:gs>
                  <a:gs pos="98000">
                    <a:schemeClr val="accent4">
                      <a:lumMod val="60000"/>
                      <a:lumOff val="40000"/>
                    </a:schemeClr>
                  </a:gs>
                  <a:gs pos="0">
                    <a:srgbClr val="B5D4CC"/>
                  </a:gs>
                  <a:gs pos="100000">
                    <a:srgbClr val="99CC00">
                      <a:gamma/>
                      <a:tint val="57647"/>
                      <a:invGamma/>
                    </a:srgbClr>
                  </a:gs>
                </a:gsLst>
                <a:lin ang="2700000" scaled="1"/>
              </a:gradFill>
              <a:ln w="9525" algn="ctr">
                <a:solidFill>
                  <a:schemeClr val="accent1"/>
                </a:solidFill>
                <a:miter lim="800000"/>
                <a:headEnd/>
                <a:tailEnd/>
              </a:ln>
              <a:effectLst/>
            </p:spPr>
            <p:txBody>
              <a:bodyPr wrap="none" anchor="ctr"/>
              <a:lstStyle/>
              <a:p>
                <a:pPr algn="ctr" fontAlgn="auto">
                  <a:spcBef>
                    <a:spcPts val="0"/>
                  </a:spcBef>
                  <a:spcAft>
                    <a:spcPts val="0"/>
                  </a:spcAft>
                  <a:defRPr/>
                </a:pPr>
                <a:r>
                  <a:rPr lang="zh-CN" altLang="en-US" b="1" kern="0" dirty="0" smtClean="0">
                    <a:solidFill>
                      <a:sysClr val="windowText" lastClr="000000"/>
                    </a:solidFill>
                    <a:effectLst>
                      <a:outerShdw blurRad="38100" dist="38100" dir="2700000" algn="tl">
                        <a:srgbClr val="FFFFFF"/>
                      </a:outerShdw>
                    </a:effectLst>
                    <a:latin typeface="微软雅黑" pitchFamily="34" charset="-122"/>
                    <a:ea typeface="微软雅黑" pitchFamily="34" charset="-122"/>
                  </a:rPr>
                  <a:t>第</a:t>
                </a:r>
                <a:r>
                  <a:rPr lang="zh-CN" altLang="en-US"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rPr>
                  <a:t>五</a:t>
                </a:r>
                <a:r>
                  <a:rPr lang="zh-CN" altLang="en-US" b="1" kern="0" dirty="0" smtClean="0">
                    <a:solidFill>
                      <a:sysClr val="windowText" lastClr="000000"/>
                    </a:solidFill>
                    <a:effectLst>
                      <a:outerShdw blurRad="38100" dist="38100" dir="2700000" algn="tl">
                        <a:srgbClr val="FFFFFF"/>
                      </a:outerShdw>
                    </a:effectLst>
                    <a:latin typeface="微软雅黑" pitchFamily="34" charset="-122"/>
                    <a:ea typeface="微软雅黑" pitchFamily="34" charset="-122"/>
                  </a:rPr>
                  <a:t>讲</a:t>
                </a:r>
                <a:endParaRPr lang="en-US" altLang="zh-CN" b="1" kern="0" dirty="0">
                  <a:solidFill>
                    <a:sysClr val="windowText" lastClr="000000"/>
                  </a:solidFill>
                  <a:effectLst>
                    <a:outerShdw blurRad="38100" dist="38100" dir="2700000" algn="tl">
                      <a:srgbClr val="FFFFFF"/>
                    </a:outerShdw>
                  </a:effectLst>
                  <a:latin typeface="微软雅黑" pitchFamily="34" charset="-122"/>
                  <a:ea typeface="微软雅黑" pitchFamily="34" charset="-122"/>
                </a:endParaRPr>
              </a:p>
            </p:txBody>
          </p:sp>
        </p:grpSp>
        <p:sp>
          <p:nvSpPr>
            <p:cNvPr id="23" name="Line 20"/>
            <p:cNvSpPr>
              <a:spLocks noChangeShapeType="1"/>
            </p:cNvSpPr>
            <p:nvPr/>
          </p:nvSpPr>
          <p:spPr bwMode="auto">
            <a:xfrm flipV="1">
              <a:off x="2803579" y="5253598"/>
              <a:ext cx="5320009" cy="36376"/>
            </a:xfrm>
            <a:prstGeom prst="line">
              <a:avLst/>
            </a:prstGeom>
            <a:noFill/>
            <a:ln w="38100" cap="rnd">
              <a:solidFill>
                <a:srgbClr val="000000"/>
              </a:solidFill>
              <a:prstDash val="sysDot"/>
              <a:round/>
              <a:headEnd/>
              <a:tailEnd type="oval" w="med" len="med"/>
            </a:ln>
            <a:extLst>
              <a:ext uri="{909E8E84-426E-40DD-AFC4-6F175D3DCCD1}">
                <a14:hiddenFill xmlns:a14="http://schemas.microsoft.com/office/drawing/2010/main">
                  <a:noFill/>
                </a14:hiddenFill>
              </a:ext>
            </a:extLst>
          </p:spPr>
          <p:txBody>
            <a:bodyPr/>
            <a:lstStyle/>
            <a:p>
              <a:pPr fontAlgn="auto">
                <a:spcBef>
                  <a:spcPts val="0"/>
                </a:spcBef>
                <a:spcAft>
                  <a:spcPts val="0"/>
                </a:spcAft>
                <a:defRPr/>
              </a:pPr>
              <a:endParaRPr lang="zh-CN" altLang="en-US" kern="0">
                <a:solidFill>
                  <a:sysClr val="windowText" lastClr="000000"/>
                </a:solidFill>
                <a:latin typeface="Arial" pitchFamily="34" charset="0"/>
                <a:ea typeface="宋体" pitchFamily="2" charset="-122"/>
              </a:endParaRPr>
            </a:p>
          </p:txBody>
        </p:sp>
        <p:cxnSp>
          <p:nvCxnSpPr>
            <p:cNvPr id="24" name="AutoShape 17"/>
            <p:cNvCxnSpPr>
              <a:cxnSpLocks noChangeShapeType="1"/>
            </p:cNvCxnSpPr>
            <p:nvPr/>
          </p:nvCxnSpPr>
          <p:spPr bwMode="gray">
            <a:xfrm flipH="1">
              <a:off x="2755467" y="5013187"/>
              <a:ext cx="9994" cy="55357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5" name="矩形 24"/>
            <p:cNvSpPr/>
            <p:nvPr/>
          </p:nvSpPr>
          <p:spPr>
            <a:xfrm>
              <a:off x="4022785" y="5566761"/>
              <a:ext cx="4100803" cy="461665"/>
            </a:xfrm>
            <a:prstGeom prst="rect">
              <a:avLst/>
            </a:prstGeom>
          </p:spPr>
          <p:txBody>
            <a:bodyPr wrap="none">
              <a:spAutoFit/>
            </a:bodyPr>
            <a:lstStyle/>
            <a:p>
              <a:r>
                <a:rPr lang="en-US" altLang="zh-CN" sz="2400" dirty="0">
                  <a:solidFill>
                    <a:schemeClr val="tx1">
                      <a:lumMod val="50000"/>
                    </a:schemeClr>
                  </a:solidFill>
                  <a:latin typeface="+mj-ea"/>
                  <a:ea typeface="+mj-ea"/>
                </a:rPr>
                <a:t>1.5 </a:t>
              </a:r>
              <a:r>
                <a:rPr lang="zh-CN" altLang="zh-CN" sz="2400" dirty="0">
                  <a:solidFill>
                    <a:schemeClr val="tx1">
                      <a:lumMod val="50000"/>
                    </a:schemeClr>
                  </a:solidFill>
                  <a:latin typeface="+mj-ea"/>
                  <a:ea typeface="+mj-ea"/>
                </a:rPr>
                <a:t>实训报告</a:t>
              </a:r>
              <a:r>
                <a:rPr lang="zh-CN" altLang="zh-CN" sz="2400" dirty="0" smtClean="0">
                  <a:solidFill>
                    <a:schemeClr val="tx1">
                      <a:lumMod val="50000"/>
                    </a:schemeClr>
                  </a:solidFill>
                  <a:latin typeface="+mj-ea"/>
                  <a:ea typeface="+mj-ea"/>
                </a:rPr>
                <a:t>要求</a:t>
              </a:r>
              <a:r>
                <a:rPr lang="zh-CN" altLang="en-US" sz="2400" dirty="0">
                  <a:solidFill>
                    <a:schemeClr val="tx1">
                      <a:lumMod val="50000"/>
                    </a:schemeClr>
                  </a:solidFill>
                  <a:latin typeface="+mj-ea"/>
                  <a:ea typeface="+mj-ea"/>
                </a:rPr>
                <a:t>及</a:t>
              </a:r>
              <a:r>
                <a:rPr lang="zh-CN" altLang="zh-CN" sz="2400" dirty="0" smtClean="0">
                  <a:solidFill>
                    <a:schemeClr val="tx1">
                      <a:lumMod val="50000"/>
                    </a:schemeClr>
                  </a:solidFill>
                  <a:latin typeface="+mj-ea"/>
                  <a:ea typeface="+mj-ea"/>
                </a:rPr>
                <a:t>考核</a:t>
              </a:r>
              <a:r>
                <a:rPr lang="zh-CN" altLang="zh-CN" sz="2400" dirty="0">
                  <a:solidFill>
                    <a:schemeClr val="tx1">
                      <a:lumMod val="50000"/>
                    </a:schemeClr>
                  </a:solidFill>
                  <a:latin typeface="+mj-ea"/>
                  <a:ea typeface="+mj-ea"/>
                </a:rPr>
                <a:t>标准</a:t>
              </a:r>
            </a:p>
          </p:txBody>
        </p:sp>
      </p:grpSp>
    </p:spTree>
    <p:extLst>
      <p:ext uri="{BB962C8B-B14F-4D97-AF65-F5344CB8AC3E}">
        <p14:creationId xmlns:p14="http://schemas.microsoft.com/office/powerpoint/2010/main" val="3197823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48160" y="1628800"/>
            <a:ext cx="7560840" cy="2243050"/>
          </a:xfrm>
          <a:prstGeom prst="rect">
            <a:avLst/>
          </a:prstGeom>
        </p:spPr>
        <p:txBody>
          <a:bodyPr wrap="square">
            <a:spAutoFit/>
          </a:bodyPr>
          <a:lstStyle/>
          <a:p>
            <a:pPr>
              <a:lnSpc>
                <a:spcPct val="150000"/>
              </a:lnSpc>
            </a:pPr>
            <a:r>
              <a:rPr lang="zh-CN" altLang="zh-CN" sz="2400" dirty="0" smtClean="0">
                <a:latin typeface="微软雅黑" pitchFamily="34" charset="-122"/>
                <a:ea typeface="微软雅黑" pitchFamily="34" charset="-122"/>
              </a:rPr>
              <a:t>（</a:t>
            </a:r>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）点动采用复合按钮，其常闭触点为什么串联在电动机的自锁控制电路</a:t>
            </a:r>
            <a:r>
              <a:rPr lang="zh-CN" altLang="zh-CN" sz="2400" dirty="0" smtClean="0">
                <a:latin typeface="微软雅黑" pitchFamily="34" charset="-122"/>
                <a:ea typeface="微软雅黑" pitchFamily="34" charset="-122"/>
              </a:rPr>
              <a:t>中</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a:lnSpc>
                <a:spcPct val="150000"/>
              </a:lnSpc>
            </a:pPr>
            <a:r>
              <a:rPr lang="zh-CN" altLang="zh-CN" sz="2400" dirty="0" smtClean="0">
                <a:latin typeface="微软雅黑" pitchFamily="34" charset="-122"/>
                <a:ea typeface="微软雅黑" pitchFamily="34" charset="-122"/>
              </a:rPr>
              <a:t>（</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）按下按钮</a:t>
            </a:r>
            <a:r>
              <a:rPr lang="en-US" altLang="zh-CN" sz="2400" dirty="0">
                <a:latin typeface="微软雅黑" pitchFamily="34" charset="-122"/>
                <a:ea typeface="微软雅黑" pitchFamily="34" charset="-122"/>
              </a:rPr>
              <a:t>SB2</a:t>
            </a:r>
            <a:r>
              <a:rPr lang="zh-CN" altLang="zh-CN" sz="2400" dirty="0">
                <a:latin typeface="微软雅黑" pitchFamily="34" charset="-122"/>
                <a:ea typeface="微软雅黑" pitchFamily="34" charset="-122"/>
              </a:rPr>
              <a:t>，线路没有任何反应，应该如何去检查？</a:t>
            </a:r>
          </a:p>
        </p:txBody>
      </p:sp>
      <p:sp>
        <p:nvSpPr>
          <p:cNvPr id="3" name="TextBox 16"/>
          <p:cNvSpPr txBox="1">
            <a:spLocks noChangeArrowheads="1"/>
          </p:cNvSpPr>
          <p:nvPr/>
        </p:nvSpPr>
        <p:spPr bwMode="auto">
          <a:xfrm>
            <a:off x="971600" y="975072"/>
            <a:ext cx="20922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b="1" dirty="0" smtClean="0">
                <a:solidFill>
                  <a:schemeClr val="tx2"/>
                </a:solidFill>
                <a:latin typeface="微软雅黑" pitchFamily="34" charset="-122"/>
                <a:ea typeface="微软雅黑" pitchFamily="34" charset="-122"/>
                <a:cs typeface="+mj-cs"/>
              </a:rPr>
              <a:t>3. </a:t>
            </a:r>
            <a:r>
              <a:rPr lang="zh-CN" altLang="en-US" sz="2400" b="1" dirty="0" smtClean="0">
                <a:solidFill>
                  <a:schemeClr val="tx2"/>
                </a:solidFill>
                <a:latin typeface="微软雅黑" pitchFamily="34" charset="-122"/>
                <a:ea typeface="微软雅黑" pitchFamily="34" charset="-122"/>
                <a:cs typeface="+mj-cs"/>
              </a:rPr>
              <a:t>思考与练习</a:t>
            </a:r>
            <a:endParaRPr lang="zh-CN" altLang="zh-CN" sz="2400" b="1" dirty="0">
              <a:solidFill>
                <a:schemeClr val="tx2"/>
              </a:solidFill>
              <a:latin typeface="微软雅黑" pitchFamily="34" charset="-122"/>
              <a:ea typeface="微软雅黑" pitchFamily="34" charset="-122"/>
              <a:cs typeface="+mj-cs"/>
            </a:endParaRPr>
          </a:p>
        </p:txBody>
      </p:sp>
    </p:spTree>
    <p:extLst>
      <p:ext uri="{BB962C8B-B14F-4D97-AF65-F5344CB8AC3E}">
        <p14:creationId xmlns:p14="http://schemas.microsoft.com/office/powerpoint/2010/main" val="2049045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30000">
              <a:schemeClr val="accent1">
                <a:lumMod val="63000"/>
              </a:schemeClr>
            </a:gs>
            <a:gs pos="100000">
              <a:srgbClr val="A5C9F4">
                <a:lumMod val="33000"/>
              </a:srgbClr>
            </a:gs>
            <a:gs pos="34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1" y="836713"/>
            <a:ext cx="4250332"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lumMod val="95000"/>
              </a:schemeClr>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5.5 </a:t>
            </a:r>
            <a:r>
              <a:rPr lang="zh-CN" altLang="en-US" sz="2400" b="1" dirty="0" smtClean="0">
                <a:solidFill>
                  <a:srgbClr val="7030A0"/>
                </a:solidFill>
                <a:latin typeface="微软雅黑" pitchFamily="34" charset="-122"/>
                <a:ea typeface="微软雅黑" pitchFamily="34" charset="-122"/>
              </a:rPr>
              <a:t>实训报告要求和考核标准</a:t>
            </a:r>
            <a:endParaRPr lang="zh-CN" altLang="en-US" sz="2400" b="1" dirty="0">
              <a:solidFill>
                <a:srgbClr val="7030A0"/>
              </a:solidFill>
              <a:latin typeface="微软雅黑" pitchFamily="34" charset="-122"/>
              <a:ea typeface="微软雅黑" pitchFamily="34" charset="-122"/>
            </a:endParaRPr>
          </a:p>
        </p:txBody>
      </p:sp>
      <p:sp>
        <p:nvSpPr>
          <p:cNvPr id="2" name="矩形 1"/>
          <p:cNvSpPr/>
          <p:nvPr/>
        </p:nvSpPr>
        <p:spPr>
          <a:xfrm>
            <a:off x="3156620" y="1411000"/>
            <a:ext cx="2307042" cy="369332"/>
          </a:xfrm>
          <a:prstGeom prst="rect">
            <a:avLst/>
          </a:prstGeom>
        </p:spPr>
        <p:txBody>
          <a:bodyPr wrap="none">
            <a:spAutoFit/>
          </a:bodyPr>
          <a:lstStyle/>
          <a:p>
            <a:r>
              <a:rPr lang="zh-CN" altLang="zh-CN" dirty="0" smtClean="0">
                <a:latin typeface="微软雅黑" pitchFamily="34" charset="-122"/>
                <a:ea typeface="微软雅黑" pitchFamily="34" charset="-122"/>
              </a:rPr>
              <a:t>表</a:t>
            </a:r>
            <a:r>
              <a:rPr lang="en-US" altLang="zh-CN" dirty="0" smtClean="0">
                <a:latin typeface="微软雅黑" pitchFamily="34" charset="-122"/>
                <a:ea typeface="微软雅黑" pitchFamily="34" charset="-122"/>
              </a:rPr>
              <a:t>5</a:t>
            </a:r>
            <a:r>
              <a:rPr lang="zh-CN" altLang="zh-CN"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2</a:t>
            </a:r>
            <a:r>
              <a:rPr lang="zh-CN" altLang="zh-CN" dirty="0" smtClean="0">
                <a:latin typeface="微软雅黑" pitchFamily="34" charset="-122"/>
                <a:ea typeface="微软雅黑" pitchFamily="34" charset="-122"/>
              </a:rPr>
              <a:t>  </a:t>
            </a:r>
            <a:r>
              <a:rPr lang="zh-CN" altLang="zh-CN" dirty="0">
                <a:latin typeface="微软雅黑" pitchFamily="34" charset="-122"/>
                <a:ea typeface="微软雅黑" pitchFamily="34" charset="-122"/>
              </a:rPr>
              <a:t>实训考核标准</a:t>
            </a:r>
          </a:p>
        </p:txBody>
      </p:sp>
      <p:graphicFrame>
        <p:nvGraphicFramePr>
          <p:cNvPr id="3" name="表格 2"/>
          <p:cNvGraphicFramePr>
            <a:graphicFrameLocks noGrp="1"/>
          </p:cNvGraphicFramePr>
          <p:nvPr>
            <p:extLst>
              <p:ext uri="{D42A27DB-BD31-4B8C-83A1-F6EECF244321}">
                <p14:modId xmlns:p14="http://schemas.microsoft.com/office/powerpoint/2010/main" val="3086863984"/>
              </p:ext>
            </p:extLst>
          </p:nvPr>
        </p:nvGraphicFramePr>
        <p:xfrm>
          <a:off x="1547664" y="1780332"/>
          <a:ext cx="6120680" cy="4390996"/>
        </p:xfrm>
        <a:graphic>
          <a:graphicData uri="http://schemas.openxmlformats.org/drawingml/2006/table">
            <a:tbl>
              <a:tblPr/>
              <a:tblGrid>
                <a:gridCol w="1080120"/>
                <a:gridCol w="1440160"/>
                <a:gridCol w="576064"/>
                <a:gridCol w="2376264"/>
                <a:gridCol w="648072"/>
              </a:tblGrid>
              <a:tr h="424532">
                <a:tc>
                  <a:txBody>
                    <a:bodyPr/>
                    <a:lstStyle/>
                    <a:p>
                      <a:pPr algn="ctr">
                        <a:lnSpc>
                          <a:spcPts val="2300"/>
                        </a:lnSpc>
                        <a:spcAft>
                          <a:spcPts val="0"/>
                        </a:spcAft>
                      </a:pPr>
                      <a:r>
                        <a:rPr lang="zh-CN" sz="1400" kern="100" dirty="0">
                          <a:effectLst/>
                          <a:latin typeface="微软雅黑" pitchFamily="34" charset="-122"/>
                          <a:ea typeface="微软雅黑" pitchFamily="34" charset="-122"/>
                        </a:rPr>
                        <a:t>考核项目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考核内容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配分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考核要求及评分标准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400" kern="100" dirty="0">
                          <a:effectLst/>
                          <a:latin typeface="微软雅黑" pitchFamily="34" charset="-122"/>
                          <a:ea typeface="微软雅黑" pitchFamily="34" charset="-122"/>
                        </a:rPr>
                        <a:t>得分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0">
                <a:tc>
                  <a:txBody>
                    <a:bodyPr/>
                    <a:lstStyle/>
                    <a:p>
                      <a:pPr algn="ctr">
                        <a:lnSpc>
                          <a:spcPts val="2300"/>
                        </a:lnSpc>
                        <a:spcAft>
                          <a:spcPts val="0"/>
                        </a:spcAft>
                      </a:pPr>
                      <a:r>
                        <a:rPr lang="zh-CN" sz="1400" kern="100">
                          <a:effectLst/>
                          <a:latin typeface="微软雅黑" pitchFamily="34" charset="-122"/>
                          <a:ea typeface="微软雅黑" pitchFamily="34" charset="-122"/>
                        </a:rPr>
                        <a:t>选用元件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400" kern="100">
                          <a:effectLst/>
                          <a:latin typeface="微软雅黑" pitchFamily="34" charset="-122"/>
                          <a:ea typeface="微软雅黑" pitchFamily="34" charset="-122"/>
                        </a:rPr>
                        <a:t>选型号规格</a:t>
                      </a:r>
                    </a:p>
                    <a:p>
                      <a:pPr algn="ctr">
                        <a:lnSpc>
                          <a:spcPts val="2300"/>
                        </a:lnSpc>
                        <a:spcAft>
                          <a:spcPts val="0"/>
                        </a:spcAft>
                      </a:pPr>
                      <a:r>
                        <a:rPr lang="zh-CN" sz="1400" kern="100">
                          <a:effectLst/>
                          <a:latin typeface="微软雅黑" pitchFamily="34" charset="-122"/>
                          <a:ea typeface="微软雅黑" pitchFamily="34" charset="-122"/>
                        </a:rPr>
                        <a:t>电器安装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20</a:t>
                      </a:r>
                      <a:r>
                        <a:rPr lang="zh-CN" sz="1400" kern="10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300"/>
                        </a:lnSpc>
                        <a:spcAft>
                          <a:spcPts val="0"/>
                        </a:spcAft>
                      </a:pPr>
                      <a:r>
                        <a:rPr lang="zh-CN" sz="1400" kern="100" dirty="0">
                          <a:effectLst/>
                          <a:latin typeface="微软雅黑" pitchFamily="34" charset="-122"/>
                          <a:ea typeface="微软雅黑" pitchFamily="34" charset="-122"/>
                        </a:rPr>
                        <a:t>元件型号规格</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分，电器安装到位</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 </a:t>
                      </a:r>
                      <a:endParaRPr lang="zh-CN" sz="14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2300"/>
                        </a:lnSpc>
                        <a:spcAft>
                          <a:spcPts val="0"/>
                        </a:spcAft>
                      </a:pPr>
                      <a:r>
                        <a:rPr lang="zh-CN" sz="1400" kern="100">
                          <a:effectLst/>
                          <a:latin typeface="微软雅黑" pitchFamily="34" charset="-122"/>
                          <a:ea typeface="微软雅黑" pitchFamily="34" charset="-122"/>
                        </a:rPr>
                        <a:t>布线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400" kern="100">
                          <a:effectLst/>
                          <a:latin typeface="微软雅黑" pitchFamily="34" charset="-122"/>
                          <a:ea typeface="微软雅黑" pitchFamily="34" charset="-122"/>
                        </a:rPr>
                        <a:t>布线整齐，触点牢固，电线绝缘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30</a:t>
                      </a:r>
                      <a:r>
                        <a:rPr lang="zh-CN" sz="1400" kern="10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300"/>
                        </a:lnSpc>
                        <a:spcAft>
                          <a:spcPts val="0"/>
                        </a:spcAft>
                      </a:pPr>
                      <a:r>
                        <a:rPr lang="zh-CN" sz="1400" kern="100" dirty="0">
                          <a:effectLst/>
                          <a:latin typeface="微软雅黑" pitchFamily="34" charset="-122"/>
                          <a:ea typeface="微软雅黑" pitchFamily="34" charset="-122"/>
                        </a:rPr>
                        <a:t>不按原理图接线扣</a:t>
                      </a:r>
                      <a:r>
                        <a:rPr lang="en-US" sz="1400" kern="100" dirty="0">
                          <a:effectLst/>
                          <a:latin typeface="微软雅黑" pitchFamily="34" charset="-122"/>
                          <a:ea typeface="微软雅黑" pitchFamily="34" charset="-122"/>
                        </a:rPr>
                        <a:t>15</a:t>
                      </a:r>
                      <a:r>
                        <a:rPr lang="zh-CN" sz="1400" kern="100" dirty="0">
                          <a:effectLst/>
                          <a:latin typeface="微软雅黑" pitchFamily="34" charset="-122"/>
                          <a:ea typeface="微软雅黑" pitchFamily="34" charset="-122"/>
                        </a:rPr>
                        <a:t>分，电路连接正确</a:t>
                      </a:r>
                      <a:r>
                        <a:rPr lang="en-US" sz="1400" kern="100" dirty="0">
                          <a:effectLst/>
                          <a:latin typeface="微软雅黑" pitchFamily="34" charset="-122"/>
                          <a:ea typeface="微软雅黑" pitchFamily="34" charset="-122"/>
                        </a:rPr>
                        <a:t>15</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 </a:t>
                      </a:r>
                      <a:endParaRPr lang="zh-CN" sz="14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2300"/>
                        </a:lnSpc>
                        <a:spcAft>
                          <a:spcPts val="0"/>
                        </a:spcAft>
                      </a:pPr>
                      <a:r>
                        <a:rPr lang="zh-CN" sz="1400" kern="100">
                          <a:effectLst/>
                          <a:latin typeface="微软雅黑" pitchFamily="34" charset="-122"/>
                          <a:ea typeface="微软雅黑" pitchFamily="34" charset="-122"/>
                        </a:rPr>
                        <a:t>通电试验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300"/>
                        </a:lnSpc>
                        <a:spcAft>
                          <a:spcPts val="0"/>
                        </a:spcAft>
                      </a:pPr>
                      <a:r>
                        <a:rPr lang="en-US" sz="1400" kern="100" dirty="0" smtClean="0">
                          <a:effectLst/>
                          <a:latin typeface="微软雅黑" pitchFamily="34" charset="-122"/>
                          <a:ea typeface="微软雅黑" pitchFamily="34" charset="-122"/>
                        </a:rPr>
                        <a:t>1.</a:t>
                      </a:r>
                      <a:r>
                        <a:rPr lang="en-US" sz="1400" kern="100" baseline="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热继电器</a:t>
                      </a:r>
                      <a:r>
                        <a:rPr lang="zh-CN" sz="1400" kern="100" dirty="0">
                          <a:effectLst/>
                          <a:latin typeface="微软雅黑" pitchFamily="34" charset="-122"/>
                          <a:ea typeface="微软雅黑" pitchFamily="34" charset="-122"/>
                        </a:rPr>
                        <a:t>整定；</a:t>
                      </a:r>
                    </a:p>
                    <a:p>
                      <a:pPr algn="l">
                        <a:lnSpc>
                          <a:spcPts val="2300"/>
                        </a:lnSpc>
                        <a:spcAft>
                          <a:spcPts val="0"/>
                        </a:spcAft>
                      </a:pPr>
                      <a:r>
                        <a:rPr lang="en-US" sz="1400" kern="100" dirty="0" smtClean="0">
                          <a:effectLst/>
                          <a:latin typeface="微软雅黑" pitchFamily="34" charset="-122"/>
                          <a:ea typeface="微软雅黑" pitchFamily="34" charset="-122"/>
                        </a:rPr>
                        <a:t>2</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熔断器</a:t>
                      </a:r>
                      <a:r>
                        <a:rPr lang="zh-CN" sz="1400" kern="100" dirty="0">
                          <a:effectLst/>
                          <a:latin typeface="微软雅黑" pitchFamily="34" charset="-122"/>
                          <a:ea typeface="微软雅黑" pitchFamily="34" charset="-122"/>
                        </a:rPr>
                        <a:t>熔体规格（分主、控电路）；</a:t>
                      </a:r>
                    </a:p>
                    <a:p>
                      <a:pPr algn="l">
                        <a:lnSpc>
                          <a:spcPts val="2300"/>
                        </a:lnSpc>
                        <a:spcAft>
                          <a:spcPts val="0"/>
                        </a:spcAft>
                      </a:pPr>
                      <a:r>
                        <a:rPr lang="en-US" sz="1400" kern="100" dirty="0" smtClean="0">
                          <a:effectLst/>
                          <a:latin typeface="微软雅黑" pitchFamily="34" charset="-122"/>
                          <a:ea typeface="微软雅黑" pitchFamily="34" charset="-122"/>
                        </a:rPr>
                        <a:t>3</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试验成功率</a:t>
                      </a:r>
                      <a:endParaRPr lang="en-US" altLang="zh-CN" sz="1400" kern="100" dirty="0" smtClean="0">
                        <a:effectLst/>
                        <a:latin typeface="微软雅黑" pitchFamily="34" charset="-122"/>
                        <a:ea typeface="微软雅黑" pitchFamily="34" charset="-122"/>
                      </a:endParaRPr>
                    </a:p>
                    <a:p>
                      <a:pPr algn="l">
                        <a:lnSpc>
                          <a:spcPts val="2300"/>
                        </a:lnSpc>
                        <a:spcAft>
                          <a:spcPts val="0"/>
                        </a:spcAft>
                      </a:pPr>
                      <a:r>
                        <a:rPr lang="en-US" sz="1400" kern="100" dirty="0" smtClean="0">
                          <a:effectLst/>
                          <a:latin typeface="微软雅黑" pitchFamily="34" charset="-122"/>
                          <a:ea typeface="微软雅黑" pitchFamily="34" charset="-122"/>
                        </a:rPr>
                        <a:t>4</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安全</a:t>
                      </a:r>
                      <a:r>
                        <a:rPr lang="zh-CN" sz="1400" kern="100" dirty="0">
                          <a:effectLst/>
                          <a:latin typeface="微软雅黑" pitchFamily="34" charset="-122"/>
                          <a:ea typeface="微软雅黑" pitchFamily="34" charset="-122"/>
                        </a:rPr>
                        <a:t>文明生产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50</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300"/>
                        </a:lnSpc>
                        <a:spcAft>
                          <a:spcPts val="0"/>
                        </a:spcAft>
                      </a:pPr>
                      <a:r>
                        <a:rPr lang="en-US" sz="1400" kern="100" dirty="0" smtClean="0">
                          <a:effectLst/>
                          <a:latin typeface="微软雅黑" pitchFamily="34" charset="-122"/>
                          <a:ea typeface="微软雅黑" pitchFamily="34" charset="-122"/>
                        </a:rPr>
                        <a:t>1</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热继电器</a:t>
                      </a:r>
                      <a:r>
                        <a:rPr lang="zh-CN" sz="1400" kern="100" dirty="0">
                          <a:effectLst/>
                          <a:latin typeface="微软雅黑" pitchFamily="34" charset="-122"/>
                          <a:ea typeface="微软雅黑" pitchFamily="34" charset="-122"/>
                        </a:rPr>
                        <a:t>整定错扣</a:t>
                      </a:r>
                      <a:r>
                        <a:rPr lang="en-US" sz="1400" kern="100" dirty="0">
                          <a:effectLst/>
                          <a:latin typeface="微软雅黑" pitchFamily="34" charset="-122"/>
                          <a:ea typeface="微软雅黑" pitchFamily="34" charset="-122"/>
                        </a:rPr>
                        <a:t>10</a:t>
                      </a:r>
                      <a:r>
                        <a:rPr lang="zh-CN" sz="1400" kern="100" dirty="0">
                          <a:effectLst/>
                          <a:latin typeface="微软雅黑" pitchFamily="34" charset="-122"/>
                          <a:ea typeface="微软雅黑" pitchFamily="34" charset="-122"/>
                        </a:rPr>
                        <a:t>分；</a:t>
                      </a:r>
                      <a:r>
                        <a:rPr lang="en-US" sz="1400" kern="100" dirty="0" smtClean="0">
                          <a:effectLst/>
                          <a:latin typeface="微软雅黑" pitchFamily="34" charset="-122"/>
                          <a:ea typeface="微软雅黑" pitchFamily="34" charset="-122"/>
                        </a:rPr>
                        <a:t>2</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熔断器</a:t>
                      </a:r>
                      <a:r>
                        <a:rPr lang="zh-CN" sz="1400" kern="100" dirty="0">
                          <a:effectLst/>
                          <a:latin typeface="微软雅黑" pitchFamily="34" charset="-122"/>
                          <a:ea typeface="微软雅黑" pitchFamily="34" charset="-122"/>
                        </a:rPr>
                        <a:t>熔体规格错（分主、控电路）各扣</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a:t>
                      </a:r>
                      <a:r>
                        <a:rPr lang="zh-CN" sz="1400" kern="100" dirty="0" smtClean="0">
                          <a:effectLst/>
                          <a:latin typeface="微软雅黑" pitchFamily="34" charset="-122"/>
                          <a:ea typeface="微软雅黑" pitchFamily="34" charset="-122"/>
                        </a:rPr>
                        <a:t>；</a:t>
                      </a:r>
                      <a:endParaRPr lang="en-US" altLang="zh-CN" sz="1400" kern="100" dirty="0" smtClean="0">
                        <a:effectLst/>
                        <a:latin typeface="微软雅黑" pitchFamily="34" charset="-122"/>
                        <a:ea typeface="微软雅黑" pitchFamily="34" charset="-122"/>
                      </a:endParaRPr>
                    </a:p>
                    <a:p>
                      <a:pPr algn="l">
                        <a:lnSpc>
                          <a:spcPts val="2300"/>
                        </a:lnSpc>
                        <a:spcAft>
                          <a:spcPts val="0"/>
                        </a:spcAft>
                      </a:pPr>
                      <a:r>
                        <a:rPr lang="en-US" sz="1400" kern="100" dirty="0" smtClean="0">
                          <a:effectLst/>
                          <a:latin typeface="微软雅黑" pitchFamily="34" charset="-122"/>
                          <a:ea typeface="微软雅黑" pitchFamily="34" charset="-122"/>
                        </a:rPr>
                        <a:t>3</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试验</a:t>
                      </a:r>
                      <a:r>
                        <a:rPr lang="zh-CN" sz="1400" kern="100" dirty="0">
                          <a:effectLst/>
                          <a:latin typeface="微软雅黑" pitchFamily="34" charset="-122"/>
                          <a:ea typeface="微软雅黑" pitchFamily="34" charset="-122"/>
                        </a:rPr>
                        <a:t>的成功率：一次不成功扣</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分，二次扣</a:t>
                      </a:r>
                      <a:r>
                        <a:rPr lang="en-US" sz="1400" kern="100" dirty="0">
                          <a:effectLst/>
                          <a:latin typeface="微软雅黑" pitchFamily="34" charset="-122"/>
                          <a:ea typeface="微软雅黑" pitchFamily="34" charset="-122"/>
                        </a:rPr>
                        <a:t>20</a:t>
                      </a:r>
                      <a:r>
                        <a:rPr lang="zh-CN" sz="1400" kern="100" dirty="0">
                          <a:effectLst/>
                          <a:latin typeface="微软雅黑" pitchFamily="34" charset="-122"/>
                          <a:ea typeface="微软雅黑" pitchFamily="34" charset="-122"/>
                        </a:rPr>
                        <a:t>分，三次扣</a:t>
                      </a:r>
                      <a:r>
                        <a:rPr lang="en-US" sz="1400" kern="100" dirty="0">
                          <a:effectLst/>
                          <a:latin typeface="微软雅黑" pitchFamily="34" charset="-122"/>
                          <a:ea typeface="微软雅黑" pitchFamily="34" charset="-122"/>
                        </a:rPr>
                        <a:t>30</a:t>
                      </a:r>
                      <a:r>
                        <a:rPr lang="zh-CN" sz="1400" kern="100" dirty="0">
                          <a:effectLst/>
                          <a:latin typeface="微软雅黑" pitchFamily="34" charset="-122"/>
                          <a:ea typeface="微软雅黑" pitchFamily="34" charset="-122"/>
                        </a:rPr>
                        <a:t>分</a:t>
                      </a:r>
                      <a:r>
                        <a:rPr lang="zh-CN" sz="1400" kern="100" dirty="0" smtClean="0">
                          <a:effectLst/>
                          <a:latin typeface="微软雅黑" pitchFamily="34" charset="-122"/>
                          <a:ea typeface="微软雅黑" pitchFamily="34" charset="-122"/>
                        </a:rPr>
                        <a:t>；</a:t>
                      </a:r>
                      <a:endParaRPr lang="en-US" altLang="zh-CN" sz="1400" kern="100" dirty="0" smtClean="0">
                        <a:effectLst/>
                        <a:latin typeface="微软雅黑" pitchFamily="34" charset="-122"/>
                        <a:ea typeface="微软雅黑" pitchFamily="34" charset="-122"/>
                      </a:endParaRPr>
                    </a:p>
                    <a:p>
                      <a:pPr algn="l">
                        <a:lnSpc>
                          <a:spcPts val="2300"/>
                        </a:lnSpc>
                        <a:spcAft>
                          <a:spcPts val="0"/>
                        </a:spcAft>
                      </a:pPr>
                      <a:r>
                        <a:rPr lang="en-US" sz="1400" kern="100" dirty="0" smtClean="0">
                          <a:effectLst/>
                          <a:latin typeface="微软雅黑" pitchFamily="34" charset="-122"/>
                          <a:ea typeface="微软雅黑" pitchFamily="34" charset="-122"/>
                        </a:rPr>
                        <a:t>4</a:t>
                      </a:r>
                      <a:r>
                        <a:rPr lang="en-US" altLang="zh-CN" sz="1400" kern="100" dirty="0" smtClean="0">
                          <a:effectLst/>
                          <a:latin typeface="微软雅黑" pitchFamily="34" charset="-122"/>
                          <a:ea typeface="微软雅黑" pitchFamily="34" charset="-122"/>
                        </a:rPr>
                        <a:t>. </a:t>
                      </a:r>
                      <a:r>
                        <a:rPr lang="zh-CN" sz="1400" kern="100" dirty="0" smtClean="0">
                          <a:effectLst/>
                          <a:latin typeface="微软雅黑" pitchFamily="34" charset="-122"/>
                          <a:ea typeface="微软雅黑" pitchFamily="34" charset="-122"/>
                        </a:rPr>
                        <a:t>违反</a:t>
                      </a:r>
                      <a:r>
                        <a:rPr lang="zh-CN" sz="1400" kern="100" dirty="0">
                          <a:effectLst/>
                          <a:latin typeface="微软雅黑" pitchFamily="34" charset="-122"/>
                          <a:ea typeface="微软雅黑" pitchFamily="34" charset="-122"/>
                        </a:rPr>
                        <a:t>安全、文明生产扣</a:t>
                      </a:r>
                      <a:r>
                        <a:rPr lang="en-US" sz="1400" kern="100" dirty="0">
                          <a:effectLst/>
                          <a:latin typeface="微软雅黑" pitchFamily="34" charset="-122"/>
                          <a:ea typeface="微软雅黑" pitchFamily="34" charset="-122"/>
                        </a:rPr>
                        <a:t>5-50</a:t>
                      </a:r>
                      <a:r>
                        <a:rPr lang="zh-CN" sz="1400" kern="100" dirty="0">
                          <a:effectLst/>
                          <a:latin typeface="微软雅黑" pitchFamily="34" charset="-122"/>
                          <a:ea typeface="微软雅黑" pitchFamily="34" charset="-122"/>
                        </a:rPr>
                        <a:t>分。定额时间为</a:t>
                      </a:r>
                      <a:r>
                        <a:rPr lang="en-US" sz="1400" kern="100" dirty="0">
                          <a:effectLst/>
                          <a:latin typeface="微软雅黑" pitchFamily="34" charset="-122"/>
                          <a:ea typeface="微软雅黑" pitchFamily="34" charset="-122"/>
                        </a:rPr>
                        <a:t>2</a:t>
                      </a:r>
                      <a:r>
                        <a:rPr lang="zh-CN" sz="1400" kern="100" dirty="0">
                          <a:effectLst/>
                          <a:latin typeface="微软雅黑" pitchFamily="34" charset="-122"/>
                          <a:ea typeface="微软雅黑" pitchFamily="34" charset="-122"/>
                        </a:rPr>
                        <a:t>小时，每超</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分钟扣</a:t>
                      </a:r>
                      <a:r>
                        <a:rPr lang="en-US" sz="1400" kern="100" dirty="0">
                          <a:effectLst/>
                          <a:latin typeface="微软雅黑" pitchFamily="34" charset="-122"/>
                          <a:ea typeface="微软雅黑" pitchFamily="34" charset="-122"/>
                        </a:rPr>
                        <a:t>5</a:t>
                      </a:r>
                      <a:r>
                        <a:rPr lang="zh-CN" sz="1400" kern="100" dirty="0">
                          <a:effectLst/>
                          <a:latin typeface="微软雅黑" pitchFamily="34" charset="-122"/>
                          <a:ea typeface="微软雅黑" pitchFamily="34" charset="-122"/>
                        </a:rPr>
                        <a:t>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 </a:t>
                      </a:r>
                      <a:endParaRPr lang="zh-CN" sz="14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2300"/>
                        </a:lnSpc>
                        <a:spcAft>
                          <a:spcPts val="0"/>
                        </a:spcAft>
                      </a:pPr>
                      <a:r>
                        <a:rPr lang="zh-CN" sz="1400" kern="100">
                          <a:effectLst/>
                          <a:latin typeface="微软雅黑" pitchFamily="34" charset="-122"/>
                          <a:ea typeface="微软雅黑" pitchFamily="34" charset="-122"/>
                        </a:rPr>
                        <a:t>实际总得分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400" kern="100">
                          <a:effectLst/>
                          <a:latin typeface="微软雅黑" pitchFamily="34" charset="-122"/>
                          <a:ea typeface="微软雅黑" pitchFamily="34" charset="-122"/>
                        </a:rPr>
                        <a:t> </a:t>
                      </a:r>
                      <a:endParaRPr lang="zh-CN" sz="1400" kern="10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2300"/>
                        </a:lnSpc>
                        <a:spcAft>
                          <a:spcPts val="0"/>
                        </a:spcAft>
                      </a:pPr>
                      <a:r>
                        <a:rPr lang="zh-CN" sz="1400" kern="100">
                          <a:effectLst/>
                          <a:latin typeface="微软雅黑" pitchFamily="34" charset="-122"/>
                          <a:ea typeface="微软雅黑" pitchFamily="34" charset="-122"/>
                        </a:rPr>
                        <a:t>教师签字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lnSpc>
                          <a:spcPts val="2300"/>
                        </a:lnSpc>
                        <a:spcAft>
                          <a:spcPts val="0"/>
                        </a:spcAft>
                      </a:pPr>
                      <a:r>
                        <a:rPr lang="en-US" sz="1400" kern="100" dirty="0">
                          <a:effectLst/>
                          <a:latin typeface="微软雅黑" pitchFamily="34" charset="-122"/>
                          <a:ea typeface="微软雅黑" pitchFamily="34" charset="-122"/>
                        </a:rPr>
                        <a:t> </a:t>
                      </a:r>
                      <a:endParaRPr lang="zh-CN" sz="1400" kern="100" dirty="0">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7158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t="7557" b="32274"/>
          <a:stretch/>
        </p:blipFill>
        <p:spPr>
          <a:xfrm>
            <a:off x="251520" y="1961984"/>
            <a:ext cx="4144616" cy="2751860"/>
          </a:xfrm>
          <a:prstGeom prst="ellipse">
            <a:avLst/>
          </a:prstGeom>
          <a:ln>
            <a:noFill/>
          </a:ln>
          <a:effectLst>
            <a:softEdge rad="112500"/>
          </a:effectLst>
        </p:spPr>
      </p:pic>
      <p:sp>
        <p:nvSpPr>
          <p:cNvPr id="4" name="矩形 25"/>
          <p:cNvSpPr>
            <a:spLocks noChangeArrowheads="1"/>
          </p:cNvSpPr>
          <p:nvPr/>
        </p:nvSpPr>
        <p:spPr bwMode="auto">
          <a:xfrm>
            <a:off x="4283968" y="3212976"/>
            <a:ext cx="410445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auto">
              <a:spcBef>
                <a:spcPts val="0"/>
              </a:spcBef>
              <a:spcAft>
                <a:spcPts val="0"/>
              </a:spcAft>
              <a:buFont typeface="Arial" charset="0"/>
              <a:buNone/>
              <a:defRPr/>
            </a:pPr>
            <a:r>
              <a:rPr lang="en-US" altLang="zh-CN" sz="4800" b="1" kern="0" cap="all" dirty="0">
                <a:ln w="9000" cmpd="sng">
                  <a:solidFill>
                    <a:srgbClr val="9D9394">
                      <a:shade val="50000"/>
                      <a:satMod val="120000"/>
                    </a:srgbClr>
                  </a:solidFill>
                  <a:prstDash val="solid"/>
                </a:ln>
                <a:gradFill>
                  <a:gsLst>
                    <a:gs pos="0">
                      <a:srgbClr val="9D9394">
                        <a:shade val="20000"/>
                        <a:satMod val="245000"/>
                      </a:srgbClr>
                    </a:gs>
                    <a:gs pos="43000">
                      <a:srgbClr val="9D9394">
                        <a:satMod val="255000"/>
                      </a:srgbClr>
                    </a:gs>
                    <a:gs pos="48000">
                      <a:srgbClr val="9D9394">
                        <a:shade val="85000"/>
                        <a:satMod val="255000"/>
                      </a:srgbClr>
                    </a:gs>
                    <a:gs pos="100000">
                      <a:srgbClr val="9D9394">
                        <a:shade val="20000"/>
                        <a:satMod val="245000"/>
                      </a:srgbClr>
                    </a:gs>
                  </a:gsLst>
                  <a:lin ang="5400000"/>
                </a:gradFill>
                <a:effectLst>
                  <a:reflection blurRad="12700" stA="28000" endPos="45000" dist="1000" dir="5400000" sy="-100000" algn="bl" rotWithShape="0"/>
                </a:effectLst>
                <a:latin typeface="Kozuka Gothic Pr6N B" pitchFamily="34" charset="-128"/>
                <a:ea typeface="Kozuka Gothic Pr6N B" pitchFamily="34" charset="-128"/>
                <a:sym typeface="Palace Script MT" pitchFamily="66" charset="0"/>
              </a:rPr>
              <a:t>Thank </a:t>
            </a:r>
            <a:r>
              <a:rPr lang="en-US" altLang="zh-CN" sz="4800" kern="0" dirty="0">
                <a:solidFill>
                  <a:srgbClr val="7D3C4A">
                    <a:lumMod val="50000"/>
                  </a:srgbClr>
                </a:solidFill>
                <a:latin typeface="Kozuka Gothic Pr6N B" pitchFamily="34" charset="-128"/>
                <a:ea typeface="Kozuka Gothic Pr6N B" pitchFamily="34" charset="-128"/>
                <a:sym typeface="Palace Script MT" pitchFamily="66" charset="0"/>
              </a:rPr>
              <a:t> </a:t>
            </a:r>
            <a:r>
              <a:rPr lang="en-US" altLang="zh-CN" sz="4800" b="1" kern="0" cap="all" dirty="0">
                <a:ln w="9000" cmpd="sng">
                  <a:solidFill>
                    <a:srgbClr val="9D9394">
                      <a:shade val="50000"/>
                      <a:satMod val="120000"/>
                    </a:srgbClr>
                  </a:solidFill>
                  <a:prstDash val="solid"/>
                </a:ln>
                <a:gradFill>
                  <a:gsLst>
                    <a:gs pos="0">
                      <a:srgbClr val="9D9394">
                        <a:shade val="20000"/>
                        <a:satMod val="245000"/>
                      </a:srgbClr>
                    </a:gs>
                    <a:gs pos="43000">
                      <a:srgbClr val="9D9394">
                        <a:satMod val="255000"/>
                      </a:srgbClr>
                    </a:gs>
                    <a:gs pos="48000">
                      <a:srgbClr val="9D9394">
                        <a:shade val="85000"/>
                        <a:satMod val="255000"/>
                      </a:srgbClr>
                    </a:gs>
                    <a:gs pos="100000">
                      <a:srgbClr val="9D9394">
                        <a:shade val="20000"/>
                        <a:satMod val="245000"/>
                      </a:srgbClr>
                    </a:gs>
                  </a:gsLst>
                  <a:lin ang="5400000"/>
                </a:gradFill>
                <a:effectLst>
                  <a:reflection blurRad="12700" stA="28000" endPos="45000" dist="1000" dir="5400000" sy="-100000" algn="bl" rotWithShape="0"/>
                </a:effectLst>
                <a:latin typeface="Kozuka Gothic Pr6N B" pitchFamily="34" charset="-128"/>
                <a:ea typeface="Kozuka Gothic Pr6N B" pitchFamily="34" charset="-128"/>
                <a:sym typeface="Palace Script MT" pitchFamily="66" charset="0"/>
              </a:rPr>
              <a:t>you!</a:t>
            </a:r>
            <a:r>
              <a:rPr lang="en-US" altLang="zh-CN" sz="4800" kern="0" dirty="0">
                <a:solidFill>
                  <a:srgbClr val="7982BD">
                    <a:lumMod val="75000"/>
                  </a:srgbClr>
                </a:solidFill>
                <a:latin typeface="Kozuka Gothic Pr6N B" pitchFamily="34" charset="-128"/>
                <a:ea typeface="Kozuka Gothic Pr6N B" pitchFamily="34" charset="-128"/>
                <a:sym typeface="Palace Script MT" pitchFamily="66" charset="0"/>
              </a:rPr>
              <a:t> </a:t>
            </a:r>
            <a:endParaRPr lang="zh-CN" altLang="en-US" sz="4800" kern="0" dirty="0">
              <a:solidFill>
                <a:srgbClr val="7982BD">
                  <a:lumMod val="75000"/>
                </a:srgbClr>
              </a:solidFill>
              <a:latin typeface="Kozuka Gothic Pr6N B" pitchFamily="34" charset="-128"/>
              <a:ea typeface="Kozuka Gothic Pr6N B" pitchFamily="34" charset="-128"/>
            </a:endParaRPr>
          </a:p>
        </p:txBody>
      </p:sp>
      <p:cxnSp>
        <p:nvCxnSpPr>
          <p:cNvPr id="23556" name="直接连接符 5"/>
          <p:cNvCxnSpPr>
            <a:cxnSpLocks noChangeShapeType="1"/>
          </p:cNvCxnSpPr>
          <p:nvPr/>
        </p:nvCxnSpPr>
        <p:spPr bwMode="auto">
          <a:xfrm>
            <a:off x="3203575" y="4437063"/>
            <a:ext cx="4897438" cy="0"/>
          </a:xfrm>
          <a:prstGeom prst="line">
            <a:avLst/>
          </a:prstGeom>
          <a:noFill/>
          <a:ln w="63500" cmpd="thinThick" algn="ctr">
            <a:solidFill>
              <a:srgbClr val="6D1014"/>
            </a:solidFill>
            <a:round/>
            <a:headEnd/>
            <a:tailEnd/>
          </a:ln>
          <a:extLst>
            <a:ext uri="{909E8E84-426E-40DD-AFC4-6F175D3DCCD1}">
              <a14:hiddenFill xmlns:a14="http://schemas.microsoft.com/office/drawing/2010/main">
                <a:noFill/>
              </a14:hiddenFill>
            </a:ext>
          </a:extLst>
        </p:spPr>
      </p:cxnSp>
      <p:cxnSp>
        <p:nvCxnSpPr>
          <p:cNvPr id="8" name="直接连接符 7"/>
          <p:cNvCxnSpPr/>
          <p:nvPr/>
        </p:nvCxnSpPr>
        <p:spPr>
          <a:xfrm>
            <a:off x="4067175" y="2708275"/>
            <a:ext cx="4033838" cy="0"/>
          </a:xfrm>
          <a:prstGeom prst="line">
            <a:avLst/>
          </a:prstGeom>
          <a:ln>
            <a:solidFill>
              <a:srgbClr val="4D4D4D"/>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123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内容占位符 14"/>
          <p:cNvSpPr>
            <a:spLocks noGrp="1"/>
          </p:cNvSpPr>
          <p:nvPr>
            <p:ph idx="1"/>
          </p:nvPr>
        </p:nvSpPr>
        <p:spPr>
          <a:xfrm>
            <a:off x="518344" y="2060848"/>
            <a:ext cx="8424936" cy="3832225"/>
          </a:xfrm>
        </p:spPr>
        <p:txBody>
          <a:bodyPr/>
          <a:lstStyle/>
          <a:p>
            <a:pPr>
              <a:buClr>
                <a:srgbClr val="FF0000"/>
              </a:buClr>
              <a:buFont typeface="Wingdings" pitchFamily="2" charset="2"/>
              <a:buChar char="Ø"/>
            </a:pPr>
            <a:r>
              <a:rPr lang="zh-CN" altLang="zh-CN" dirty="0"/>
              <a:t>通过对三相电动机点、长动控制线路的实际安装接线掌握由电气原理图变换成安装接线图的知识</a:t>
            </a:r>
            <a:r>
              <a:rPr lang="zh-CN" altLang="zh-CN" dirty="0" smtClean="0"/>
              <a:t>。</a:t>
            </a:r>
            <a:endParaRPr lang="en-US" altLang="zh-CN" dirty="0" smtClean="0"/>
          </a:p>
          <a:p>
            <a:pPr>
              <a:buClr>
                <a:srgbClr val="FF0000"/>
              </a:buClr>
              <a:buFont typeface="Wingdings" pitchFamily="2" charset="2"/>
              <a:buChar char="Ø"/>
            </a:pPr>
            <a:r>
              <a:rPr lang="zh-CN" altLang="zh-CN" dirty="0"/>
              <a:t>通过实验进一步加深理解点动、长动控制的特点</a:t>
            </a:r>
            <a:r>
              <a:rPr lang="zh-CN" altLang="zh-CN" dirty="0" smtClean="0"/>
              <a:t>。</a:t>
            </a:r>
            <a:endParaRPr lang="en-US" altLang="zh-CN" dirty="0" smtClean="0"/>
          </a:p>
          <a:p>
            <a:pPr>
              <a:buClr>
                <a:srgbClr val="FF0000"/>
              </a:buClr>
              <a:buFont typeface="Wingdings" pitchFamily="2" charset="2"/>
              <a:buChar char="Ø"/>
            </a:pPr>
            <a:r>
              <a:rPr lang="zh-CN" altLang="zh-CN" dirty="0"/>
              <a:t>培养电气线路的安装操作能力和电器零部件的故障分析与维修能力。</a:t>
            </a:r>
            <a:endParaRPr lang="en-US" altLang="zh-CN" sz="2400" dirty="0">
              <a:solidFill>
                <a:schemeClr val="bg1"/>
              </a:solidFill>
              <a:latin typeface="微软雅黑" pitchFamily="34" charset="-122"/>
            </a:endParaRPr>
          </a:p>
          <a:p>
            <a:pPr marL="0" indent="0">
              <a:buClr>
                <a:srgbClr val="FF0000"/>
              </a:buClr>
              <a:buNone/>
            </a:pPr>
            <a:endParaRPr lang="en-US" altLang="zh-CN" sz="2400" dirty="0" smtClean="0">
              <a:solidFill>
                <a:schemeClr val="bg1"/>
              </a:solidFill>
              <a:latin typeface="微软雅黑" pitchFamily="34" charset="-122"/>
            </a:endParaRPr>
          </a:p>
          <a:p>
            <a:pPr marL="0" indent="0">
              <a:buClr>
                <a:srgbClr val="FF0000"/>
              </a:buClr>
              <a:buNone/>
            </a:pPr>
            <a:endParaRPr lang="en-US" altLang="zh-CN" sz="2400" dirty="0">
              <a:solidFill>
                <a:schemeClr val="bg1"/>
              </a:solidFill>
              <a:latin typeface="微软雅黑" pitchFamily="34" charset="-122"/>
            </a:endParaRPr>
          </a:p>
          <a:p>
            <a:pPr marL="0" indent="0">
              <a:buClr>
                <a:srgbClr val="FF0000"/>
              </a:buClr>
              <a:buNone/>
            </a:pPr>
            <a:endParaRPr lang="en-US" altLang="zh-CN" sz="2400" dirty="0">
              <a:solidFill>
                <a:schemeClr val="bg1"/>
              </a:solidFill>
              <a:latin typeface="微软雅黑" pitchFamily="34" charset="-122"/>
            </a:endParaRPr>
          </a:p>
          <a:p>
            <a:pPr marL="0" indent="0">
              <a:buClr>
                <a:srgbClr val="FF0000"/>
              </a:buClr>
              <a:buNone/>
            </a:pPr>
            <a:endParaRPr lang="zh-CN" altLang="en-US" sz="2400" dirty="0" smtClean="0">
              <a:solidFill>
                <a:srgbClr val="FF0000"/>
              </a:solidFill>
              <a:latin typeface="微软雅黑" pitchFamily="34" charset="-122"/>
            </a:endParaRPr>
          </a:p>
        </p:txBody>
      </p:sp>
      <p:sp>
        <p:nvSpPr>
          <p:cNvPr id="5" name="Rectangle 1"/>
          <p:cNvSpPr>
            <a:spLocks noChangeArrowheads="1"/>
          </p:cNvSpPr>
          <p:nvPr/>
        </p:nvSpPr>
        <p:spPr bwMode="auto">
          <a:xfrm>
            <a:off x="539552" y="1124744"/>
            <a:ext cx="3168352"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lumMod val="95000"/>
              </a:schemeClr>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5.1 </a:t>
            </a:r>
            <a:r>
              <a:rPr lang="zh-CN" altLang="en-US" sz="2400" b="1" dirty="0" smtClean="0">
                <a:solidFill>
                  <a:srgbClr val="7030A0"/>
                </a:solidFill>
                <a:latin typeface="微软雅黑" pitchFamily="34" charset="-122"/>
                <a:ea typeface="微软雅黑" pitchFamily="34" charset="-122"/>
              </a:rPr>
              <a:t>训练目标</a:t>
            </a:r>
            <a:endParaRPr lang="zh-CN" altLang="en-US" sz="2400" b="1" dirty="0">
              <a:solidFill>
                <a:srgbClr val="7030A0"/>
              </a:solidFill>
              <a:latin typeface="微软雅黑" pitchFamily="34" charset="-122"/>
              <a:ea typeface="微软雅黑" pitchFamily="34" charset="-122"/>
            </a:endParaRPr>
          </a:p>
        </p:txBody>
      </p:sp>
    </p:spTree>
    <p:extLst>
      <p:ext uri="{BB962C8B-B14F-4D97-AF65-F5344CB8AC3E}">
        <p14:creationId xmlns:p14="http://schemas.microsoft.com/office/powerpoint/2010/main" val="2191435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09700" y="836713"/>
            <a:ext cx="3312368"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5.2 </a:t>
            </a:r>
            <a:r>
              <a:rPr lang="zh-CN" altLang="en-US" sz="2400" b="1" dirty="0" smtClean="0">
                <a:solidFill>
                  <a:srgbClr val="7030A0"/>
                </a:solidFill>
                <a:latin typeface="微软雅黑" pitchFamily="34" charset="-122"/>
                <a:ea typeface="微软雅黑" pitchFamily="34" charset="-122"/>
              </a:rPr>
              <a:t>实训设备和元器件</a:t>
            </a:r>
            <a:endParaRPr lang="zh-CN" altLang="en-US" sz="2400" b="1" dirty="0">
              <a:solidFill>
                <a:srgbClr val="7030A0"/>
              </a:solidFill>
              <a:latin typeface="微软雅黑" pitchFamily="34" charset="-122"/>
              <a:ea typeface="微软雅黑" pitchFamily="34" charset="-122"/>
            </a:endParaRPr>
          </a:p>
        </p:txBody>
      </p:sp>
      <p:sp>
        <p:nvSpPr>
          <p:cNvPr id="3" name="矩形 2"/>
          <p:cNvSpPr/>
          <p:nvPr/>
        </p:nvSpPr>
        <p:spPr>
          <a:xfrm>
            <a:off x="2676352" y="1411784"/>
            <a:ext cx="3392275" cy="369332"/>
          </a:xfrm>
          <a:prstGeom prst="rect">
            <a:avLst/>
          </a:prstGeom>
        </p:spPr>
        <p:txBody>
          <a:bodyPr wrap="none">
            <a:spAutoFit/>
          </a:bodyPr>
          <a:lstStyle/>
          <a:p>
            <a:r>
              <a:rPr lang="zh-CN" altLang="zh-CN" dirty="0" smtClean="0">
                <a:solidFill>
                  <a:schemeClr val="tx1">
                    <a:lumMod val="50000"/>
                  </a:schemeClr>
                </a:solidFill>
                <a:latin typeface="微软雅黑" pitchFamily="34" charset="-122"/>
                <a:ea typeface="微软雅黑" pitchFamily="34" charset="-122"/>
              </a:rPr>
              <a:t>表</a:t>
            </a:r>
            <a:r>
              <a:rPr lang="en-US" altLang="zh-CN" dirty="0" smtClean="0">
                <a:solidFill>
                  <a:schemeClr val="tx1">
                    <a:lumMod val="50000"/>
                  </a:schemeClr>
                </a:solidFill>
                <a:latin typeface="微软雅黑" pitchFamily="34" charset="-122"/>
                <a:ea typeface="微软雅黑" pitchFamily="34" charset="-122"/>
              </a:rPr>
              <a:t>5</a:t>
            </a:r>
            <a:r>
              <a:rPr lang="zh-CN" altLang="zh-CN" dirty="0" smtClean="0">
                <a:solidFill>
                  <a:schemeClr val="tx1">
                    <a:lumMod val="50000"/>
                  </a:schemeClr>
                </a:solidFill>
                <a:latin typeface="微软雅黑" pitchFamily="34" charset="-122"/>
                <a:ea typeface="微软雅黑" pitchFamily="34" charset="-122"/>
              </a:rPr>
              <a:t>-1</a:t>
            </a:r>
            <a:r>
              <a:rPr lang="en-US" altLang="zh-CN" dirty="0" smtClean="0">
                <a:solidFill>
                  <a:schemeClr val="tx1">
                    <a:lumMod val="50000"/>
                  </a:schemeClr>
                </a:solidFill>
                <a:latin typeface="微软雅黑" pitchFamily="34" charset="-122"/>
                <a:ea typeface="微软雅黑" pitchFamily="34" charset="-122"/>
              </a:rPr>
              <a:t> </a:t>
            </a:r>
            <a:r>
              <a:rPr lang="zh-CN" altLang="zh-CN" dirty="0" smtClean="0">
                <a:solidFill>
                  <a:schemeClr val="tx1">
                    <a:lumMod val="50000"/>
                  </a:schemeClr>
                </a:solidFill>
                <a:latin typeface="微软雅黑" pitchFamily="34" charset="-122"/>
                <a:ea typeface="微软雅黑" pitchFamily="34" charset="-122"/>
              </a:rPr>
              <a:t>实</a:t>
            </a:r>
            <a:r>
              <a:rPr lang="zh-CN" altLang="zh-CN" dirty="0">
                <a:solidFill>
                  <a:schemeClr val="tx1">
                    <a:lumMod val="50000"/>
                  </a:schemeClr>
                </a:solidFill>
                <a:latin typeface="微软雅黑" pitchFamily="34" charset="-122"/>
                <a:ea typeface="微软雅黑" pitchFamily="34" charset="-122"/>
              </a:rPr>
              <a:t>训设备和元器件明细表</a:t>
            </a:r>
          </a:p>
        </p:txBody>
      </p:sp>
      <p:graphicFrame>
        <p:nvGraphicFramePr>
          <p:cNvPr id="4" name="表格 3"/>
          <p:cNvGraphicFramePr>
            <a:graphicFrameLocks noGrp="1"/>
          </p:cNvGraphicFramePr>
          <p:nvPr>
            <p:extLst>
              <p:ext uri="{D42A27DB-BD31-4B8C-83A1-F6EECF244321}">
                <p14:modId xmlns:p14="http://schemas.microsoft.com/office/powerpoint/2010/main" val="3054883265"/>
              </p:ext>
            </p:extLst>
          </p:nvPr>
        </p:nvGraphicFramePr>
        <p:xfrm>
          <a:off x="1331640" y="1916832"/>
          <a:ext cx="5941690" cy="4381500"/>
        </p:xfrm>
        <a:graphic>
          <a:graphicData uri="http://schemas.openxmlformats.org/drawingml/2006/table">
            <a:tbl>
              <a:tblPr/>
              <a:tblGrid>
                <a:gridCol w="821488"/>
                <a:gridCol w="1242792"/>
                <a:gridCol w="960056"/>
                <a:gridCol w="1999447"/>
                <a:gridCol w="917907"/>
              </a:tblGrid>
              <a:tr h="103505">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代号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名称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型号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规格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数量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103505">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M</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三相异步电动机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Y-112M-4</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4KW</a:t>
                      </a:r>
                      <a:r>
                        <a:rPr lang="zh-CN" sz="1600" kern="100" dirty="0">
                          <a:solidFill>
                            <a:schemeClr val="tx1">
                              <a:lumMod val="50000"/>
                            </a:schemeClr>
                          </a:solidFill>
                          <a:effectLst/>
                          <a:latin typeface="微软雅黑" pitchFamily="34" charset="-122"/>
                          <a:ea typeface="微软雅黑" pitchFamily="34" charset="-122"/>
                        </a:rPr>
                        <a:t>、</a:t>
                      </a:r>
                      <a:r>
                        <a:rPr lang="en-US" sz="1600" kern="100" dirty="0">
                          <a:solidFill>
                            <a:schemeClr val="tx1">
                              <a:lumMod val="50000"/>
                            </a:schemeClr>
                          </a:solidFill>
                          <a:effectLst/>
                          <a:latin typeface="微软雅黑" pitchFamily="34" charset="-122"/>
                          <a:ea typeface="微软雅黑" pitchFamily="34" charset="-122"/>
                        </a:rPr>
                        <a:t>380V</a:t>
                      </a:r>
                      <a:r>
                        <a:rPr lang="zh-CN" sz="1600" kern="100" dirty="0">
                          <a:solidFill>
                            <a:schemeClr val="tx1">
                              <a:lumMod val="50000"/>
                            </a:schemeClr>
                          </a:solidFill>
                          <a:effectLst/>
                          <a:latin typeface="微软雅黑" pitchFamily="34" charset="-122"/>
                          <a:ea typeface="微软雅黑" pitchFamily="34" charset="-122"/>
                        </a:rPr>
                        <a:t>、</a:t>
                      </a:r>
                      <a:r>
                        <a:rPr lang="en-US" sz="1600" kern="100" dirty="0">
                          <a:solidFill>
                            <a:schemeClr val="tx1">
                              <a:lumMod val="50000"/>
                            </a:schemeClr>
                          </a:solidFill>
                          <a:effectLst/>
                          <a:latin typeface="微软雅黑" pitchFamily="34" charset="-122"/>
                          <a:ea typeface="微软雅黑" pitchFamily="34" charset="-122"/>
                        </a:rPr>
                        <a:t>8.8A</a:t>
                      </a:r>
                      <a:r>
                        <a:rPr lang="zh-CN" sz="1600" kern="100" dirty="0">
                          <a:solidFill>
                            <a:schemeClr val="tx1">
                              <a:lumMod val="50000"/>
                            </a:schemeClr>
                          </a:solidFill>
                          <a:effectLst/>
                          <a:latin typeface="微软雅黑" pitchFamily="34" charset="-122"/>
                          <a:ea typeface="微软雅黑" pitchFamily="34" charset="-122"/>
                        </a:rPr>
                        <a:t>、</a:t>
                      </a:r>
                      <a:r>
                        <a:rPr lang="en-US" sz="1600" kern="100" dirty="0">
                          <a:solidFill>
                            <a:schemeClr val="tx1">
                              <a:lumMod val="50000"/>
                            </a:schemeClr>
                          </a:solidFill>
                          <a:effectLst/>
                          <a:latin typeface="微软雅黑" pitchFamily="34" charset="-122"/>
                          <a:ea typeface="微软雅黑" pitchFamily="34" charset="-122"/>
                        </a:rPr>
                        <a:t>1440r/min</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1</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315">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QS</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组合开关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HZ10-25/3</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三极额定电流</a:t>
                      </a:r>
                      <a:r>
                        <a:rPr lang="en-US" sz="1600" kern="100">
                          <a:solidFill>
                            <a:schemeClr val="tx1">
                              <a:lumMod val="50000"/>
                            </a:schemeClr>
                          </a:solidFill>
                          <a:effectLst/>
                          <a:latin typeface="微软雅黑" pitchFamily="34" charset="-122"/>
                          <a:ea typeface="微软雅黑" pitchFamily="34" charset="-122"/>
                        </a:rPr>
                        <a:t>25A</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若干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0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FU1</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熔断器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RL1-60/25</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500V</a:t>
                      </a:r>
                      <a:r>
                        <a:rPr lang="zh-CN" sz="1600" kern="100">
                          <a:solidFill>
                            <a:schemeClr val="tx1">
                              <a:lumMod val="50000"/>
                            </a:schemeClr>
                          </a:solidFill>
                          <a:effectLst/>
                          <a:latin typeface="微软雅黑" pitchFamily="34" charset="-122"/>
                          <a:ea typeface="微软雅黑" pitchFamily="34" charset="-122"/>
                        </a:rPr>
                        <a:t>、</a:t>
                      </a:r>
                      <a:r>
                        <a:rPr lang="en-US" sz="1600" kern="100">
                          <a:solidFill>
                            <a:schemeClr val="tx1">
                              <a:lumMod val="50000"/>
                            </a:schemeClr>
                          </a:solidFill>
                          <a:effectLst/>
                          <a:latin typeface="微软雅黑" pitchFamily="34" charset="-122"/>
                          <a:ea typeface="微软雅黑" pitchFamily="34" charset="-122"/>
                        </a:rPr>
                        <a:t>60A</a:t>
                      </a:r>
                      <a:r>
                        <a:rPr lang="zh-CN" sz="1600" kern="100">
                          <a:solidFill>
                            <a:schemeClr val="tx1">
                              <a:lumMod val="50000"/>
                            </a:schemeClr>
                          </a:solidFill>
                          <a:effectLst/>
                          <a:latin typeface="微软雅黑" pitchFamily="34" charset="-122"/>
                          <a:ea typeface="微软雅黑" pitchFamily="34" charset="-122"/>
                        </a:rPr>
                        <a:t>、配熔体额定电流</a:t>
                      </a:r>
                      <a:r>
                        <a:rPr lang="en-US" sz="1600" kern="100">
                          <a:solidFill>
                            <a:schemeClr val="tx1">
                              <a:lumMod val="50000"/>
                            </a:schemeClr>
                          </a:solidFill>
                          <a:effectLst/>
                          <a:latin typeface="微软雅黑" pitchFamily="34" charset="-122"/>
                          <a:ea typeface="微软雅黑" pitchFamily="34" charset="-122"/>
                        </a:rPr>
                        <a:t>25A</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3</a:t>
                      </a:r>
                      <a:r>
                        <a:rPr lang="zh-CN" sz="1600" kern="100">
                          <a:solidFill>
                            <a:schemeClr val="tx1">
                              <a:lumMod val="50000"/>
                            </a:schemeClr>
                          </a:solidFill>
                          <a:effectLst/>
                          <a:latin typeface="微软雅黑" pitchFamily="34" charset="-122"/>
                          <a:ea typeface="微软雅黑" pitchFamily="34" charset="-122"/>
                        </a:rPr>
                        <a:t>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0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FU2</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熔断器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RL1-15/2</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500V</a:t>
                      </a:r>
                      <a:r>
                        <a:rPr lang="zh-CN" sz="1600" kern="100">
                          <a:solidFill>
                            <a:schemeClr val="tx1">
                              <a:lumMod val="50000"/>
                            </a:schemeClr>
                          </a:solidFill>
                          <a:effectLst/>
                          <a:latin typeface="微软雅黑" pitchFamily="34" charset="-122"/>
                          <a:ea typeface="微软雅黑" pitchFamily="34" charset="-122"/>
                        </a:rPr>
                        <a:t>、</a:t>
                      </a:r>
                      <a:r>
                        <a:rPr lang="en-US" sz="1600" kern="100">
                          <a:solidFill>
                            <a:schemeClr val="tx1">
                              <a:lumMod val="50000"/>
                            </a:schemeClr>
                          </a:solidFill>
                          <a:effectLst/>
                          <a:latin typeface="微软雅黑" pitchFamily="34" charset="-122"/>
                          <a:ea typeface="微软雅黑" pitchFamily="34" charset="-122"/>
                        </a:rPr>
                        <a:t>15A</a:t>
                      </a:r>
                      <a:r>
                        <a:rPr lang="zh-CN" sz="1600" kern="100">
                          <a:solidFill>
                            <a:schemeClr val="tx1">
                              <a:lumMod val="50000"/>
                            </a:schemeClr>
                          </a:solidFill>
                          <a:effectLst/>
                          <a:latin typeface="微软雅黑" pitchFamily="34" charset="-122"/>
                          <a:ea typeface="微软雅黑" pitchFamily="34" charset="-122"/>
                        </a:rPr>
                        <a:t>、配熔体额定电流</a:t>
                      </a:r>
                      <a:r>
                        <a:rPr lang="en-US" sz="1600" kern="100">
                          <a:solidFill>
                            <a:schemeClr val="tx1">
                              <a:lumMod val="50000"/>
                            </a:schemeClr>
                          </a:solidFill>
                          <a:effectLst/>
                          <a:latin typeface="微软雅黑" pitchFamily="34" charset="-122"/>
                          <a:ea typeface="微软雅黑" pitchFamily="34" charset="-122"/>
                        </a:rPr>
                        <a:t>2A</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2</a:t>
                      </a:r>
                      <a:r>
                        <a:rPr lang="zh-CN" sz="1600" kern="100">
                          <a:solidFill>
                            <a:schemeClr val="tx1">
                              <a:lumMod val="50000"/>
                            </a:schemeClr>
                          </a:solidFill>
                          <a:effectLst/>
                          <a:latin typeface="微软雅黑" pitchFamily="34" charset="-122"/>
                          <a:ea typeface="微软雅黑" pitchFamily="34" charset="-122"/>
                        </a:rPr>
                        <a:t>只</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0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KM</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交流接触器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CJ10-20</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20A</a:t>
                      </a:r>
                      <a:r>
                        <a:rPr lang="zh-CN" sz="1600" kern="100" dirty="0">
                          <a:solidFill>
                            <a:schemeClr val="tx1">
                              <a:lumMod val="50000"/>
                            </a:schemeClr>
                          </a:solidFill>
                          <a:effectLst/>
                          <a:latin typeface="微软雅黑" pitchFamily="34" charset="-122"/>
                          <a:ea typeface="微软雅黑" pitchFamily="34" charset="-122"/>
                        </a:rPr>
                        <a:t>线圈电压</a:t>
                      </a:r>
                      <a:r>
                        <a:rPr lang="en-US" sz="1600" kern="100" dirty="0">
                          <a:solidFill>
                            <a:schemeClr val="tx1">
                              <a:lumMod val="50000"/>
                            </a:schemeClr>
                          </a:solidFill>
                          <a:effectLst/>
                          <a:latin typeface="微软雅黑" pitchFamily="34" charset="-122"/>
                          <a:ea typeface="微软雅黑" pitchFamily="34" charset="-122"/>
                        </a:rPr>
                        <a:t>380V</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1</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0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FR</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热继电器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JR16-20/3</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三极、</a:t>
                      </a:r>
                      <a:r>
                        <a:rPr lang="en-US" sz="1600" kern="100" dirty="0">
                          <a:solidFill>
                            <a:schemeClr val="tx1">
                              <a:lumMod val="50000"/>
                            </a:schemeClr>
                          </a:solidFill>
                          <a:effectLst/>
                          <a:latin typeface="微软雅黑" pitchFamily="34" charset="-122"/>
                          <a:ea typeface="微软雅黑" pitchFamily="34" charset="-122"/>
                        </a:rPr>
                        <a:t>20A</a:t>
                      </a:r>
                      <a:r>
                        <a:rPr lang="zh-CN" sz="1600" kern="100" dirty="0">
                          <a:solidFill>
                            <a:schemeClr val="tx1">
                              <a:lumMod val="50000"/>
                            </a:schemeClr>
                          </a:solidFill>
                          <a:effectLst/>
                          <a:latin typeface="微软雅黑" pitchFamily="34" charset="-122"/>
                          <a:ea typeface="微软雅黑" pitchFamily="34" charset="-122"/>
                        </a:rPr>
                        <a:t>、整定电流</a:t>
                      </a:r>
                      <a:r>
                        <a:rPr lang="en-US" sz="1600" kern="100" dirty="0">
                          <a:solidFill>
                            <a:schemeClr val="tx1">
                              <a:lumMod val="50000"/>
                            </a:schemeClr>
                          </a:solidFill>
                          <a:effectLst/>
                          <a:latin typeface="微软雅黑" pitchFamily="34" charset="-122"/>
                          <a:ea typeface="微软雅黑" pitchFamily="34" charset="-122"/>
                        </a:rPr>
                        <a:t>8.8A</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1</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0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SB</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按钮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LA4-3H</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dirty="0">
                          <a:solidFill>
                            <a:schemeClr val="tx1">
                              <a:lumMod val="50000"/>
                            </a:schemeClr>
                          </a:solidFill>
                          <a:effectLst/>
                          <a:latin typeface="微软雅黑" pitchFamily="34" charset="-122"/>
                          <a:ea typeface="微软雅黑" pitchFamily="34" charset="-122"/>
                        </a:rPr>
                        <a:t>保护式按钮</a:t>
                      </a:r>
                      <a:r>
                        <a:rPr lang="en-US" sz="1600" kern="100" dirty="0">
                          <a:solidFill>
                            <a:schemeClr val="tx1">
                              <a:lumMod val="50000"/>
                            </a:schemeClr>
                          </a:solidFill>
                          <a:effectLst/>
                          <a:latin typeface="微软雅黑" pitchFamily="34" charset="-122"/>
                          <a:ea typeface="微软雅黑" pitchFamily="34" charset="-122"/>
                        </a:rPr>
                        <a:t>3</a:t>
                      </a:r>
                      <a:r>
                        <a:rPr lang="zh-CN" sz="1600" kern="100" dirty="0">
                          <a:solidFill>
                            <a:schemeClr val="tx1">
                              <a:lumMod val="50000"/>
                            </a:schemeClr>
                          </a:solidFill>
                          <a:effectLst/>
                          <a:latin typeface="微软雅黑" pitchFamily="34" charset="-122"/>
                          <a:ea typeface="微软雅黑" pitchFamily="34" charset="-122"/>
                        </a:rPr>
                        <a:t>（代用）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1</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315">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XT</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zh-CN" sz="1600" kern="100">
                          <a:solidFill>
                            <a:schemeClr val="tx1">
                              <a:lumMod val="50000"/>
                            </a:schemeClr>
                          </a:solidFill>
                          <a:effectLst/>
                          <a:latin typeface="微软雅黑" pitchFamily="34" charset="-122"/>
                          <a:ea typeface="微软雅黑" pitchFamily="34" charset="-122"/>
                        </a:rPr>
                        <a:t>端子板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JX2-1015</a:t>
                      </a:r>
                      <a:endParaRPr lang="zh-CN" sz="1600" kern="10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a:solidFill>
                            <a:schemeClr val="tx1">
                              <a:lumMod val="50000"/>
                            </a:schemeClr>
                          </a:solidFill>
                          <a:effectLst/>
                          <a:latin typeface="微软雅黑" pitchFamily="34" charset="-122"/>
                          <a:ea typeface="微软雅黑" pitchFamily="34" charset="-122"/>
                        </a:rPr>
                        <a:t>10A15</a:t>
                      </a:r>
                      <a:r>
                        <a:rPr lang="zh-CN" sz="1600" kern="100">
                          <a:solidFill>
                            <a:schemeClr val="tx1">
                              <a:lumMod val="50000"/>
                            </a:schemeClr>
                          </a:solidFill>
                          <a:effectLst/>
                          <a:latin typeface="微软雅黑" pitchFamily="34" charset="-122"/>
                          <a:ea typeface="微软雅黑" pitchFamily="34" charset="-122"/>
                        </a:rPr>
                        <a:t>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00"/>
                        </a:lnSpc>
                        <a:spcAft>
                          <a:spcPts val="0"/>
                        </a:spcAft>
                      </a:pPr>
                      <a:r>
                        <a:rPr lang="en-US" sz="1600" kern="100" dirty="0">
                          <a:solidFill>
                            <a:schemeClr val="tx1">
                              <a:lumMod val="50000"/>
                            </a:schemeClr>
                          </a:solidFill>
                          <a:effectLst/>
                          <a:latin typeface="微软雅黑" pitchFamily="34" charset="-122"/>
                          <a:ea typeface="微软雅黑" pitchFamily="34" charset="-122"/>
                        </a:rPr>
                        <a:t>1</a:t>
                      </a:r>
                      <a:endParaRPr lang="zh-CN" sz="1600" kern="100" dirty="0">
                        <a:solidFill>
                          <a:schemeClr val="tx1">
                            <a:lumMod val="50000"/>
                          </a:schemeClr>
                        </a:solidFill>
                        <a:effectLst/>
                        <a:latin typeface="微软雅黑" pitchFamily="34" charset="-122"/>
                        <a:ea typeface="微软雅黑"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64318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714825" y="836713"/>
            <a:ext cx="3312368" cy="461665"/>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bg1">
                <a:lumMod val="95000"/>
              </a:schemeClr>
            </a:solidFill>
            <a:headEnd/>
            <a:tailEnd/>
          </a:ln>
          <a:scene3d>
            <a:camera prst="orthographicFront" fov="0">
              <a:rot lat="0" lon="0" rev="0"/>
            </a:camera>
            <a:lightRig rig="glow" dir="tl">
              <a:rot lat="0" lon="0" rev="900000"/>
            </a:lightRig>
          </a:scene3d>
          <a:sp3d extrusionH="76200" contourW="12700" prstMaterial="powder">
            <a:bevelT w="165100" prst="coolSlant"/>
            <a:bevelB w="165100" prst="coolSlant"/>
            <a:extrusionClr>
              <a:schemeClr val="tx1">
                <a:lumMod val="50000"/>
                <a:lumOff val="50000"/>
              </a:schemeClr>
            </a:extrusionClr>
            <a:contourClr>
              <a:schemeClr val="accent6">
                <a:lumMod val="20000"/>
                <a:lumOff val="80000"/>
              </a:schemeClr>
            </a:contourClr>
          </a:sp3d>
        </p:spPr>
        <p:style>
          <a:lnRef idx="0">
            <a:schemeClr val="accent1"/>
          </a:lnRef>
          <a:fillRef idx="3">
            <a:schemeClr val="accent1"/>
          </a:fillRef>
          <a:effectRef idx="3">
            <a:schemeClr val="accent1"/>
          </a:effectRef>
          <a:fontRef idx="minor">
            <a:schemeClr val="lt1"/>
          </a:fontRef>
        </p:style>
        <p:txBody>
          <a:bodyPr wrap="square" anchor="ctr">
            <a:spAutoFit/>
          </a:bodyPr>
          <a:lstStyle/>
          <a:p>
            <a:pPr eaLnBrk="0" hangingPunct="0">
              <a:defRPr/>
            </a:pPr>
            <a:r>
              <a:rPr lang="en-US" altLang="zh-CN" sz="2400" b="1" dirty="0" smtClean="0">
                <a:solidFill>
                  <a:srgbClr val="7030A0"/>
                </a:solidFill>
                <a:latin typeface="微软雅黑" pitchFamily="34" charset="-122"/>
                <a:ea typeface="微软雅黑" pitchFamily="34" charset="-122"/>
              </a:rPr>
              <a:t>5.3 </a:t>
            </a:r>
            <a:r>
              <a:rPr lang="zh-CN" altLang="en-US" sz="2400" b="1" dirty="0" smtClean="0">
                <a:solidFill>
                  <a:srgbClr val="7030A0"/>
                </a:solidFill>
                <a:latin typeface="微软雅黑" pitchFamily="34" charset="-122"/>
                <a:ea typeface="微软雅黑" pitchFamily="34" charset="-122"/>
              </a:rPr>
              <a:t>相关知识</a:t>
            </a:r>
            <a:endParaRPr lang="zh-CN" altLang="en-US" sz="2400" b="1" dirty="0">
              <a:solidFill>
                <a:srgbClr val="7030A0"/>
              </a:solidFill>
              <a:latin typeface="微软雅黑" pitchFamily="34" charset="-122"/>
              <a:ea typeface="微软雅黑" pitchFamily="34" charset="-122"/>
            </a:endParaRPr>
          </a:p>
        </p:txBody>
      </p:sp>
      <p:sp>
        <p:nvSpPr>
          <p:cNvPr id="9" name="TextBox 16"/>
          <p:cNvSpPr txBox="1">
            <a:spLocks noChangeArrowheads="1"/>
          </p:cNvSpPr>
          <p:nvPr/>
        </p:nvSpPr>
        <p:spPr bwMode="auto">
          <a:xfrm>
            <a:off x="726284" y="1556792"/>
            <a:ext cx="5891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1">
                    <a:lumMod val="50000"/>
                  </a:schemeClr>
                </a:solidFill>
                <a:latin typeface="微软雅黑" pitchFamily="34" charset="-122"/>
                <a:ea typeface="微软雅黑" pitchFamily="34" charset="-122"/>
                <a:cs typeface="+mj-cs"/>
              </a:rPr>
              <a:t>5.3.1 </a:t>
            </a:r>
            <a:r>
              <a:rPr lang="zh-CN" altLang="en-US" sz="2400" dirty="0" smtClean="0">
                <a:solidFill>
                  <a:schemeClr val="tx1">
                    <a:lumMod val="50000"/>
                  </a:schemeClr>
                </a:solidFill>
                <a:latin typeface="微软雅黑" pitchFamily="34" charset="-122"/>
                <a:ea typeface="微软雅黑" pitchFamily="34" charset="-122"/>
                <a:cs typeface="+mj-cs"/>
              </a:rPr>
              <a:t>三相异步电动机的点、长动控制线路</a:t>
            </a:r>
            <a:endParaRPr lang="en-US" altLang="zh-CN" sz="2400" dirty="0" smtClean="0">
              <a:solidFill>
                <a:schemeClr val="tx1">
                  <a:lumMod val="50000"/>
                </a:schemeClr>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694584" y="2204864"/>
            <a:ext cx="5147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1">
                    <a:lumMod val="50000"/>
                  </a:schemeClr>
                </a:solidFill>
                <a:latin typeface="微软雅黑" pitchFamily="34" charset="-122"/>
                <a:ea typeface="微软雅黑" pitchFamily="34" charset="-122"/>
                <a:cs typeface="+mj-cs"/>
              </a:rPr>
              <a:t>1. </a:t>
            </a:r>
            <a:r>
              <a:rPr lang="zh-CN" altLang="en-US" sz="2400" dirty="0" smtClean="0">
                <a:solidFill>
                  <a:schemeClr val="tx1">
                    <a:lumMod val="50000"/>
                  </a:schemeClr>
                </a:solidFill>
                <a:latin typeface="微软雅黑" pitchFamily="34" charset="-122"/>
                <a:ea typeface="微软雅黑" pitchFamily="34" charset="-122"/>
                <a:cs typeface="+mj-cs"/>
              </a:rPr>
              <a:t>利用开关控制的点、长动控制线路</a:t>
            </a:r>
            <a:endParaRPr lang="en-US" altLang="zh-CN" sz="2400" dirty="0" smtClean="0">
              <a:solidFill>
                <a:schemeClr val="tx1">
                  <a:lumMod val="50000"/>
                </a:schemeClr>
              </a:solidFill>
              <a:latin typeface="微软雅黑" pitchFamily="34" charset="-122"/>
              <a:ea typeface="微软雅黑" pitchFamily="34" charset="-122"/>
              <a:cs typeface="+mj-cs"/>
            </a:endParaRPr>
          </a:p>
        </p:txBody>
      </p:sp>
      <p:pic>
        <p:nvPicPr>
          <p:cNvPr id="8" name="图片 7"/>
          <p:cNvPicPr/>
          <p:nvPr/>
        </p:nvPicPr>
        <p:blipFill>
          <a:blip r:embed="rId2">
            <a:extLst>
              <a:ext uri="{28A0092B-C50C-407E-A947-70E740481C1C}">
                <a14:useLocalDpi xmlns:a14="http://schemas.microsoft.com/office/drawing/2010/main" val="0"/>
              </a:ext>
            </a:extLst>
          </a:blip>
          <a:srcRect/>
          <a:stretch>
            <a:fillRect/>
          </a:stretch>
        </p:blipFill>
        <p:spPr bwMode="auto">
          <a:xfrm>
            <a:off x="1839615" y="2780928"/>
            <a:ext cx="4487634" cy="2880320"/>
          </a:xfrm>
          <a:prstGeom prst="rect">
            <a:avLst/>
          </a:prstGeom>
          <a:noFill/>
          <a:ln>
            <a:noFill/>
          </a:ln>
        </p:spPr>
      </p:pic>
      <p:sp>
        <p:nvSpPr>
          <p:cNvPr id="2" name="矩形 1"/>
          <p:cNvSpPr/>
          <p:nvPr/>
        </p:nvSpPr>
        <p:spPr>
          <a:xfrm>
            <a:off x="2051720" y="5877272"/>
            <a:ext cx="4275529" cy="369332"/>
          </a:xfrm>
          <a:prstGeom prst="rect">
            <a:avLst/>
          </a:prstGeom>
        </p:spPr>
        <p:txBody>
          <a:bodyPr wrap="none">
            <a:spAutoFit/>
          </a:bodyPr>
          <a:lstStyle/>
          <a:p>
            <a:r>
              <a:rPr lang="zh-CN" altLang="zh-CN" dirty="0">
                <a:solidFill>
                  <a:schemeClr val="tx1">
                    <a:lumMod val="50000"/>
                  </a:schemeClr>
                </a:solidFill>
                <a:latin typeface="微软雅黑" pitchFamily="34" charset="-122"/>
                <a:ea typeface="微软雅黑" pitchFamily="34" charset="-122"/>
              </a:rPr>
              <a:t>图5-1 利用开关控制的点、长动控制线路</a:t>
            </a:r>
          </a:p>
        </p:txBody>
      </p:sp>
    </p:spTree>
    <p:extLst>
      <p:ext uri="{BB962C8B-B14F-4D97-AF65-F5344CB8AC3E}">
        <p14:creationId xmlns:p14="http://schemas.microsoft.com/office/powerpoint/2010/main" val="3803829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6"/>
          <p:cNvSpPr txBox="1">
            <a:spLocks noChangeArrowheads="1"/>
          </p:cNvSpPr>
          <p:nvPr/>
        </p:nvSpPr>
        <p:spPr bwMode="auto">
          <a:xfrm>
            <a:off x="694584" y="836712"/>
            <a:ext cx="5891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5.3.1 </a:t>
            </a:r>
            <a:r>
              <a:rPr lang="zh-CN" altLang="en-US" sz="2400" dirty="0" smtClean="0">
                <a:solidFill>
                  <a:schemeClr val="tx2"/>
                </a:solidFill>
                <a:latin typeface="微软雅黑" pitchFamily="34" charset="-122"/>
                <a:ea typeface="微软雅黑" pitchFamily="34" charset="-122"/>
                <a:cs typeface="+mj-cs"/>
              </a:rPr>
              <a:t>三相异步电动机的点、长动控制线路</a:t>
            </a:r>
            <a:endParaRPr lang="en-US" altLang="zh-CN" sz="2400" dirty="0" smtClean="0">
              <a:solidFill>
                <a:schemeClr val="tx2"/>
              </a:solidFill>
              <a:latin typeface="微软雅黑" pitchFamily="34" charset="-122"/>
              <a:ea typeface="微软雅黑" pitchFamily="34" charset="-122"/>
              <a:cs typeface="+mj-cs"/>
            </a:endParaRPr>
          </a:p>
        </p:txBody>
      </p:sp>
      <p:sp>
        <p:nvSpPr>
          <p:cNvPr id="7" name="TextBox 16"/>
          <p:cNvSpPr txBox="1">
            <a:spLocks noChangeArrowheads="1"/>
          </p:cNvSpPr>
          <p:nvPr/>
        </p:nvSpPr>
        <p:spPr bwMode="auto">
          <a:xfrm>
            <a:off x="694584" y="1484784"/>
            <a:ext cx="5763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2. </a:t>
            </a:r>
            <a:r>
              <a:rPr lang="zh-CN" altLang="en-US" sz="2400" dirty="0" smtClean="0">
                <a:solidFill>
                  <a:schemeClr val="tx2"/>
                </a:solidFill>
                <a:latin typeface="微软雅黑" pitchFamily="34" charset="-122"/>
                <a:ea typeface="微软雅黑" pitchFamily="34" charset="-122"/>
                <a:cs typeface="+mj-cs"/>
              </a:rPr>
              <a:t>利用复合按钮控制的点、长动控制线路</a:t>
            </a:r>
            <a:endParaRPr lang="en-US" altLang="zh-CN" sz="2400" dirty="0" smtClean="0">
              <a:solidFill>
                <a:schemeClr val="tx2"/>
              </a:solidFill>
              <a:latin typeface="微软雅黑" pitchFamily="34" charset="-122"/>
              <a:ea typeface="微软雅黑" pitchFamily="34" charset="-122"/>
              <a:cs typeface="+mj-cs"/>
            </a:endParaRPr>
          </a:p>
        </p:txBody>
      </p:sp>
      <p:pic>
        <p:nvPicPr>
          <p:cNvPr id="10" name="图片 9"/>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060848"/>
            <a:ext cx="4752528" cy="3600400"/>
          </a:xfrm>
          <a:prstGeom prst="rect">
            <a:avLst/>
          </a:prstGeom>
          <a:noFill/>
          <a:ln>
            <a:noFill/>
          </a:ln>
        </p:spPr>
      </p:pic>
      <p:sp>
        <p:nvSpPr>
          <p:cNvPr id="3" name="矩形 2"/>
          <p:cNvSpPr/>
          <p:nvPr/>
        </p:nvSpPr>
        <p:spPr>
          <a:xfrm>
            <a:off x="1907704" y="5781228"/>
            <a:ext cx="5760640" cy="369332"/>
          </a:xfrm>
          <a:prstGeom prst="rect">
            <a:avLst/>
          </a:prstGeom>
        </p:spPr>
        <p:txBody>
          <a:bodyPr wrap="square">
            <a:spAutoFit/>
          </a:bodyPr>
          <a:lstStyle/>
          <a:p>
            <a:r>
              <a:rPr lang="zh-CN" altLang="zh-CN" dirty="0">
                <a:latin typeface="微软雅黑" pitchFamily="34" charset="-122"/>
                <a:ea typeface="微软雅黑" pitchFamily="34" charset="-122"/>
              </a:rPr>
              <a:t>图5-2 复合按钮控制的点、长动控制线路原理图</a:t>
            </a:r>
          </a:p>
        </p:txBody>
      </p:sp>
    </p:spTree>
    <p:extLst>
      <p:ext uri="{BB962C8B-B14F-4D97-AF65-F5344CB8AC3E}">
        <p14:creationId xmlns:p14="http://schemas.microsoft.com/office/powerpoint/2010/main" val="1784942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6"/>
          <p:cNvSpPr txBox="1">
            <a:spLocks noChangeArrowheads="1"/>
          </p:cNvSpPr>
          <p:nvPr/>
        </p:nvSpPr>
        <p:spPr bwMode="auto">
          <a:xfrm>
            <a:off x="694584" y="836712"/>
            <a:ext cx="5763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2. </a:t>
            </a:r>
            <a:r>
              <a:rPr lang="zh-CN" altLang="en-US" sz="2400" dirty="0" smtClean="0">
                <a:solidFill>
                  <a:schemeClr val="tx2"/>
                </a:solidFill>
                <a:latin typeface="微软雅黑" pitchFamily="34" charset="-122"/>
                <a:ea typeface="微软雅黑" pitchFamily="34" charset="-122"/>
                <a:cs typeface="+mj-cs"/>
              </a:rPr>
              <a:t>利用复合按钮控制的点、长动控制线路</a:t>
            </a:r>
            <a:endParaRPr lang="en-US" altLang="zh-CN" sz="2400" dirty="0" smtClean="0">
              <a:solidFill>
                <a:schemeClr val="tx2"/>
              </a:solidFill>
              <a:latin typeface="微软雅黑" pitchFamily="34" charset="-122"/>
              <a:ea typeface="微软雅黑" pitchFamily="34" charset="-122"/>
              <a:cs typeface="+mj-cs"/>
            </a:endParaRPr>
          </a:p>
        </p:txBody>
      </p:sp>
      <p:sp>
        <p:nvSpPr>
          <p:cNvPr id="3" name="矩形 2"/>
          <p:cNvSpPr/>
          <p:nvPr/>
        </p:nvSpPr>
        <p:spPr>
          <a:xfrm>
            <a:off x="539552" y="1556623"/>
            <a:ext cx="7560840" cy="5632311"/>
          </a:xfrm>
          <a:prstGeom prst="rect">
            <a:avLst/>
          </a:prstGeom>
        </p:spPr>
        <p:txBody>
          <a:bodyPr wrap="square">
            <a:spAutoFit/>
          </a:bodyPr>
          <a:lstStyle/>
          <a:p>
            <a:pPr>
              <a:lnSpc>
                <a:spcPct val="150000"/>
              </a:lnSpc>
            </a:pPr>
            <a:r>
              <a:rPr lang="zh-CN" altLang="en-US" sz="2400" dirty="0" smtClean="0">
                <a:latin typeface="微软雅黑" pitchFamily="34" charset="-122"/>
                <a:ea typeface="微软雅黑" pitchFamily="34" charset="-122"/>
              </a:rPr>
              <a:t>工作原理：</a:t>
            </a:r>
            <a:r>
              <a:rPr lang="zh-CN" altLang="zh-CN" sz="2400" dirty="0">
                <a:latin typeface="微软雅黑" pitchFamily="34" charset="-122"/>
                <a:ea typeface="微软雅黑" pitchFamily="34" charset="-122"/>
              </a:rPr>
              <a:t>先合上电源开关</a:t>
            </a:r>
            <a:r>
              <a:rPr lang="en-US" altLang="zh-CN" sz="2400" dirty="0">
                <a:latin typeface="微软雅黑" pitchFamily="34" charset="-122"/>
                <a:ea typeface="微软雅黑" pitchFamily="34" charset="-122"/>
              </a:rPr>
              <a:t>QS</a:t>
            </a:r>
            <a:r>
              <a:rPr lang="zh-CN" altLang="zh-CN" sz="2400" dirty="0">
                <a:latin typeface="微软雅黑" pitchFamily="34" charset="-122"/>
                <a:ea typeface="微软雅黑" pitchFamily="34" charset="-122"/>
              </a:rPr>
              <a:t>。</a:t>
            </a:r>
          </a:p>
          <a:p>
            <a:pPr>
              <a:lnSpc>
                <a:spcPct val="150000"/>
              </a:lnSpc>
            </a:pPr>
            <a:r>
              <a:rPr lang="zh-CN" altLang="zh-CN" sz="2400" dirty="0">
                <a:solidFill>
                  <a:schemeClr val="tx2"/>
                </a:solidFill>
                <a:latin typeface="微软雅黑" pitchFamily="34" charset="-122"/>
                <a:ea typeface="微软雅黑" pitchFamily="34" charset="-122"/>
              </a:rPr>
              <a:t>点动控制</a:t>
            </a:r>
            <a:r>
              <a:rPr lang="zh-CN" altLang="zh-CN" sz="2400" dirty="0">
                <a:latin typeface="微软雅黑" pitchFamily="34" charset="-122"/>
                <a:ea typeface="微软雅黑" pitchFamily="34" charset="-122"/>
              </a:rPr>
              <a:t>：按下按钮</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常闭触点先分断（切断</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辅助触点电路）。</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常开触点后闭合→</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线圈得电→</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主触点闭合（</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辅助触点闭合）→电动机</a:t>
            </a:r>
            <a:r>
              <a:rPr lang="en-US" altLang="zh-CN" sz="2400" dirty="0">
                <a:latin typeface="微软雅黑" pitchFamily="34" charset="-122"/>
                <a:ea typeface="微软雅黑" pitchFamily="34" charset="-122"/>
              </a:rPr>
              <a:t>M</a:t>
            </a:r>
            <a:r>
              <a:rPr lang="zh-CN" altLang="zh-CN" sz="2400" dirty="0">
                <a:latin typeface="微软雅黑" pitchFamily="34" charset="-122"/>
                <a:ea typeface="微软雅黑" pitchFamily="34" charset="-122"/>
              </a:rPr>
              <a:t>启动运转。松开按钮</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常开触点先恢复分断→</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线圈失电→</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主触点断开（</a:t>
            </a:r>
            <a:r>
              <a:rPr lang="en-US" altLang="zh-CN" sz="2400" dirty="0">
                <a:latin typeface="微软雅黑" pitchFamily="34" charset="-122"/>
                <a:ea typeface="微软雅黑" pitchFamily="34" charset="-122"/>
              </a:rPr>
              <a:t>KM</a:t>
            </a:r>
            <a:r>
              <a:rPr lang="zh-CN" altLang="zh-CN" sz="2400" dirty="0">
                <a:latin typeface="微软雅黑" pitchFamily="34" charset="-122"/>
                <a:ea typeface="微软雅黑" pitchFamily="34" charset="-122"/>
              </a:rPr>
              <a:t>辅助触点断开）后</a:t>
            </a:r>
            <a:r>
              <a:rPr lang="en-US" altLang="zh-CN" sz="2400" dirty="0">
                <a:latin typeface="微软雅黑" pitchFamily="34" charset="-122"/>
                <a:ea typeface="微软雅黑" pitchFamily="34" charset="-122"/>
              </a:rPr>
              <a:t>SB3</a:t>
            </a:r>
            <a:r>
              <a:rPr lang="zh-CN" altLang="zh-CN" sz="2400" dirty="0">
                <a:latin typeface="微软雅黑" pitchFamily="34" charset="-122"/>
                <a:ea typeface="微软雅黑" pitchFamily="34" charset="-122"/>
              </a:rPr>
              <a:t>常闭触点恢复闭合→电动机</a:t>
            </a:r>
            <a:r>
              <a:rPr lang="en-US" altLang="zh-CN" sz="2400" dirty="0">
                <a:latin typeface="微软雅黑" pitchFamily="34" charset="-122"/>
                <a:ea typeface="微软雅黑" pitchFamily="34" charset="-122"/>
              </a:rPr>
              <a:t>M</a:t>
            </a:r>
            <a:r>
              <a:rPr lang="zh-CN" altLang="zh-CN" sz="2400" dirty="0">
                <a:latin typeface="微软雅黑" pitchFamily="34" charset="-122"/>
                <a:ea typeface="微软雅黑" pitchFamily="34" charset="-122"/>
              </a:rPr>
              <a:t>停止运转，实现了点动控制。</a:t>
            </a:r>
          </a:p>
          <a:p>
            <a:pPr>
              <a:lnSpc>
                <a:spcPct val="150000"/>
              </a:lnSpc>
            </a:pPr>
            <a:endParaRPr lang="en-US" altLang="zh-CN" sz="2400" dirty="0" smtClean="0">
              <a:latin typeface="微软雅黑" pitchFamily="34" charset="-122"/>
              <a:ea typeface="微软雅黑" pitchFamily="34" charset="-122"/>
            </a:endParaRPr>
          </a:p>
          <a:p>
            <a:pPr>
              <a:lnSpc>
                <a:spcPct val="150000"/>
              </a:lnSpc>
            </a:pPr>
            <a:endParaRPr lang="zh-CN" altLang="zh-CN" sz="2400" dirty="0">
              <a:latin typeface="微软雅黑" pitchFamily="34" charset="-122"/>
              <a:ea typeface="微软雅黑" pitchFamily="34" charset="-122"/>
            </a:endParaRPr>
          </a:p>
        </p:txBody>
      </p:sp>
    </p:spTree>
    <p:extLst>
      <p:ext uri="{BB962C8B-B14F-4D97-AF65-F5344CB8AC3E}">
        <p14:creationId xmlns:p14="http://schemas.microsoft.com/office/powerpoint/2010/main" val="3298586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6"/>
          <p:cNvSpPr txBox="1">
            <a:spLocks noGrp="1" noChangeArrowheads="1"/>
          </p:cNvSpPr>
          <p:nvPr>
            <p:ph type="title"/>
          </p:nvPr>
        </p:nvSpPr>
        <p:spPr bwMode="auto">
          <a:xfrm>
            <a:off x="683568" y="908720"/>
            <a:ext cx="7848872" cy="851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2. </a:t>
            </a:r>
            <a:r>
              <a:rPr lang="zh-CN" altLang="en-US" sz="2400" dirty="0" smtClean="0">
                <a:solidFill>
                  <a:schemeClr val="tx2"/>
                </a:solidFill>
                <a:latin typeface="微软雅黑" pitchFamily="34" charset="-122"/>
                <a:ea typeface="微软雅黑" pitchFamily="34" charset="-122"/>
                <a:cs typeface="+mj-cs"/>
              </a:rPr>
              <a:t>利用复合按钮控制的点、长动控制线路</a:t>
            </a:r>
            <a:endParaRPr lang="en-US" altLang="zh-CN" sz="2400" dirty="0" smtClean="0">
              <a:solidFill>
                <a:schemeClr val="tx2"/>
              </a:solidFill>
              <a:latin typeface="微软雅黑" pitchFamily="34" charset="-122"/>
              <a:ea typeface="微软雅黑" pitchFamily="34" charset="-122"/>
              <a:cs typeface="+mj-cs"/>
            </a:endParaRPr>
          </a:p>
        </p:txBody>
      </p:sp>
      <p:sp>
        <p:nvSpPr>
          <p:cNvPr id="3" name="内容占位符 2"/>
          <p:cNvSpPr>
            <a:spLocks noGrp="1"/>
          </p:cNvSpPr>
          <p:nvPr>
            <p:ph idx="1"/>
          </p:nvPr>
        </p:nvSpPr>
        <p:spPr/>
        <p:txBody>
          <a:bodyPr/>
          <a:lstStyle/>
          <a:p>
            <a:r>
              <a:rPr lang="zh-CN" altLang="zh-CN" dirty="0">
                <a:solidFill>
                  <a:schemeClr val="tx2"/>
                </a:solidFill>
                <a:latin typeface="微软雅黑" pitchFamily="34" charset="-122"/>
              </a:rPr>
              <a:t>长动控制</a:t>
            </a:r>
            <a:r>
              <a:rPr lang="zh-CN" altLang="zh-CN" dirty="0">
                <a:latin typeface="微软雅黑" pitchFamily="34" charset="-122"/>
              </a:rPr>
              <a:t>：按下按钮</a:t>
            </a:r>
            <a:r>
              <a:rPr lang="en-US" altLang="zh-CN" dirty="0">
                <a:latin typeface="微软雅黑" pitchFamily="34" charset="-122"/>
              </a:rPr>
              <a:t>SB2</a:t>
            </a:r>
            <a:r>
              <a:rPr lang="zh-CN" altLang="zh-CN" dirty="0">
                <a:latin typeface="微软雅黑" pitchFamily="34" charset="-122"/>
              </a:rPr>
              <a:t>→</a:t>
            </a:r>
            <a:r>
              <a:rPr lang="en-US" altLang="zh-CN" dirty="0">
                <a:latin typeface="微软雅黑" pitchFamily="34" charset="-122"/>
              </a:rPr>
              <a:t>KM</a:t>
            </a:r>
            <a:r>
              <a:rPr lang="zh-CN" altLang="zh-CN" dirty="0">
                <a:latin typeface="微软雅黑" pitchFamily="34" charset="-122"/>
              </a:rPr>
              <a:t>线圈得电→</a:t>
            </a:r>
            <a:r>
              <a:rPr lang="en-US" altLang="zh-CN" dirty="0">
                <a:latin typeface="微软雅黑" pitchFamily="34" charset="-122"/>
              </a:rPr>
              <a:t>KM</a:t>
            </a:r>
            <a:r>
              <a:rPr lang="zh-CN" altLang="zh-CN" dirty="0">
                <a:latin typeface="微软雅黑" pitchFamily="34" charset="-122"/>
              </a:rPr>
              <a:t>主触点闭合（</a:t>
            </a:r>
            <a:r>
              <a:rPr lang="en-US" altLang="zh-CN" dirty="0">
                <a:latin typeface="微软雅黑" pitchFamily="34" charset="-122"/>
              </a:rPr>
              <a:t>KM</a:t>
            </a:r>
            <a:r>
              <a:rPr lang="zh-CN" altLang="zh-CN" dirty="0">
                <a:latin typeface="微软雅黑" pitchFamily="34" charset="-122"/>
              </a:rPr>
              <a:t>辅助触点闭合）→电动机</a:t>
            </a:r>
            <a:r>
              <a:rPr lang="en-US" altLang="zh-CN" dirty="0">
                <a:latin typeface="微软雅黑" pitchFamily="34" charset="-122"/>
              </a:rPr>
              <a:t>M</a:t>
            </a:r>
            <a:r>
              <a:rPr lang="zh-CN" altLang="zh-CN" dirty="0">
                <a:latin typeface="微软雅黑" pitchFamily="34" charset="-122"/>
              </a:rPr>
              <a:t>启动运转。实现了长动控制。</a:t>
            </a:r>
          </a:p>
          <a:p>
            <a:r>
              <a:rPr lang="zh-CN" altLang="zh-CN" dirty="0">
                <a:solidFill>
                  <a:schemeClr val="tx2"/>
                </a:solidFill>
                <a:latin typeface="微软雅黑" pitchFamily="34" charset="-122"/>
              </a:rPr>
              <a:t>停止</a:t>
            </a:r>
            <a:r>
              <a:rPr lang="zh-CN" altLang="zh-CN" dirty="0">
                <a:latin typeface="微软雅黑" pitchFamily="34" charset="-122"/>
              </a:rPr>
              <a:t>：按停止按钮</a:t>
            </a:r>
            <a:r>
              <a:rPr lang="en-US" altLang="zh-CN" dirty="0">
                <a:latin typeface="微软雅黑" pitchFamily="34" charset="-122"/>
              </a:rPr>
              <a:t>SB1</a:t>
            </a:r>
            <a:r>
              <a:rPr lang="zh-CN" altLang="zh-CN" dirty="0">
                <a:latin typeface="微软雅黑" pitchFamily="34" charset="-122"/>
              </a:rPr>
              <a:t>→</a:t>
            </a:r>
            <a:r>
              <a:rPr lang="en-US" altLang="zh-CN" dirty="0">
                <a:latin typeface="微软雅黑" pitchFamily="34" charset="-122"/>
              </a:rPr>
              <a:t>KM</a:t>
            </a:r>
            <a:r>
              <a:rPr lang="zh-CN" altLang="zh-CN" dirty="0">
                <a:latin typeface="微软雅黑" pitchFamily="34" charset="-122"/>
              </a:rPr>
              <a:t>线圈失电→</a:t>
            </a:r>
            <a:r>
              <a:rPr lang="en-US" altLang="zh-CN" dirty="0">
                <a:latin typeface="微软雅黑" pitchFamily="34" charset="-122"/>
              </a:rPr>
              <a:t>KM</a:t>
            </a:r>
            <a:r>
              <a:rPr lang="zh-CN" altLang="zh-CN" dirty="0">
                <a:latin typeface="微软雅黑" pitchFamily="34" charset="-122"/>
              </a:rPr>
              <a:t>主触点断开→电动机</a:t>
            </a:r>
            <a:r>
              <a:rPr lang="en-US" altLang="zh-CN" dirty="0">
                <a:latin typeface="微软雅黑" pitchFamily="34" charset="-122"/>
              </a:rPr>
              <a:t>M</a:t>
            </a:r>
            <a:r>
              <a:rPr lang="zh-CN" altLang="zh-CN" dirty="0">
                <a:latin typeface="微软雅黑" pitchFamily="34" charset="-122"/>
              </a:rPr>
              <a:t>停止。</a:t>
            </a:r>
          </a:p>
          <a:p>
            <a:endParaRPr lang="zh-CN" altLang="en-US" dirty="0"/>
          </a:p>
        </p:txBody>
      </p:sp>
    </p:spTree>
    <p:extLst>
      <p:ext uri="{BB962C8B-B14F-4D97-AF65-F5344CB8AC3E}">
        <p14:creationId xmlns:p14="http://schemas.microsoft.com/office/powerpoint/2010/main" val="98335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6"/>
          <p:cNvSpPr txBox="1">
            <a:spLocks noChangeArrowheads="1"/>
          </p:cNvSpPr>
          <p:nvPr/>
        </p:nvSpPr>
        <p:spPr bwMode="auto">
          <a:xfrm>
            <a:off x="694584" y="836712"/>
            <a:ext cx="28135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sz="2400" dirty="0" smtClean="0">
                <a:solidFill>
                  <a:schemeClr val="tx2"/>
                </a:solidFill>
                <a:latin typeface="微软雅黑" pitchFamily="34" charset="-122"/>
                <a:ea typeface="微软雅黑" pitchFamily="34" charset="-122"/>
                <a:cs typeface="+mj-cs"/>
              </a:rPr>
              <a:t>5.3.2 </a:t>
            </a:r>
            <a:r>
              <a:rPr lang="zh-CN" altLang="en-US" sz="2400" dirty="0" smtClean="0">
                <a:solidFill>
                  <a:schemeClr val="tx2"/>
                </a:solidFill>
                <a:latin typeface="微软雅黑" pitchFamily="34" charset="-122"/>
                <a:ea typeface="微软雅黑" pitchFamily="34" charset="-122"/>
                <a:cs typeface="+mj-cs"/>
              </a:rPr>
              <a:t>多地控制线路</a:t>
            </a:r>
            <a:endParaRPr lang="en-US" altLang="zh-CN" sz="2400" dirty="0" smtClean="0">
              <a:solidFill>
                <a:schemeClr val="tx2"/>
              </a:solidFill>
              <a:latin typeface="微软雅黑" pitchFamily="34" charset="-122"/>
              <a:ea typeface="微软雅黑" pitchFamily="34" charset="-122"/>
              <a:cs typeface="+mj-cs"/>
            </a:endParaRPr>
          </a:p>
        </p:txBody>
      </p:sp>
      <p:pic>
        <p:nvPicPr>
          <p:cNvPr id="6" name="图片 5"/>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84784"/>
            <a:ext cx="5256584" cy="4248472"/>
          </a:xfrm>
          <a:prstGeom prst="rect">
            <a:avLst/>
          </a:prstGeom>
          <a:noFill/>
          <a:ln>
            <a:noFill/>
          </a:ln>
        </p:spPr>
      </p:pic>
      <p:sp>
        <p:nvSpPr>
          <p:cNvPr id="2" name="矩形 1"/>
          <p:cNvSpPr/>
          <p:nvPr/>
        </p:nvSpPr>
        <p:spPr>
          <a:xfrm>
            <a:off x="2710651" y="5877272"/>
            <a:ext cx="2930610" cy="369332"/>
          </a:xfrm>
          <a:prstGeom prst="rect">
            <a:avLst/>
          </a:prstGeom>
        </p:spPr>
        <p:txBody>
          <a:bodyPr wrap="none">
            <a:spAutoFit/>
          </a:bodyPr>
          <a:lstStyle/>
          <a:p>
            <a:r>
              <a:rPr lang="zh-CN" altLang="zh-CN" dirty="0">
                <a:latin typeface="微软雅黑" pitchFamily="34" charset="-122"/>
                <a:ea typeface="微软雅黑" pitchFamily="34" charset="-122"/>
              </a:rPr>
              <a:t>图5-3 两地控制的控制电路</a:t>
            </a:r>
          </a:p>
        </p:txBody>
      </p:sp>
    </p:spTree>
    <p:extLst>
      <p:ext uri="{BB962C8B-B14F-4D97-AF65-F5344CB8AC3E}">
        <p14:creationId xmlns:p14="http://schemas.microsoft.com/office/powerpoint/2010/main" val="3001538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A000120140530A80PPBG">
  <a:themeElements>
    <a:clrScheme name="自定义 30">
      <a:dk1>
        <a:srgbClr val="47494B"/>
      </a:dk1>
      <a:lt1>
        <a:srgbClr val="FFFFFF"/>
      </a:lt1>
      <a:dk2>
        <a:srgbClr val="454749"/>
      </a:dk2>
      <a:lt2>
        <a:srgbClr val="EAF5FC"/>
      </a:lt2>
      <a:accent1>
        <a:srgbClr val="78AEEE"/>
      </a:accent1>
      <a:accent2>
        <a:srgbClr val="7982BD"/>
      </a:accent2>
      <a:accent3>
        <a:srgbClr val="A9ADDF"/>
      </a:accent3>
      <a:accent4>
        <a:srgbClr val="9D9394"/>
      </a:accent4>
      <a:accent5>
        <a:srgbClr val="3DA4C9"/>
      </a:accent5>
      <a:accent6>
        <a:srgbClr val="FFC000"/>
      </a:accent6>
      <a:hlink>
        <a:srgbClr val="00B0F0"/>
      </a:hlink>
      <a:folHlink>
        <a:srgbClr val="AFB2B4"/>
      </a:folHlink>
    </a:clrScheme>
    <a:fontScheme name="自定义 2">
      <a:majorFont>
        <a:latin typeface="Baskerville Old Face"/>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3356</TotalTime>
  <Words>1438</Words>
  <Application>Microsoft Office PowerPoint</Application>
  <PresentationFormat>全屏显示(4:3)</PresentationFormat>
  <Paragraphs>174</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Kozuka Gothic Pr6N B</vt:lpstr>
      <vt:lpstr>方正舒体</vt:lpstr>
      <vt:lpstr>宋体</vt:lpstr>
      <vt:lpstr>微软雅黑</vt:lpstr>
      <vt:lpstr>幼圆</vt:lpstr>
      <vt:lpstr>Aharoni</vt:lpstr>
      <vt:lpstr>Arial</vt:lpstr>
      <vt:lpstr>Arial Black</vt:lpstr>
      <vt:lpstr>Calibri</vt:lpstr>
      <vt:lpstr>Palace Script MT</vt:lpstr>
      <vt:lpstr>Wingdings</vt:lpstr>
      <vt:lpstr>2_A000120140530A80PPBG</vt:lpstr>
      <vt:lpstr>电气控制与PLC技术</vt:lpstr>
      <vt:lpstr>PowerPoint 演示文稿</vt:lpstr>
      <vt:lpstr>PowerPoint 演示文稿</vt:lpstr>
      <vt:lpstr>PowerPoint 演示文稿</vt:lpstr>
      <vt:lpstr>PowerPoint 演示文稿</vt:lpstr>
      <vt:lpstr>PowerPoint 演示文稿</vt:lpstr>
      <vt:lpstr>PowerPoint 演示文稿</vt:lpstr>
      <vt:lpstr>2. 利用复合按钮控制的点、长动控制线路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lkx</dc:creator>
  <cp:lastModifiedBy>gta</cp:lastModifiedBy>
  <cp:revision>492</cp:revision>
  <dcterms:created xsi:type="dcterms:W3CDTF">2008-06-05T04:49:45Z</dcterms:created>
  <dcterms:modified xsi:type="dcterms:W3CDTF">2014-12-02T01:51:06Z</dcterms:modified>
</cp:coreProperties>
</file>