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19"/>
  </p:notesMasterIdLst>
  <p:sldIdLst>
    <p:sldId id="553" r:id="rId2"/>
    <p:sldId id="552" r:id="rId3"/>
    <p:sldId id="455" r:id="rId4"/>
    <p:sldId id="456" r:id="rId5"/>
    <p:sldId id="457" r:id="rId6"/>
    <p:sldId id="544" r:id="rId7"/>
    <p:sldId id="545" r:id="rId8"/>
    <p:sldId id="546" r:id="rId9"/>
    <p:sldId id="547" r:id="rId10"/>
    <p:sldId id="548" r:id="rId11"/>
    <p:sldId id="549" r:id="rId12"/>
    <p:sldId id="482" r:id="rId13"/>
    <p:sldId id="512" r:id="rId14"/>
    <p:sldId id="513" r:id="rId15"/>
    <p:sldId id="485" r:id="rId16"/>
    <p:sldId id="487" r:id="rId17"/>
    <p:sldId id="551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9" autoAdjust="0"/>
    <p:restoredTop sz="94660"/>
  </p:normalViewPr>
  <p:slideViewPr>
    <p:cSldViewPr>
      <p:cViewPr varScale="1">
        <p:scale>
          <a:sx n="83" d="100"/>
          <a:sy n="83" d="100"/>
        </p:scale>
        <p:origin x="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651952-DF11-414D-8E94-11A720D04309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</dgm:pt>
    <dgm:pt modelId="{4204F26B-3A55-4539-88AD-4D267BEAF0C3}">
      <dgm:prSet phldrT="[文本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228600">
            <a:srgbClr val="7030A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gm:t>
    </dgm:pt>
    <dgm:pt modelId="{8896E334-0F0D-4FDC-9C6A-FBCB43EA4DBB}" type="parTrans" cxnId="{194C7425-4535-40C9-8BC2-F3293B534CF4}">
      <dgm:prSet/>
      <dgm:spPr/>
      <dgm:t>
        <a:bodyPr/>
        <a:lstStyle/>
        <a:p>
          <a:endParaRPr lang="zh-CN" altLang="en-US"/>
        </a:p>
      </dgm:t>
    </dgm:pt>
    <dgm:pt modelId="{EBCE2EE9-5A8D-4DCF-BC84-B7094A71D8BD}" type="sibTrans" cxnId="{194C7425-4535-40C9-8BC2-F3293B534CF4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101600">
            <a:srgbClr val="FFC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/>
        </a:p>
      </dgm:t>
    </dgm:pt>
    <dgm:pt modelId="{6AD91F41-9D87-4B28-A90C-000582152DA3}">
      <dgm:prSet phldrT="[文本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139700">
            <a:srgbClr val="FF0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gm:t>
    </dgm:pt>
    <dgm:pt modelId="{8423E01E-2225-41F9-A828-73827A594088}" type="parTrans" cxnId="{9F6C44D3-A92E-4DCC-A9E6-B9D9BC4F8AE7}">
      <dgm:prSet/>
      <dgm:spPr/>
      <dgm:t>
        <a:bodyPr/>
        <a:lstStyle/>
        <a:p>
          <a:endParaRPr lang="zh-CN" altLang="en-US"/>
        </a:p>
      </dgm:t>
    </dgm:pt>
    <dgm:pt modelId="{D5855A68-0427-4E38-8152-3AB06B90D261}" type="sibTrans" cxnId="{9F6C44D3-A92E-4DCC-A9E6-B9D9BC4F8AE7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glow rad="139700">
            <a:schemeClr val="accent6">
              <a:lumMod val="60000"/>
              <a:lumOff val="40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zh-CN" altLang="en-US"/>
        </a:p>
      </dgm:t>
    </dgm:pt>
    <dgm:pt modelId="{DB5356A4-CD20-4294-A981-D9D284EF1AC8}" type="pres">
      <dgm:prSet presAssocID="{7B651952-DF11-414D-8E94-11A720D04309}" presName="Name0" presStyleCnt="0">
        <dgm:presLayoutVars>
          <dgm:chMax val="21"/>
          <dgm:chPref val="21"/>
        </dgm:presLayoutVars>
      </dgm:prSet>
      <dgm:spPr/>
    </dgm:pt>
    <dgm:pt modelId="{DECBA780-AF2F-4ECD-91CC-93FBA12D928B}" type="pres">
      <dgm:prSet presAssocID="{4204F26B-3A55-4539-88AD-4D267BEAF0C3}" presName="text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63F0DA21-6737-48BB-827B-424778B9EAA1}" type="pres">
      <dgm:prSet presAssocID="{4204F26B-3A55-4539-88AD-4D267BEAF0C3}" presName="textRepeatNode" presStyleLbl="alignNode1" presStyleIdx="0" presStyleCnt="2">
        <dgm:presLayoutVars>
          <dgm:chMax val="0"/>
          <dgm:chPref val="0"/>
          <dgm:bulletEnabled val="1"/>
        </dgm:presLayoutVars>
      </dgm:prSet>
      <dgm:spPr>
        <a:xfrm>
          <a:off x="1467504" y="1127066"/>
          <a:ext cx="1755092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A70601C7-A116-4B80-8628-B636CB46E395}" type="pres">
      <dgm:prSet presAssocID="{4204F26B-3A55-4539-88AD-4D267BEAF0C3}" presName="textaccent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18785B9D-0F5B-40B6-B477-82C597640808}" type="pres">
      <dgm:prSet presAssocID="{4204F26B-3A55-4539-88AD-4D267BEAF0C3}" presName="accentRepeatNode" presStyleLbl="solidAlignAcc1" presStyleIdx="0" presStyleCnt="4" custLinFactX="-100000" custLinFactY="65419" custLinFactNeighborX="-141224" custLinFactNeighborY="100000"/>
      <dgm:spPr>
        <a:xfrm>
          <a:off x="1522312" y="179545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7F6DFD73-FBBC-4BA2-B7D2-9C25D56AA372}" type="pres">
      <dgm:prSet presAssocID="{EBCE2EE9-5A8D-4DCF-BC84-B7094A71D8BD}" presName="image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3AD755-68DA-4BF5-9807-A0AF3B44D39B}" type="pres">
      <dgm:prSet presAssocID="{EBCE2EE9-5A8D-4DCF-BC84-B7094A71D8BD}" presName="imageRepeatNode" presStyleLbl="alignAcc1" presStyleIdx="0" presStyleCnt="2" custLinFactNeighborX="5237" custLinFactNeighborY="-1890"/>
      <dgm:spPr>
        <a:xfrm>
          <a:off x="0" y="311730"/>
          <a:ext cx="1755092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5C4874E3-4535-4C7F-9BE2-7CAB0DF80654}" type="pres">
      <dgm:prSet presAssocID="{EBCE2EE9-5A8D-4DCF-BC84-B7094A71D8BD}" presName="imageaccent1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78E1D52-9A06-4C3A-B85F-4A84A3583BF1}" type="pres">
      <dgm:prSet presAssocID="{EBCE2EE9-5A8D-4DCF-BC84-B7094A71D8BD}" presName="accentRepeatNode" presStyleLbl="solidAlignAcc1" presStyleIdx="1" presStyleCnt="4" custLinFactX="139304" custLinFactY="-200000" custLinFactNeighborX="200000" custLinFactNeighborY="-265707"/>
      <dgm:spPr>
        <a:xfrm>
          <a:off x="1195926" y="161636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D730A21-CECA-4465-8E58-5D1B1A478710}" type="pres">
      <dgm:prSet presAssocID="{6AD91F41-9D87-4B28-A90C-000582152DA3}" presName="text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109CB03B-7F17-4F1C-BB03-C84FBAB06190}" type="pres">
      <dgm:prSet presAssocID="{6AD91F41-9D87-4B28-A90C-000582152DA3}" presName="textRepeatNode" presStyleLbl="alignNode1" presStyleIdx="1" presStyleCnt="2" custScaleX="98552" custLinFactNeighborX="1340" custLinFactNeighborY="3192">
        <dgm:presLayoutVars>
          <dgm:chMax val="0"/>
          <dgm:chPref val="0"/>
          <dgm:bulletEnabled val="1"/>
        </dgm:presLayoutVars>
      </dgm:prSet>
      <dgm:spPr>
        <a:xfrm>
          <a:off x="2899837" y="72002"/>
          <a:ext cx="1729679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05B7D1AE-E4A6-4276-8A01-37C248CE9D41}" type="pres">
      <dgm:prSet presAssocID="{6AD91F41-9D87-4B28-A90C-000582152DA3}" presName="textaccent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4A919062-BD18-4EFF-97C0-9F2C9198A016}" type="pres">
      <dgm:prSet presAssocID="{6AD91F41-9D87-4B28-A90C-000582152DA3}" presName="accentRepeatNode" presStyleLbl="solidAlignAcc1" presStyleIdx="2" presStyleCnt="4" custLinFactX="100000" custLinFactY="-200000" custLinFactNeighborX="197450" custLinFactNeighborY="-225023"/>
      <dgm:spPr>
        <a:xfrm>
          <a:off x="4131550" y="161636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8D5A2D0B-9F4D-42EA-A183-6B571EC09EFB}" type="pres">
      <dgm:prSet presAssocID="{D5855A68-0427-4E38-8152-3AB06B90D261}" presName="image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B6D904E6-F0C5-42BD-96B4-0E85AFB088BE}" type="pres">
      <dgm:prSet presAssocID="{D5855A68-0427-4E38-8152-3AB06B90D261}" presName="imageRepeatNode" presStyleLbl="alignAcc1" presStyleIdx="1" presStyleCnt="2" custLinFactNeighborX="-300" custLinFactNeighborY="1656"/>
      <dgm:spPr>
        <a:xfrm>
          <a:off x="4403128" y="1180570"/>
          <a:ext cx="1755092" cy="1513530"/>
        </a:xfrm>
        <a:prstGeom prst="hexagon">
          <a:avLst>
            <a:gd name="adj" fmla="val 25000"/>
            <a:gd name="vf" fmla="val 115470"/>
          </a:avLst>
        </a:prstGeom>
      </dgm:spPr>
      <dgm:t>
        <a:bodyPr/>
        <a:lstStyle/>
        <a:p>
          <a:endParaRPr lang="zh-CN" altLang="en-US"/>
        </a:p>
      </dgm:t>
    </dgm:pt>
    <dgm:pt modelId="{BDCD2C9A-EA97-4C07-9072-5B75A320E08B}" type="pres">
      <dgm:prSet presAssocID="{D5855A68-0427-4E38-8152-3AB06B90D261}" presName="imageaccent2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452A2E50-1BC1-4B1A-AFB6-B046F1D753A5}" type="pres">
      <dgm:prSet presAssocID="{D5855A68-0427-4E38-8152-3AB06B90D261}" presName="accentRepeatNode" presStyleLbl="solidAlignAcc1" presStyleIdx="3" presStyleCnt="4" custLinFactX="-100000" custLinFactNeighborX="-168192" custLinFactNeighborY="84051"/>
      <dgm:spPr>
        <a:xfrm>
          <a:off x="4457936" y="1795451"/>
          <a:ext cx="205068" cy="176993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gm:spPr>
    </dgm:pt>
  </dgm:ptLst>
  <dgm:cxnLst>
    <dgm:cxn modelId="{9F6C44D3-A92E-4DCC-A9E6-B9D9BC4F8AE7}" srcId="{7B651952-DF11-414D-8E94-11A720D04309}" destId="{6AD91F41-9D87-4B28-A90C-000582152DA3}" srcOrd="1" destOrd="0" parTransId="{8423E01E-2225-41F9-A828-73827A594088}" sibTransId="{D5855A68-0427-4E38-8152-3AB06B90D261}"/>
    <dgm:cxn modelId="{BBA30C70-BE7B-4519-A27C-2E84A34DAF6B}" type="presOf" srcId="{D5855A68-0427-4E38-8152-3AB06B90D261}" destId="{B6D904E6-F0C5-42BD-96B4-0E85AFB088BE}" srcOrd="0" destOrd="0" presId="urn:microsoft.com/office/officeart/2008/layout/HexagonCluster"/>
    <dgm:cxn modelId="{F9E557C4-D580-491B-8839-730CA6966244}" type="presOf" srcId="{7B651952-DF11-414D-8E94-11A720D04309}" destId="{DB5356A4-CD20-4294-A981-D9D284EF1AC8}" srcOrd="0" destOrd="0" presId="urn:microsoft.com/office/officeart/2008/layout/HexagonCluster"/>
    <dgm:cxn modelId="{5FF56D4A-86E6-4D64-83E4-7D337299FF48}" type="presOf" srcId="{4204F26B-3A55-4539-88AD-4D267BEAF0C3}" destId="{63F0DA21-6737-48BB-827B-424778B9EAA1}" srcOrd="0" destOrd="0" presId="urn:microsoft.com/office/officeart/2008/layout/HexagonCluster"/>
    <dgm:cxn modelId="{378B2A83-3011-41C0-B7DE-EC602FC64882}" type="presOf" srcId="{EBCE2EE9-5A8D-4DCF-BC84-B7094A71D8BD}" destId="{373AD755-68DA-4BF5-9807-A0AF3B44D39B}" srcOrd="0" destOrd="0" presId="urn:microsoft.com/office/officeart/2008/layout/HexagonCluster"/>
    <dgm:cxn modelId="{194C7425-4535-40C9-8BC2-F3293B534CF4}" srcId="{7B651952-DF11-414D-8E94-11A720D04309}" destId="{4204F26B-3A55-4539-88AD-4D267BEAF0C3}" srcOrd="0" destOrd="0" parTransId="{8896E334-0F0D-4FDC-9C6A-FBCB43EA4DBB}" sibTransId="{EBCE2EE9-5A8D-4DCF-BC84-B7094A71D8BD}"/>
    <dgm:cxn modelId="{F4AE42DE-11AB-4598-B833-AE807C94DE7E}" type="presOf" srcId="{6AD91F41-9D87-4B28-A90C-000582152DA3}" destId="{109CB03B-7F17-4F1C-BB03-C84FBAB06190}" srcOrd="0" destOrd="0" presId="urn:microsoft.com/office/officeart/2008/layout/HexagonCluster"/>
    <dgm:cxn modelId="{69BF4743-9A38-4341-91F8-E9526EDD6562}" type="presParOf" srcId="{DB5356A4-CD20-4294-A981-D9D284EF1AC8}" destId="{DECBA780-AF2F-4ECD-91CC-93FBA12D928B}" srcOrd="0" destOrd="0" presId="urn:microsoft.com/office/officeart/2008/layout/HexagonCluster"/>
    <dgm:cxn modelId="{1FAF541E-549D-4E49-8AA8-30C14129A047}" type="presParOf" srcId="{DECBA780-AF2F-4ECD-91CC-93FBA12D928B}" destId="{63F0DA21-6737-48BB-827B-424778B9EAA1}" srcOrd="0" destOrd="0" presId="urn:microsoft.com/office/officeart/2008/layout/HexagonCluster"/>
    <dgm:cxn modelId="{9409FC0E-4DE8-43F0-839A-3D7402ACFC99}" type="presParOf" srcId="{DB5356A4-CD20-4294-A981-D9D284EF1AC8}" destId="{A70601C7-A116-4B80-8628-B636CB46E395}" srcOrd="1" destOrd="0" presId="urn:microsoft.com/office/officeart/2008/layout/HexagonCluster"/>
    <dgm:cxn modelId="{4372D5A4-9163-400C-86C6-DFE24050F75E}" type="presParOf" srcId="{A70601C7-A116-4B80-8628-B636CB46E395}" destId="{18785B9D-0F5B-40B6-B477-82C597640808}" srcOrd="0" destOrd="0" presId="urn:microsoft.com/office/officeart/2008/layout/HexagonCluster"/>
    <dgm:cxn modelId="{D05A14FC-728D-4CF1-A1CB-5A4413960613}" type="presParOf" srcId="{DB5356A4-CD20-4294-A981-D9D284EF1AC8}" destId="{7F6DFD73-FBBC-4BA2-B7D2-9C25D56AA372}" srcOrd="2" destOrd="0" presId="urn:microsoft.com/office/officeart/2008/layout/HexagonCluster"/>
    <dgm:cxn modelId="{F1947AE5-6703-4189-AEC5-A8019D25A01A}" type="presParOf" srcId="{7F6DFD73-FBBC-4BA2-B7D2-9C25D56AA372}" destId="{373AD755-68DA-4BF5-9807-A0AF3B44D39B}" srcOrd="0" destOrd="0" presId="urn:microsoft.com/office/officeart/2008/layout/HexagonCluster"/>
    <dgm:cxn modelId="{DD854122-33D9-4A58-B04A-EA23F5C60A78}" type="presParOf" srcId="{DB5356A4-CD20-4294-A981-D9D284EF1AC8}" destId="{5C4874E3-4535-4C7F-9BE2-7CAB0DF80654}" srcOrd="3" destOrd="0" presId="urn:microsoft.com/office/officeart/2008/layout/HexagonCluster"/>
    <dgm:cxn modelId="{8A12BCBF-55C4-4500-A3F3-6B6CBAA08F25}" type="presParOf" srcId="{5C4874E3-4535-4C7F-9BE2-7CAB0DF80654}" destId="{E78E1D52-9A06-4C3A-B85F-4A84A3583BF1}" srcOrd="0" destOrd="0" presId="urn:microsoft.com/office/officeart/2008/layout/HexagonCluster"/>
    <dgm:cxn modelId="{C0854F01-2739-4049-87C2-FF83F412B50D}" type="presParOf" srcId="{DB5356A4-CD20-4294-A981-D9D284EF1AC8}" destId="{ED730A21-CECA-4465-8E58-5D1B1A478710}" srcOrd="4" destOrd="0" presId="urn:microsoft.com/office/officeart/2008/layout/HexagonCluster"/>
    <dgm:cxn modelId="{ED11F0A2-EFD8-4082-974B-C1F300C7A968}" type="presParOf" srcId="{ED730A21-CECA-4465-8E58-5D1B1A478710}" destId="{109CB03B-7F17-4F1C-BB03-C84FBAB06190}" srcOrd="0" destOrd="0" presId="urn:microsoft.com/office/officeart/2008/layout/HexagonCluster"/>
    <dgm:cxn modelId="{9B8710FB-A546-487F-87ED-244CD08082FD}" type="presParOf" srcId="{DB5356A4-CD20-4294-A981-D9D284EF1AC8}" destId="{05B7D1AE-E4A6-4276-8A01-37C248CE9D41}" srcOrd="5" destOrd="0" presId="urn:microsoft.com/office/officeart/2008/layout/HexagonCluster"/>
    <dgm:cxn modelId="{04F6E16B-F128-404B-9A9E-975445C45901}" type="presParOf" srcId="{05B7D1AE-E4A6-4276-8A01-37C248CE9D41}" destId="{4A919062-BD18-4EFF-97C0-9F2C9198A016}" srcOrd="0" destOrd="0" presId="urn:microsoft.com/office/officeart/2008/layout/HexagonCluster"/>
    <dgm:cxn modelId="{CA112CDE-21E2-4A5D-92F2-D5F1632CFBA6}" type="presParOf" srcId="{DB5356A4-CD20-4294-A981-D9D284EF1AC8}" destId="{8D5A2D0B-9F4D-42EA-A183-6B571EC09EFB}" srcOrd="6" destOrd="0" presId="urn:microsoft.com/office/officeart/2008/layout/HexagonCluster"/>
    <dgm:cxn modelId="{C7133569-D6C7-4607-9FF5-D27D42E57D4A}" type="presParOf" srcId="{8D5A2D0B-9F4D-42EA-A183-6B571EC09EFB}" destId="{B6D904E6-F0C5-42BD-96B4-0E85AFB088BE}" srcOrd="0" destOrd="0" presId="urn:microsoft.com/office/officeart/2008/layout/HexagonCluster"/>
    <dgm:cxn modelId="{C363FBD1-155D-466E-BCC9-96543CA621F0}" type="presParOf" srcId="{DB5356A4-CD20-4294-A981-D9D284EF1AC8}" destId="{BDCD2C9A-EA97-4C07-9072-5B75A320E08B}" srcOrd="7" destOrd="0" presId="urn:microsoft.com/office/officeart/2008/layout/HexagonCluster"/>
    <dgm:cxn modelId="{C4CB1B8A-0F89-4BC1-AB31-48C20F509C9F}" type="presParOf" srcId="{BDCD2C9A-EA97-4C07-9072-5B75A320E08B}" destId="{452A2E50-1BC1-4B1A-AFB6-B046F1D753A5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0DA21-6737-48BB-827B-424778B9EAA1}">
      <dsp:nvSpPr>
        <dsp:cNvPr id="0" name=""/>
        <dsp:cNvSpPr/>
      </dsp:nvSpPr>
      <dsp:spPr>
        <a:xfrm>
          <a:off x="1149686" y="1165225"/>
          <a:ext cx="1374992" cy="1185745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228600">
            <a:srgbClr val="7030A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2230" rIns="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900" kern="1200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sp:txBody>
      <dsp:txXfrm>
        <a:off x="1363081" y="1349249"/>
        <a:ext cx="948202" cy="817697"/>
      </dsp:txXfrm>
    </dsp:sp>
    <dsp:sp modelId="{18785B9D-0F5B-40B6-B477-82C597640808}">
      <dsp:nvSpPr>
        <dsp:cNvPr id="0" name=""/>
        <dsp:cNvSpPr/>
      </dsp:nvSpPr>
      <dsp:spPr>
        <a:xfrm>
          <a:off x="805081" y="1918232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AD755-68DA-4BF5-9807-A0AF3B44D39B}">
      <dsp:nvSpPr>
        <dsp:cNvPr id="0" name=""/>
        <dsp:cNvSpPr/>
      </dsp:nvSpPr>
      <dsp:spPr>
        <a:xfrm>
          <a:off x="72008" y="504056"/>
          <a:ext cx="1374992" cy="118574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101600">
            <a:srgbClr val="FFC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E1D52-9A06-4C3A-B85F-4A84A3583BF1}">
      <dsp:nvSpPr>
        <dsp:cNvPr id="0" name=""/>
        <dsp:cNvSpPr/>
      </dsp:nvSpPr>
      <dsp:spPr>
        <a:xfrm>
          <a:off x="1482040" y="902794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CB03B-7F17-4F1C-BB03-C84FBAB06190}">
      <dsp:nvSpPr>
        <dsp:cNvPr id="0" name=""/>
        <dsp:cNvSpPr/>
      </dsp:nvSpPr>
      <dsp:spPr>
        <a:xfrm>
          <a:off x="2328236" y="564315"/>
          <a:ext cx="1355082" cy="1185745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139700">
            <a:srgbClr val="FF0000">
              <a:alpha val="40000"/>
            </a:srgb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2230" rIns="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900" kern="1200" dirty="0">
            <a:solidFill>
              <a:sysClr val="window" lastClr="FFFFFF"/>
            </a:solidFill>
            <a:latin typeface="Calibri"/>
            <a:ea typeface="宋体" panose="02010600030101010101" pitchFamily="2" charset="-122"/>
            <a:cs typeface="+mn-cs"/>
          </a:endParaRPr>
        </a:p>
      </dsp:txBody>
      <dsp:txXfrm>
        <a:off x="2539972" y="749591"/>
        <a:ext cx="931610" cy="815193"/>
      </dsp:txXfrm>
    </dsp:sp>
    <dsp:sp modelId="{4A919062-BD18-4EFF-97C0-9F2C9198A016}">
      <dsp:nvSpPr>
        <dsp:cNvPr id="0" name=""/>
        <dsp:cNvSpPr/>
      </dsp:nvSpPr>
      <dsp:spPr>
        <a:xfrm>
          <a:off x="3714655" y="959207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904E6-F0C5-42BD-96B4-0E85AFB088BE}">
      <dsp:nvSpPr>
        <dsp:cNvPr id="0" name=""/>
        <dsp:cNvSpPr/>
      </dsp:nvSpPr>
      <dsp:spPr>
        <a:xfrm>
          <a:off x="3445418" y="1184861"/>
          <a:ext cx="1374992" cy="118574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glow rad="139700">
            <a:schemeClr val="accent6">
              <a:lumMod val="60000"/>
              <a:lumOff val="40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A2E50-1BC1-4B1A-AFB6-B046F1D753A5}">
      <dsp:nvSpPr>
        <dsp:cNvPr id="0" name=""/>
        <dsp:cNvSpPr/>
      </dsp:nvSpPr>
      <dsp:spPr>
        <a:xfrm>
          <a:off x="3061612" y="1805405"/>
          <a:ext cx="160657" cy="138662"/>
        </a:xfrm>
        <a:prstGeom prst="hexagon">
          <a:avLst>
            <a:gd name="adj" fmla="val 25000"/>
            <a:gd name="vf" fmla="val 11547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B96D022A-D747-43A4-8788-B86006E41700}" type="datetimeFigureOut">
              <a:rPr lang="zh-CN" altLang="en-US" smtClean="0"/>
              <a:pPr>
                <a:defRPr/>
              </a:pPr>
              <a:t>2014/12/2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dirty="0" smtClean="0"/>
              <a:t>单击此处编辑母版文本样式</a:t>
            </a:r>
          </a:p>
          <a:p>
            <a:pPr lvl="1"/>
            <a:r>
              <a:rPr lang="zh-CN" altLang="en-US" noProof="0" dirty="0" smtClean="0"/>
              <a:t>第二级</a:t>
            </a:r>
          </a:p>
          <a:p>
            <a:pPr lvl="2"/>
            <a:r>
              <a:rPr lang="zh-CN" altLang="en-US" noProof="0" dirty="0" smtClean="0"/>
              <a:t>第三级</a:t>
            </a:r>
          </a:p>
          <a:p>
            <a:pPr lvl="3"/>
            <a:r>
              <a:rPr lang="zh-CN" altLang="en-US" noProof="0" dirty="0" smtClean="0"/>
              <a:t>第四级</a:t>
            </a:r>
          </a:p>
          <a:p>
            <a:pPr lvl="4"/>
            <a:r>
              <a:rPr lang="zh-CN" altLang="en-US" noProof="0" dirty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C1D9F786-0DE3-4FB6-B9CE-BB5CBE0430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7067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gradFill flip="none" rotWithShape="1">
          <a:gsLst>
            <a:gs pos="30000">
              <a:schemeClr val="accent1">
                <a:lumMod val="63000"/>
              </a:schemeClr>
            </a:gs>
            <a:gs pos="100000">
              <a:srgbClr val="A5C9F4">
                <a:lumMod val="33000"/>
              </a:srgbClr>
            </a:gs>
            <a:gs pos="3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"/>
          <p:cNvGrpSpPr>
            <a:grpSpLocks/>
          </p:cNvGrpSpPr>
          <p:nvPr userDrawn="1"/>
        </p:nvGrpSpPr>
        <p:grpSpPr bwMode="auto">
          <a:xfrm>
            <a:off x="6084168" y="476672"/>
            <a:ext cx="2617787" cy="1223157"/>
            <a:chOff x="-1132669" y="101366"/>
            <a:chExt cx="2617907" cy="1223080"/>
          </a:xfrm>
        </p:grpSpPr>
        <p:sp>
          <p:nvSpPr>
            <p:cNvPr id="15" name="TextBox 7"/>
            <p:cNvSpPr txBox="1">
              <a:spLocks noChangeArrowheads="1"/>
            </p:cNvSpPr>
            <p:nvPr/>
          </p:nvSpPr>
          <p:spPr bwMode="auto">
            <a:xfrm>
              <a:off x="-1132669" y="800604"/>
              <a:ext cx="2617907" cy="523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2000" kern="0" dirty="0">
                  <a:solidFill>
                    <a:srgbClr val="FFFF00"/>
                  </a:solidFill>
                  <a:latin typeface="方正舒体" pitchFamily="2" charset="-122"/>
                  <a:ea typeface="方正舒体" pitchFamily="2" charset="-122"/>
                </a:rPr>
                <a:t>霍山县高级职业</a:t>
              </a:r>
              <a:r>
                <a:rPr lang="zh-CN" altLang="en-US" sz="2000" kern="0" dirty="0" smtClean="0">
                  <a:solidFill>
                    <a:srgbClr val="FFFF00"/>
                  </a:solidFill>
                  <a:latin typeface="方正舒体" pitchFamily="2" charset="-122"/>
                  <a:ea typeface="方正舒体" pitchFamily="2" charset="-122"/>
                </a:rPr>
                <a:t>中学</a:t>
              </a:r>
              <a:endParaRPr lang="en-US" altLang="zh-CN" sz="2000" kern="0" dirty="0" smtClean="0">
                <a:solidFill>
                  <a:srgbClr val="FFFF00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en-US" altLang="zh-CN" sz="800" b="0" kern="0" dirty="0" smtClean="0">
                  <a:solidFill>
                    <a:srgbClr val="FFFF00"/>
                  </a:solidFill>
                  <a:latin typeface="Aharoni" pitchFamily="2" charset="-79"/>
                  <a:cs typeface="Aharoni" pitchFamily="2" charset="-79"/>
                </a:rPr>
                <a:t> Huo shan </a:t>
              </a:r>
              <a:r>
                <a:rPr lang="en-US" altLang="zh-CN" sz="800" b="0" kern="0" dirty="0">
                  <a:solidFill>
                    <a:srgbClr val="FFFF00"/>
                  </a:solidFill>
                  <a:latin typeface="Aharoni" pitchFamily="2" charset="-79"/>
                  <a:cs typeface="Aharoni" pitchFamily="2" charset="-79"/>
                </a:rPr>
                <a:t>county senior vocational </a:t>
              </a:r>
              <a:r>
                <a:rPr lang="en-US" altLang="zh-CN" sz="800" b="0" kern="0" dirty="0" smtClean="0">
                  <a:solidFill>
                    <a:srgbClr val="FFFF00"/>
                  </a:solidFill>
                  <a:latin typeface="Aharoni" pitchFamily="2" charset="-79"/>
                  <a:cs typeface="Aharoni" pitchFamily="2" charset="-79"/>
                </a:rPr>
                <a:t>middle school</a:t>
              </a:r>
              <a:endParaRPr lang="en-US" altLang="zh-CN" sz="800" b="0" kern="0" dirty="0" smtClean="0">
                <a:solidFill>
                  <a:srgbClr val="FFFF00"/>
                </a:solidFill>
                <a:latin typeface="Aharoni" pitchFamily="2" charset="-79"/>
                <a:ea typeface="方正舒体" pitchFamily="2" charset="-122"/>
                <a:cs typeface="Aharoni" pitchFamily="2" charset="-79"/>
              </a:endParaRPr>
            </a:p>
          </p:txBody>
        </p:sp>
        <p:pic>
          <p:nvPicPr>
            <p:cNvPr id="16" name="Picture 1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080848"/>
                </a:clrFrom>
                <a:clrTo>
                  <a:srgbClr val="080848">
                    <a:alpha val="0"/>
                  </a:srgbClr>
                </a:clrTo>
              </a:clrChange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2472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3" y="101366"/>
              <a:ext cx="890998" cy="728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21" name="图示 20"/>
          <p:cNvGraphicFramePr/>
          <p:nvPr userDrawn="1">
            <p:extLst/>
          </p:nvPr>
        </p:nvGraphicFramePr>
        <p:xfrm>
          <a:off x="1907704" y="1844824"/>
          <a:ext cx="4824536" cy="287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58570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934644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4082125" y="987426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934644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FC6CAA68-00BF-480F-99B8-CFA6B5D852F0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7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339725" y="1044575"/>
            <a:ext cx="8361363" cy="51927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EB618D30-7B2A-4395-B20C-A4046AEDEC74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17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7" y="365125"/>
            <a:ext cx="886883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1585381" y="365125"/>
            <a:ext cx="5949952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6F9820A-1FDE-456A-8CCA-8221FA7B5DF7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49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SO_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目录条目"/>
          <p:cNvSpPr>
            <a:spLocks noGrp="1"/>
          </p:cNvSpPr>
          <p:nvPr>
            <p:ph type="body" sz="quarter" idx="13"/>
          </p:nvPr>
        </p:nvSpPr>
        <p:spPr>
          <a:xfrm>
            <a:off x="628650" y="1328738"/>
            <a:ext cx="7886700" cy="47498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514350" indent="-514350"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  <a:defRPr sz="2800" b="0" cap="none" spc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ea typeface="+mn-ea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5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6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D5C98EB5-A64A-4CF9-9484-72F57086931E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6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9A363EC-11CB-428F-98EC-20A34952979C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0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001718C-9A00-49C9-AB3E-A2700A69F72D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55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982834D-FB12-4EBF-BF08-4E88C090FF74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40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FFE7305B-85DF-4478-8B8A-6EEAEF9667C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80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7B78A7F-EC0A-4938-8CA2-460132A91A85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25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98DD22E6-FB54-4CD1-8F3A-5EAD269F07B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339725" y="1044575"/>
            <a:ext cx="8361363" cy="5192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A5355835-FDAF-4410-B11B-A293EB17999E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>
                <a:solidFill>
                  <a:srgbClr val="47494B">
                    <a:tint val="75000"/>
                  </a:srgbClr>
                </a:solidFill>
              </a:rPr>
              <a:pPr>
                <a:defRPr/>
              </a:pPr>
              <a:t>2014/12/2</a:t>
            </a:fld>
            <a:endParaRPr lang="zh-CN" altLang="en-US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43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>
                <a:solidFill>
                  <a:srgbClr val="47494B">
                    <a:tint val="75000"/>
                  </a:srgbClr>
                </a:solidFill>
              </a:rPr>
              <a:pPr>
                <a:defRPr/>
              </a:pPr>
              <a:t>2014/12/2</a:t>
            </a:fld>
            <a:endParaRPr lang="zh-CN" altLang="en-US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42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>
                <a:solidFill>
                  <a:srgbClr val="47494B">
                    <a:tint val="75000"/>
                  </a:srgbClr>
                </a:solidFill>
              </a:rPr>
              <a:pPr>
                <a:defRPr/>
              </a:pPr>
              <a:t>2014/12/2</a:t>
            </a:fld>
            <a:endParaRPr lang="zh-CN" altLang="en-US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>
              <a:solidFill>
                <a:srgbClr val="47494B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1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1D5B13-C514-480A-8697-970147E286FD}" type="datetimeFigureOut">
              <a:rPr lang="zh-CN" altLang="en-US" smtClean="0"/>
              <a:pPr>
                <a:defRPr/>
              </a:pPr>
              <a:t>2014/12/2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9C571D-E982-4FBA-8CED-C254C6085166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05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31999"/>
            <a:ext cx="5995988" cy="12350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3043648" y="3294063"/>
            <a:ext cx="3056704" cy="380954"/>
          </a:xfrm>
          <a:prstGeom prst="roundRect">
            <a:avLst>
              <a:gd name="adj" fmla="val 23716"/>
            </a:avLst>
          </a:prstGeom>
          <a:ln w="1270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3E9FB0E7-EEC2-44D4-91EA-EC8E2146FEC8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00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SO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31999"/>
            <a:ext cx="5995988" cy="12350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3043648" y="3294063"/>
            <a:ext cx="3056704" cy="380954"/>
          </a:xfrm>
          <a:prstGeom prst="roundRect">
            <a:avLst>
              <a:gd name="adj" fmla="val 23716"/>
            </a:avLst>
          </a:prstGeom>
          <a:ln w="1270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文本占位符 7"/>
          <p:cNvSpPr>
            <a:spLocks noGrp="1"/>
          </p:cNvSpPr>
          <p:nvPr>
            <p:ph type="body" sz="quarter" idx="13"/>
          </p:nvPr>
        </p:nvSpPr>
        <p:spPr>
          <a:xfrm>
            <a:off x="9152172" y="-78021"/>
            <a:ext cx="36000" cy="36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5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8" name="KSO_FN"/>
          <p:cNvSpPr>
            <a:spLocks noGrp="1"/>
          </p:cNvSpPr>
          <p:nvPr>
            <p:ph type="sldNum" sz="quarter" idx="16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8289092-54EF-42ED-B6E5-862CDDCA7F22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 dirty="0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78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49867" y="1244600"/>
            <a:ext cx="3810000" cy="4932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889499" y="1244600"/>
            <a:ext cx="3820587" cy="4932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EF50BBD3-280D-43F3-9039-D0F26525656F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84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7199" y="118532"/>
            <a:ext cx="6984076" cy="71702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6" y="1376362"/>
            <a:ext cx="3868340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6" y="2200274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4" y="1376362"/>
            <a:ext cx="3887391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4" y="2200274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D0E27A5-8B5F-4655-9B44-AF52D89701FE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943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39634" y="101595"/>
            <a:ext cx="8370453" cy="699594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14F0DBDD-03BE-4F91-BFA9-4F3FBAF579FF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09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B5781680-4A95-4F20-9607-AE0B91F7CA82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865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58442" y="533402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4115992" y="1063628"/>
            <a:ext cx="4629150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858442" y="2133602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/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6478588" y="6381750"/>
            <a:ext cx="240823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88186A90-85F2-491D-B28A-65E64640E481}" type="slidenum">
              <a:rPr lang="zh-CN" altLang="zh-CN">
                <a:solidFill>
                  <a:srgbClr val="47494B"/>
                </a:solidFill>
              </a:rPr>
              <a:pPr>
                <a:defRPr/>
              </a:pPr>
              <a:t>‹#›</a:t>
            </a:fld>
            <a:endParaRPr lang="zh-CN" altLang="zh-CN">
              <a:solidFill>
                <a:srgbClr val="474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01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8"/>
          <p:cNvGrpSpPr>
            <a:grpSpLocks/>
          </p:cNvGrpSpPr>
          <p:nvPr userDrawn="1"/>
        </p:nvGrpSpPr>
        <p:grpSpPr bwMode="auto">
          <a:xfrm>
            <a:off x="0" y="692150"/>
            <a:ext cx="9144000" cy="6159500"/>
            <a:chOff x="0" y="0"/>
            <a:chExt cx="9144000" cy="6851936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grpSpPr>
        <p:pic>
          <p:nvPicPr>
            <p:cNvPr id="1039" name="图片 6"/>
            <p:cNvPicPr>
              <a:picLocks noChangeAspect="1"/>
            </p:cNvPicPr>
            <p:nvPr userDrawn="1"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063"/>
              <a:ext cx="9144000" cy="68458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0" y="0"/>
              <a:ext cx="9144000" cy="6851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>
              <a:solidFill>
                <a:srgbClr val="47494B">
                  <a:tint val="75000"/>
                </a:srgbClr>
              </a:solidFill>
            </a:endParaRPr>
          </a:p>
        </p:txBody>
      </p:sp>
      <p:cxnSp>
        <p:nvCxnSpPr>
          <p:cNvPr id="17" name="直接连接符 16"/>
          <p:cNvCxnSpPr/>
          <p:nvPr userDrawn="1"/>
        </p:nvCxnSpPr>
        <p:spPr>
          <a:xfrm>
            <a:off x="0" y="692150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矩形 24"/>
          <p:cNvSpPr>
            <a:spLocks noChangeArrowheads="1"/>
          </p:cNvSpPr>
          <p:nvPr userDrawn="1"/>
        </p:nvSpPr>
        <p:spPr bwMode="auto">
          <a:xfrm>
            <a:off x="6588224" y="6362361"/>
            <a:ext cx="2710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  <a:ea typeface="宋体" charset="-122"/>
              </a:rPr>
              <a:t>《</a:t>
            </a:r>
            <a:r>
              <a:rPr lang="zh-CN" altLang="en-US" dirty="0" smtClean="0">
                <a:solidFill>
                  <a:srgbClr val="002060"/>
                </a:solidFill>
                <a:ea typeface="宋体" charset="-122"/>
              </a:rPr>
              <a:t>电气控制与</a:t>
            </a:r>
            <a:r>
              <a:rPr lang="en-US" altLang="zh-CN" dirty="0" smtClean="0">
                <a:solidFill>
                  <a:srgbClr val="002060"/>
                </a:solidFill>
                <a:ea typeface="宋体" charset="-122"/>
              </a:rPr>
              <a:t>PLC</a:t>
            </a:r>
            <a:r>
              <a:rPr lang="zh-CN" altLang="en-US" dirty="0" smtClean="0">
                <a:solidFill>
                  <a:srgbClr val="002060"/>
                </a:solidFill>
                <a:ea typeface="宋体" charset="-122"/>
              </a:rPr>
              <a:t>技术</a:t>
            </a:r>
            <a:r>
              <a:rPr lang="en-US" altLang="zh-CN" dirty="0" smtClean="0">
                <a:solidFill>
                  <a:srgbClr val="002060"/>
                </a:solidFill>
                <a:ea typeface="宋体" charset="-122"/>
              </a:rPr>
              <a:t>》</a:t>
            </a:r>
          </a:p>
        </p:txBody>
      </p:sp>
      <p:grpSp>
        <p:nvGrpSpPr>
          <p:cNvPr id="1032" name="组合 25"/>
          <p:cNvGrpSpPr>
            <a:grpSpLocks/>
          </p:cNvGrpSpPr>
          <p:nvPr userDrawn="1"/>
        </p:nvGrpSpPr>
        <p:grpSpPr bwMode="auto">
          <a:xfrm>
            <a:off x="0" y="0"/>
            <a:ext cx="9144000" cy="692150"/>
            <a:chOff x="0" y="0"/>
            <a:chExt cx="9144000" cy="692696"/>
          </a:xfrm>
        </p:grpSpPr>
        <p:sp>
          <p:nvSpPr>
            <p:cNvPr id="1033" name="AutoShape 1" descr="C:\Users\jian.peng\AppData\Roaming\Tencent\Users\512555475\QQ\WinTemp\RichOle\L2@X$R3~W0GO`~G)&gt;_5BW.jpg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304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mtClean="0">
                <a:solidFill>
                  <a:srgbClr val="47494B"/>
                </a:solidFill>
                <a:ea typeface="宋体" charset="-122"/>
              </a:endParaRPr>
            </a:p>
          </p:txBody>
        </p:sp>
        <p:pic>
          <p:nvPicPr>
            <p:cNvPr id="28" name="Picture 2" descr="C:\Users\jian.peng\AppData\Roaming\Tencent\Users\512555475\QQ\WinTemp\RichOle\`DTVU$WU[9$3OT)5%DORB_7.jpg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635896" y="152400"/>
              <a:ext cx="5508104" cy="49512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grpSp>
          <p:nvGrpSpPr>
            <p:cNvPr id="1035" name="组合 28"/>
            <p:cNvGrpSpPr>
              <a:grpSpLocks/>
            </p:cNvGrpSpPr>
            <p:nvPr/>
          </p:nvGrpSpPr>
          <p:grpSpPr bwMode="auto">
            <a:xfrm>
              <a:off x="152400" y="52770"/>
              <a:ext cx="3308303" cy="639926"/>
              <a:chOff x="184198" y="113326"/>
              <a:chExt cx="3308303" cy="639926"/>
            </a:xfrm>
          </p:grpSpPr>
          <p:sp>
            <p:nvSpPr>
              <p:cNvPr id="1037" name="TextBox 7"/>
              <p:cNvSpPr txBox="1">
                <a:spLocks noChangeArrowheads="1"/>
              </p:cNvSpPr>
              <p:nvPr/>
            </p:nvSpPr>
            <p:spPr bwMode="auto">
              <a:xfrm>
                <a:off x="874761" y="160648"/>
                <a:ext cx="2617787" cy="522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buFont typeface="Arial" pitchFamily="34" charset="0"/>
                  <a:buNone/>
                  <a:defRPr/>
                </a:pPr>
                <a:r>
                  <a:rPr kumimoji="1" lang="zh-CN" altLang="en-US" sz="2000" b="1" smtClean="0">
                    <a:solidFill>
                      <a:srgbClr val="4D579C"/>
                    </a:solidFill>
                    <a:latin typeface="方正舒体" pitchFamily="2" charset="-122"/>
                    <a:ea typeface="方正舒体" pitchFamily="2" charset="-122"/>
                  </a:rPr>
                  <a:t>霍山县高级职业中学</a:t>
                </a:r>
                <a:endParaRPr kumimoji="1" lang="en-US" altLang="zh-CN" sz="2000" b="1" smtClean="0">
                  <a:solidFill>
                    <a:srgbClr val="4D579C"/>
                  </a:solidFill>
                  <a:latin typeface="方正舒体" pitchFamily="2" charset="-122"/>
                  <a:ea typeface="方正舒体" pitchFamily="2" charset="-122"/>
                </a:endParaRPr>
              </a:p>
              <a:p>
                <a:pPr eaLnBrk="1" hangingPunct="1">
                  <a:buFont typeface="Arial" pitchFamily="34" charset="0"/>
                  <a:buNone/>
                  <a:defRPr/>
                </a:pPr>
                <a:r>
                  <a:rPr kumimoji="1" lang="en-US" altLang="zh-CN" sz="800" smtClean="0">
                    <a:solidFill>
                      <a:srgbClr val="4D579C"/>
                    </a:solidFill>
                    <a:latin typeface="Aharoni" pitchFamily="2" charset="-79"/>
                    <a:cs typeface="Aharoni" pitchFamily="2" charset="-79"/>
                  </a:rPr>
                  <a:t> Huo shan county senior vocational middle school</a:t>
                </a:r>
                <a:endParaRPr kumimoji="1" lang="en-US" altLang="zh-CN" sz="800" smtClean="0">
                  <a:solidFill>
                    <a:srgbClr val="4D579C"/>
                  </a:solidFill>
                  <a:latin typeface="Aharoni" pitchFamily="2" charset="-79"/>
                  <a:ea typeface="方正舒体" pitchFamily="2" charset="-122"/>
                  <a:cs typeface="Aharoni" pitchFamily="2" charset="-79"/>
                </a:endParaRPr>
              </a:p>
            </p:txBody>
          </p:sp>
          <p:pic>
            <p:nvPicPr>
              <p:cNvPr id="1038" name="Picture 11"/>
              <p:cNvPicPr>
                <a:picLocks noChangeAspect="1" noChangeArrowheads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198" y="113326"/>
                <a:ext cx="782542" cy="6399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cxnSp>
          <p:nvCxnSpPr>
            <p:cNvPr id="30" name="直接连接符 29"/>
            <p:cNvCxnSpPr/>
            <p:nvPr/>
          </p:nvCxnSpPr>
          <p:spPr>
            <a:xfrm>
              <a:off x="3491880" y="152400"/>
              <a:ext cx="0" cy="495123"/>
            </a:xfrm>
            <a:prstGeom prst="line">
              <a:avLst/>
            </a:prstGeom>
            <a:ln w="190500" cmpd="thickThin">
              <a:gradFill>
                <a:gsLst>
                  <a:gs pos="0">
                    <a:srgbClr val="030BA9"/>
                  </a:gs>
                  <a:gs pos="47000">
                    <a:schemeClr val="accent1"/>
                  </a:gs>
                  <a:gs pos="6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884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  <p:sldLayoutId id="2147483923" r:id="rId18"/>
    <p:sldLayoutId id="2147483924" r:id="rId19"/>
    <p:sldLayoutId id="2147483925" r:id="rId20"/>
    <p:sldLayoutId id="2147483926" r:id="rId21"/>
    <p:sldLayoutId id="2147483904" r:id="rId22"/>
    <p:sldLayoutId id="2147483852" r:id="rId2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14549F"/>
          </a:solidFill>
          <a:latin typeface="Arial Black" panose="020B0A04020102020204" pitchFamily="34" charset="0"/>
          <a:ea typeface="微软雅黑" panose="020B0503020204020204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4549F"/>
          </a:solidFill>
          <a:latin typeface="Arial Black" pitchFamily="34" charset="0"/>
          <a:ea typeface="微软雅黑" pitchFamily="34" charset="-122"/>
        </a:defRPr>
      </a:lvl9pPr>
    </p:titleStyle>
    <p:bodyStyle>
      <a:lvl1pPr marL="357188" indent="-357188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rgbClr val="963B22"/>
        </a:buClr>
        <a:buSzPct val="70000"/>
        <a:buBlip>
          <a:blip r:embed="rId28"/>
        </a:buBlip>
        <a:defRPr sz="2000" kern="1200">
          <a:solidFill>
            <a:srgbClr val="14549F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357188" indent="-357188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AFB4D7"/>
        </a:buClr>
        <a:buFont typeface="幼圆" pitchFamily="49" charset="-122"/>
        <a:buChar char=" "/>
        <a:defRPr sz="1600" kern="12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123728" y="4869160"/>
            <a:ext cx="5400600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微软雅黑" panose="020B0503020204020204" pitchFamily="34" charset="-122"/>
              </a:rPr>
              <a:t>电气控制与</a:t>
            </a:r>
            <a:r>
              <a:rPr lang="en-US" altLang="zh-CN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微软雅黑" panose="020B0503020204020204" pitchFamily="34" charset="-122"/>
              </a:rPr>
              <a:t>PLC</a:t>
            </a:r>
            <a:r>
              <a:rPr lang="zh-CN" altLang="en-US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微软雅黑" panose="020B0503020204020204" pitchFamily="34" charset="-122"/>
              </a:rPr>
              <a:t>技术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467544" y="5229200"/>
            <a:ext cx="151216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7308304" y="5229200"/>
            <a:ext cx="151216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44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4016" y="764704"/>
            <a:ext cx="4044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7.3.2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常用电器的故障及维修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0540" y="2186881"/>
            <a:ext cx="6712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zh-CN" altLang="zh-CN" dirty="0"/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648396" y="1515467"/>
            <a:ext cx="3608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3.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自动开关的故障及检修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48396" y="2060848"/>
            <a:ext cx="7335836" cy="4606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）失压脱扣器不能使自动开关分闸</a:t>
            </a:r>
          </a:p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反作用弹簧弹力太大或储能弹簧弹力太小，应调整更换有关弹簧；传动机构卡死，不能动作，应检修传动机构，排除卡塞故障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2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）启动电动机时自动掉闸</a:t>
            </a:r>
          </a:p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过载脱扣装置瞬时动作整定电流调得太小，应重新调整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）工作一段时间后自动掉闸</a:t>
            </a:r>
          </a:p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过载脱扣装置长延时整定值调得太短，应重调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；热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元件或延时电路元件损坏，应检查更换。</a:t>
            </a:r>
          </a:p>
          <a:p>
            <a:pPr>
              <a:lnSpc>
                <a:spcPts val="3200"/>
              </a:lnSpc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1528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4016" y="764704"/>
            <a:ext cx="4044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7.3.2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常用电器的故障及维修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0540" y="2186881"/>
            <a:ext cx="6712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zh-CN" altLang="zh-CN" dirty="0"/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648396" y="1515467"/>
            <a:ext cx="3608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3.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自动开关的故障及检修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20540" y="2186881"/>
            <a:ext cx="733583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）自动开关动作后常开主触头不能同时闭合</a:t>
            </a:r>
          </a:p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某相触头传动机构损坏或失灵，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应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检查调整该触头的传动机构。</a:t>
            </a:r>
          </a:p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）辅助触头不能闭合</a:t>
            </a:r>
          </a:p>
          <a:p>
            <a:pPr>
              <a:lnSpc>
                <a:spcPts val="32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动触头桥卡死或脱出，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过载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脱扣装置瞬时动作整定电流调得太小，应重新调整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3657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700" y="836713"/>
            <a:ext cx="3312368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7.4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训练内容和步骤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29296" y="2204864"/>
            <a:ext cx="76151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图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7-1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所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示的三相异步电动机接触器联锁正、反转控制线路是实训线路。线路的动作过程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先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合上电源开关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QS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正转控制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反转控制。</a:t>
            </a:r>
            <a:endParaRPr lang="en-US" altLang="zh-CN" sz="24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（</a:t>
            </a:r>
            <a:r>
              <a:rPr lang="en-US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3</a:t>
            </a:r>
            <a:r>
              <a:rPr lang="zh-CN" altLang="zh-CN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）停止。</a:t>
            </a: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597581" y="1556792"/>
            <a:ext cx="3323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1.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训练内容和控制要求</a:t>
            </a:r>
            <a:endParaRPr lang="zh-CN" altLang="en-US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990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97582" y="908720"/>
            <a:ext cx="2707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训练步骤及要求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55576" y="1484784"/>
            <a:ext cx="7632848" cy="4092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）识读与分析三相异步电动机双重联锁正、反转控制线路的电气原理图，即图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7-1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）根据电气原理图绘制“正一反一停”实训线路的电气元件布置图，如图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7-2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所示，电气安装接线图如图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7-3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所示。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）检查各电气元件。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）固定各电气元件，安装接线。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）用万用表检查控制线路是否正确，工艺是否美观。</a:t>
            </a:r>
          </a:p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）经教师检查后，通电调试。</a:t>
            </a:r>
          </a:p>
        </p:txBody>
      </p:sp>
    </p:spTree>
    <p:extLst>
      <p:ext uri="{BB962C8B-B14F-4D97-AF65-F5344CB8AC3E}">
        <p14:creationId xmlns:p14="http://schemas.microsoft.com/office/powerpoint/2010/main" val="15578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97582" y="980728"/>
            <a:ext cx="178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3</a:t>
            </a:r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注意事项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7582" y="1628800"/>
            <a:ext cx="734704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）检查主要电路。用万用表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R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100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Ω挡，断开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FU2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切除辅助电路，检查各相通路和换向通路。</a:t>
            </a:r>
          </a:p>
          <a:p>
            <a:pPr>
              <a:lnSpc>
                <a:spcPts val="3500"/>
              </a:lnSpc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）检查辅助电路。断开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FU1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切除主电路，用万用表笔放在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端子上，做以下几项检查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ts val="35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检查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启动和停机控制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400" dirty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ts val="35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检查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自锁线路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ts val="35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检查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按钮联锁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ts val="35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检查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辅助触点联锁线路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3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8528" y="1484784"/>
            <a:ext cx="7560840" cy="113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）为什么要采用双重联锁？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）如果单独采用按钮或接触器联锁，各有哪些弊端？</a:t>
            </a: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769368" y="836712"/>
            <a:ext cx="20922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4. </a:t>
            </a:r>
            <a:r>
              <a:rPr lang="zh-CN" altLang="en-US" sz="24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思考与练习</a:t>
            </a:r>
            <a:endParaRPr lang="zh-CN" altLang="zh-CN" sz="2400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904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701" y="836713"/>
            <a:ext cx="425033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7.5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实训报告要求和考核标准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31840" y="1595666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表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实训考核标准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053656"/>
              </p:ext>
            </p:extLst>
          </p:nvPr>
        </p:nvGraphicFramePr>
        <p:xfrm>
          <a:off x="1619672" y="2060848"/>
          <a:ext cx="5760640" cy="4176464"/>
        </p:xfrm>
        <a:graphic>
          <a:graphicData uri="http://schemas.openxmlformats.org/drawingml/2006/table">
            <a:tbl>
              <a:tblPr/>
              <a:tblGrid>
                <a:gridCol w="1063601"/>
                <a:gridCol w="1350164"/>
                <a:gridCol w="538563"/>
                <a:gridCol w="2232248"/>
                <a:gridCol w="576064"/>
              </a:tblGrid>
              <a:tr h="457439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考核项目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考核内容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配分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考核要求及评分标准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得分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57331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电器安装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按触器安装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热继电器的安装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接触器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KM1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KM2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安装到位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热继电器的安装、整定到位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28665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布线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主电路连接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控制电路连接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30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主电路连接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控制电路连接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7166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通电试验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系统组成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系统运行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运行结果分析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</a:t>
                      </a: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能说明系统组成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系统运行正常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会分析运行结果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25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定额时间为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小时，每超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分钟扣</a:t>
                      </a: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180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实际总得分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4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教师签字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 </a:t>
                      </a:r>
                      <a:endParaRPr lang="zh-CN" sz="14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1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7" b="32274"/>
          <a:stretch/>
        </p:blipFill>
        <p:spPr>
          <a:xfrm>
            <a:off x="251520" y="1961984"/>
            <a:ext cx="4144616" cy="27518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矩形 25"/>
          <p:cNvSpPr>
            <a:spLocks noChangeArrowheads="1"/>
          </p:cNvSpPr>
          <p:nvPr/>
        </p:nvSpPr>
        <p:spPr bwMode="auto">
          <a:xfrm>
            <a:off x="4283968" y="3212976"/>
            <a:ext cx="41044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4800" b="1" kern="0" cap="all" dirty="0">
                <a:ln w="9000" cmpd="sng">
                  <a:solidFill>
                    <a:srgbClr val="9D9394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D9394">
                        <a:shade val="20000"/>
                        <a:satMod val="245000"/>
                      </a:srgbClr>
                    </a:gs>
                    <a:gs pos="43000">
                      <a:srgbClr val="9D9394">
                        <a:satMod val="255000"/>
                      </a:srgbClr>
                    </a:gs>
                    <a:gs pos="48000">
                      <a:srgbClr val="9D9394">
                        <a:shade val="85000"/>
                        <a:satMod val="255000"/>
                      </a:srgbClr>
                    </a:gs>
                    <a:gs pos="100000">
                      <a:srgbClr val="9D9394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Thank </a:t>
            </a:r>
            <a:r>
              <a:rPr lang="en-US" altLang="zh-CN" sz="4800" kern="0" dirty="0">
                <a:solidFill>
                  <a:srgbClr val="7D3C4A">
                    <a:lumMod val="50000"/>
                  </a:srgbClr>
                </a:solidFill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 </a:t>
            </a:r>
            <a:r>
              <a:rPr lang="en-US" altLang="zh-CN" sz="4800" b="1" kern="0" cap="all" dirty="0">
                <a:ln w="9000" cmpd="sng">
                  <a:solidFill>
                    <a:srgbClr val="9D9394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D9394">
                        <a:shade val="20000"/>
                        <a:satMod val="245000"/>
                      </a:srgbClr>
                    </a:gs>
                    <a:gs pos="43000">
                      <a:srgbClr val="9D9394">
                        <a:satMod val="255000"/>
                      </a:srgbClr>
                    </a:gs>
                    <a:gs pos="48000">
                      <a:srgbClr val="9D9394">
                        <a:shade val="85000"/>
                        <a:satMod val="255000"/>
                      </a:srgbClr>
                    </a:gs>
                    <a:gs pos="100000">
                      <a:srgbClr val="9D9394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you!</a:t>
            </a:r>
            <a:r>
              <a:rPr lang="en-US" altLang="zh-CN" sz="4800" kern="0" dirty="0">
                <a:solidFill>
                  <a:srgbClr val="7982BD">
                    <a:lumMod val="75000"/>
                  </a:srgbClr>
                </a:solidFill>
                <a:latin typeface="Kozuka Gothic Pr6N B" pitchFamily="34" charset="-128"/>
                <a:ea typeface="Kozuka Gothic Pr6N B" pitchFamily="34" charset="-128"/>
                <a:sym typeface="Palace Script MT" pitchFamily="66" charset="0"/>
              </a:rPr>
              <a:t> </a:t>
            </a:r>
            <a:endParaRPr lang="zh-CN" altLang="en-US" sz="4800" kern="0" dirty="0">
              <a:solidFill>
                <a:srgbClr val="7982BD">
                  <a:lumMod val="75000"/>
                </a:srgbClr>
              </a:solidFill>
              <a:latin typeface="Kozuka Gothic Pr6N B" pitchFamily="34" charset="-128"/>
              <a:ea typeface="Kozuka Gothic Pr6N B" pitchFamily="34" charset="-128"/>
            </a:endParaRPr>
          </a:p>
        </p:txBody>
      </p:sp>
      <p:cxnSp>
        <p:nvCxnSpPr>
          <p:cNvPr id="23556" name="直接连接符 5"/>
          <p:cNvCxnSpPr>
            <a:cxnSpLocks noChangeShapeType="1"/>
          </p:cNvCxnSpPr>
          <p:nvPr/>
        </p:nvCxnSpPr>
        <p:spPr bwMode="auto">
          <a:xfrm>
            <a:off x="3203575" y="4437063"/>
            <a:ext cx="4897438" cy="0"/>
          </a:xfrm>
          <a:prstGeom prst="line">
            <a:avLst/>
          </a:prstGeom>
          <a:noFill/>
          <a:ln w="63500" cmpd="thinThick" algn="ctr">
            <a:solidFill>
              <a:srgbClr val="6D10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接连接符 7"/>
          <p:cNvCxnSpPr/>
          <p:nvPr/>
        </p:nvCxnSpPr>
        <p:spPr>
          <a:xfrm>
            <a:off x="4067175" y="2708275"/>
            <a:ext cx="4033838" cy="0"/>
          </a:xfrm>
          <a:prstGeom prst="line">
            <a:avLst/>
          </a:prstGeom>
          <a:ln>
            <a:solidFill>
              <a:srgbClr val="4D4D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79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618" y="762668"/>
            <a:ext cx="7443063" cy="954107"/>
          </a:xfrm>
          <a:prstGeom prst="rect">
            <a:avLst/>
          </a:prstGeom>
          <a:gradFill>
            <a:gsLst>
              <a:gs pos="100000">
                <a:schemeClr val="accent5">
                  <a:lumMod val="60000"/>
                  <a:lumOff val="40000"/>
                </a:schemeClr>
              </a:gs>
              <a:gs pos="100000">
                <a:schemeClr val="accent6">
                  <a:lumMod val="105000"/>
                  <a:satMod val="103000"/>
                  <a:tint val="73000"/>
                </a:schemeClr>
              </a:gs>
              <a:gs pos="97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项目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7 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按钮和接触器双重联锁的正、反转控制</a:t>
            </a:r>
            <a:endParaRPr lang="en-US" altLang="zh-CN" sz="2800" b="1" dirty="0" smtClean="0">
              <a:latin typeface="微软雅黑" pitchFamily="34" charset="-122"/>
              <a:ea typeface="微软雅黑" pitchFamily="34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线路的安装</a:t>
            </a:r>
            <a:endParaRPr lang="en-US" altLang="zh-CN" sz="28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25500" y="1831063"/>
            <a:ext cx="7298088" cy="4243183"/>
            <a:chOff x="825500" y="1831063"/>
            <a:chExt cx="7298088" cy="4243183"/>
          </a:xfrm>
        </p:grpSpPr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825500" y="2865438"/>
              <a:ext cx="576263" cy="1270000"/>
            </a:xfrm>
            <a:prstGeom prst="rect">
              <a:avLst/>
            </a:prstGeom>
            <a:noFill/>
            <a:ln w="38100" cmpd="thickThin">
              <a:solidFill>
                <a:srgbClr val="FFC000"/>
              </a:solidFill>
              <a:prstDash val="solid"/>
              <a:miter lim="800000"/>
              <a:headEnd/>
              <a:tailEnd/>
            </a:ln>
            <a:effectLst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l" eaLnBrk="1" hangingPunct="1">
                <a:defRPr/>
              </a:pPr>
              <a:r>
                <a:rPr lang="zh-CN" altLang="en-US" sz="2800" b="1" kern="0" dirty="0" smtClean="0">
                  <a:solidFill>
                    <a:srgbClr val="002060"/>
                  </a:solidFill>
                  <a:latin typeface="微软雅黑" pitchFamily="34" charset="-122"/>
                </a:rPr>
                <a:t>目  </a:t>
              </a:r>
              <a:endParaRPr lang="en-US" altLang="zh-CN" sz="2800" b="1" kern="0" dirty="0" smtClean="0">
                <a:solidFill>
                  <a:srgbClr val="002060"/>
                </a:solidFill>
                <a:latin typeface="微软雅黑" pitchFamily="34" charset="-122"/>
              </a:endParaRPr>
            </a:p>
            <a:p>
              <a:pPr algn="l" eaLnBrk="1" hangingPunct="1">
                <a:defRPr/>
              </a:pPr>
              <a:endParaRPr lang="en-US" altLang="zh-CN" sz="2800" b="1" kern="0" dirty="0" smtClean="0">
                <a:solidFill>
                  <a:srgbClr val="002060"/>
                </a:solidFill>
                <a:latin typeface="微软雅黑" pitchFamily="34" charset="-122"/>
              </a:endParaRPr>
            </a:p>
            <a:p>
              <a:pPr algn="l" eaLnBrk="1" hangingPunct="1">
                <a:defRPr/>
              </a:pPr>
              <a:r>
                <a:rPr lang="zh-CN" altLang="en-US" sz="2800" b="1" kern="0" dirty="0" smtClean="0">
                  <a:solidFill>
                    <a:srgbClr val="002060"/>
                  </a:solidFill>
                  <a:latin typeface="微软雅黑" pitchFamily="34" charset="-122"/>
                </a:rPr>
                <a:t>录</a:t>
              </a:r>
              <a:endParaRPr lang="en-US" altLang="zh-CN" sz="2800" b="1" kern="0" dirty="0" smtClean="0">
                <a:solidFill>
                  <a:srgbClr val="002060"/>
                </a:solidFill>
                <a:latin typeface="微软雅黑" pitchFamily="34" charset="-122"/>
              </a:endParaRPr>
            </a:p>
          </p:txBody>
        </p: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906750" y="1871639"/>
              <a:ext cx="1791169" cy="499934"/>
              <a:chOff x="816" y="2304"/>
              <a:chExt cx="1440" cy="448"/>
            </a:xfrm>
          </p:grpSpPr>
          <p:sp>
            <p:nvSpPr>
              <p:cNvPr id="34" name="Freeform 4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1000">
                    <a:schemeClr val="accent5">
                      <a:lumMod val="40000"/>
                      <a:lumOff val="60000"/>
                    </a:schemeClr>
                  </a:gs>
                  <a:gs pos="0">
                    <a:srgbClr val="FFFF00"/>
                  </a:gs>
                  <a:gs pos="100000">
                    <a:srgbClr val="BBE0E3">
                      <a:gamma/>
                      <a:tint val="57647"/>
                      <a:invGamma/>
                    </a:srgbClr>
                  </a:gs>
                  <a:gs pos="100000">
                    <a:srgbClr val="BBE0E3"/>
                  </a:gs>
                </a:gsLst>
                <a:lin ang="27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第一讲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894050" y="2728514"/>
              <a:ext cx="1791169" cy="499934"/>
              <a:chOff x="816" y="2304"/>
              <a:chExt cx="1440" cy="448"/>
            </a:xfrm>
          </p:grpSpPr>
          <p:sp>
            <p:nvSpPr>
              <p:cNvPr id="32" name="Freeform 7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rgbClr val="009999"/>
                  </a:gs>
                  <a:gs pos="50000">
                    <a:srgbClr val="009999">
                      <a:gamma/>
                      <a:tint val="57647"/>
                      <a:invGamma/>
                    </a:srgbClr>
                  </a:gs>
                  <a:gs pos="100000">
                    <a:srgbClr val="009999"/>
                  </a:gs>
                </a:gsLst>
                <a:lin ang="27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第二讲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907372" y="3661719"/>
              <a:ext cx="1791169" cy="499934"/>
              <a:chOff x="816" y="2304"/>
              <a:chExt cx="1440" cy="448"/>
            </a:xfrm>
          </p:grpSpPr>
          <p:sp>
            <p:nvSpPr>
              <p:cNvPr id="30" name="Freeform 10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31" name="Rectangle 11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chemeClr val="bg2">
                      <a:lumMod val="50000"/>
                    </a:schemeClr>
                  </a:gs>
                  <a:gs pos="100000">
                    <a:srgbClr val="3186BB"/>
                  </a:gs>
                  <a:gs pos="100000">
                    <a:srgbClr val="000000">
                      <a:gamma/>
                      <a:tint val="57647"/>
                      <a:invGamma/>
                    </a:srgbClr>
                  </a:gs>
                  <a:gs pos="100000">
                    <a:srgbClr val="000000"/>
                  </a:gs>
                </a:gsLst>
                <a:lin ang="27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第三讲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10" name="Group 12"/>
            <p:cNvGrpSpPr>
              <a:grpSpLocks/>
            </p:cNvGrpSpPr>
            <p:nvPr/>
          </p:nvGrpSpPr>
          <p:grpSpPr bwMode="auto">
            <a:xfrm>
              <a:off x="1894050" y="4582182"/>
              <a:ext cx="1791169" cy="536760"/>
              <a:chOff x="816" y="1972"/>
              <a:chExt cx="1440" cy="481"/>
            </a:xfrm>
          </p:grpSpPr>
          <p:sp>
            <p:nvSpPr>
              <p:cNvPr id="28" name="Freeform 13"/>
              <p:cNvSpPr>
                <a:spLocks/>
              </p:cNvSpPr>
              <p:nvPr/>
            </p:nvSpPr>
            <p:spPr bwMode="gray">
              <a:xfrm>
                <a:off x="874" y="2263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/>
            </p:nvSpPr>
            <p:spPr bwMode="gray">
              <a:xfrm>
                <a:off x="816" y="1972"/>
                <a:ext cx="1440" cy="393"/>
              </a:xfrm>
              <a:prstGeom prst="rect">
                <a:avLst/>
              </a:prstGeom>
              <a:gradFill rotWithShape="1">
                <a:gsLst>
                  <a:gs pos="100000">
                    <a:schemeClr val="accent5"/>
                  </a:gs>
                  <a:gs pos="100000">
                    <a:schemeClr val="accent5">
                      <a:lumMod val="75000"/>
                    </a:schemeClr>
                  </a:gs>
                  <a:gs pos="100000">
                    <a:srgbClr val="92D050"/>
                  </a:gs>
                  <a:gs pos="98000">
                    <a:schemeClr val="accent4">
                      <a:lumMod val="60000"/>
                      <a:lumOff val="40000"/>
                    </a:schemeClr>
                  </a:gs>
                  <a:gs pos="100000">
                    <a:srgbClr val="79ABB4"/>
                  </a:gs>
                  <a:gs pos="100000">
                    <a:srgbClr val="B5D4CC"/>
                  </a:gs>
                  <a:gs pos="96000">
                    <a:srgbClr val="229E89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  <a:gs pos="100000">
                    <a:srgbClr val="4889A1"/>
                  </a:gs>
                  <a:gs pos="100000">
                    <a:srgbClr val="99CC00">
                      <a:gamma/>
                      <a:tint val="57647"/>
                      <a:invGamma/>
                    </a:srgbClr>
                  </a:gs>
                </a:gsLst>
                <a:lin ang="2700000" scaled="1"/>
              </a:gra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第四讲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cxnSp>
          <p:nvCxnSpPr>
            <p:cNvPr id="11" name="AutoShape 15"/>
            <p:cNvCxnSpPr>
              <a:cxnSpLocks noChangeShapeType="1"/>
            </p:cNvCxnSpPr>
            <p:nvPr/>
          </p:nvCxnSpPr>
          <p:spPr bwMode="gray">
            <a:xfrm>
              <a:off x="2770901" y="2282848"/>
              <a:ext cx="4997" cy="4456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16"/>
            <p:cNvCxnSpPr>
              <a:cxnSpLocks noChangeShapeType="1"/>
            </p:cNvCxnSpPr>
            <p:nvPr/>
          </p:nvCxnSpPr>
          <p:spPr bwMode="gray">
            <a:xfrm flipH="1">
              <a:off x="2775898" y="3167072"/>
              <a:ext cx="622" cy="4946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7"/>
            <p:cNvCxnSpPr>
              <a:cxnSpLocks noChangeShapeType="1"/>
              <a:endCxn id="29" idx="0"/>
            </p:cNvCxnSpPr>
            <p:nvPr/>
          </p:nvCxnSpPr>
          <p:spPr bwMode="gray">
            <a:xfrm>
              <a:off x="2784638" y="4100277"/>
              <a:ext cx="4997" cy="4819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2843375" y="2505681"/>
              <a:ext cx="5280213" cy="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 flipV="1">
              <a:off x="2805220" y="3431559"/>
              <a:ext cx="5318368" cy="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 flipV="1">
              <a:off x="2840420" y="4308338"/>
              <a:ext cx="5283168" cy="3289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3991625" y="2751927"/>
              <a:ext cx="32047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1.2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实训设备和元器件</a:t>
              </a:r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3979105" y="3638612"/>
              <a:ext cx="21563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1.3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相关知识  </a:t>
              </a:r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3997822" y="4582180"/>
              <a:ext cx="28969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1.4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训练内容和步骤</a:t>
              </a: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1894050" y="1871639"/>
              <a:ext cx="0" cy="4141231"/>
            </a:xfrm>
            <a:prstGeom prst="line">
              <a:avLst/>
            </a:prstGeom>
            <a:ln w="63500" cmpd="thickThin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/>
          </p:nvSpPr>
          <p:spPr>
            <a:xfrm>
              <a:off x="4005007" y="1831063"/>
              <a:ext cx="19736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1.1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训练目标</a:t>
              </a:r>
            </a:p>
          </p:txBody>
        </p:sp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1947790" y="5574312"/>
              <a:ext cx="1791169" cy="499934"/>
              <a:chOff x="816" y="2304"/>
              <a:chExt cx="1440" cy="448"/>
            </a:xfrm>
          </p:grpSpPr>
          <p:sp>
            <p:nvSpPr>
              <p:cNvPr id="26" name="Freeform 13"/>
              <p:cNvSpPr>
                <a:spLocks/>
              </p:cNvSpPr>
              <p:nvPr/>
            </p:nvSpPr>
            <p:spPr bwMode="gray">
              <a:xfrm>
                <a:off x="902" y="2562"/>
                <a:ext cx="1269" cy="190"/>
              </a:xfrm>
              <a:custGeom>
                <a:avLst/>
                <a:gdLst>
                  <a:gd name="T0" fmla="*/ 9491 w 1120"/>
                  <a:gd name="T1" fmla="*/ 2 h 252"/>
                  <a:gd name="T2" fmla="*/ 9448 w 1120"/>
                  <a:gd name="T3" fmla="*/ 2 h 252"/>
                  <a:gd name="T4" fmla="*/ 9311 w 1120"/>
                  <a:gd name="T5" fmla="*/ 2 h 252"/>
                  <a:gd name="T6" fmla="*/ 9101 w 1120"/>
                  <a:gd name="T7" fmla="*/ 2 h 252"/>
                  <a:gd name="T8" fmla="*/ 8798 w 1120"/>
                  <a:gd name="T9" fmla="*/ 2 h 252"/>
                  <a:gd name="T10" fmla="*/ 8408 w 1120"/>
                  <a:gd name="T11" fmla="*/ 2 h 252"/>
                  <a:gd name="T12" fmla="*/ 7953 w 1120"/>
                  <a:gd name="T13" fmla="*/ 2 h 252"/>
                  <a:gd name="T14" fmla="*/ 7422 w 1120"/>
                  <a:gd name="T15" fmla="*/ 2 h 252"/>
                  <a:gd name="T16" fmla="*/ 6823 w 1120"/>
                  <a:gd name="T17" fmla="*/ 2 h 252"/>
                  <a:gd name="T18" fmla="*/ 6187 w 1120"/>
                  <a:gd name="T19" fmla="*/ 2 h 252"/>
                  <a:gd name="T20" fmla="*/ 5473 w 1120"/>
                  <a:gd name="T21" fmla="*/ 2 h 252"/>
                  <a:gd name="T22" fmla="*/ 4701 w 1120"/>
                  <a:gd name="T23" fmla="*/ 2 h 252"/>
                  <a:gd name="T24" fmla="*/ 3943 w 1120"/>
                  <a:gd name="T25" fmla="*/ 2 h 252"/>
                  <a:gd name="T26" fmla="*/ 3246 w 1120"/>
                  <a:gd name="T27" fmla="*/ 2 h 252"/>
                  <a:gd name="T28" fmla="*/ 2606 w 1120"/>
                  <a:gd name="T29" fmla="*/ 2 h 252"/>
                  <a:gd name="T30" fmla="*/ 2016 w 1120"/>
                  <a:gd name="T31" fmla="*/ 2 h 252"/>
                  <a:gd name="T32" fmla="*/ 1514 w 1120"/>
                  <a:gd name="T33" fmla="*/ 2 h 252"/>
                  <a:gd name="T34" fmla="*/ 1068 w 1120"/>
                  <a:gd name="T35" fmla="*/ 2 h 252"/>
                  <a:gd name="T36" fmla="*/ 688 w 1120"/>
                  <a:gd name="T37" fmla="*/ 2 h 252"/>
                  <a:gd name="T38" fmla="*/ 392 w 1120"/>
                  <a:gd name="T39" fmla="*/ 2 h 252"/>
                  <a:gd name="T40" fmla="*/ 164 w 1120"/>
                  <a:gd name="T41" fmla="*/ 2 h 252"/>
                  <a:gd name="T42" fmla="*/ 48 w 1120"/>
                  <a:gd name="T43" fmla="*/ 2 h 252"/>
                  <a:gd name="T44" fmla="*/ 0 w 1120"/>
                  <a:gd name="T45" fmla="*/ 2 h 252"/>
                  <a:gd name="T46" fmla="*/ 0 w 1120"/>
                  <a:gd name="T47" fmla="*/ 2 h 252"/>
                  <a:gd name="T48" fmla="*/ 4740 w 1120"/>
                  <a:gd name="T49" fmla="*/ 0 h 252"/>
                  <a:gd name="T50" fmla="*/ 9491 w 1120"/>
                  <a:gd name="T51" fmla="*/ 2 h 252"/>
                  <a:gd name="T52" fmla="*/ 9491 w 1120"/>
                  <a:gd name="T53" fmla="*/ 2 h 252"/>
                  <a:gd name="T54" fmla="*/ 9491 w 1120"/>
                  <a:gd name="T55" fmla="*/ 2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27" name="Rectangle 14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97000">
                    <a:srgbClr val="B5D6E1"/>
                  </a:gs>
                  <a:gs pos="0">
                    <a:schemeClr val="accent5">
                      <a:lumMod val="40000"/>
                      <a:lumOff val="60000"/>
                    </a:schemeClr>
                  </a:gs>
                  <a:gs pos="100000">
                    <a:srgbClr val="92D050"/>
                  </a:gs>
                  <a:gs pos="98000">
                    <a:schemeClr val="accent4">
                      <a:lumMod val="60000"/>
                      <a:lumOff val="40000"/>
                    </a:schemeClr>
                  </a:gs>
                  <a:gs pos="0">
                    <a:srgbClr val="B5D4CC"/>
                  </a:gs>
                  <a:gs pos="100000">
                    <a:srgbClr val="99CC00">
                      <a:gamma/>
                      <a:tint val="57647"/>
                      <a:invGamma/>
                    </a:srgbClr>
                  </a:gs>
                </a:gsLst>
                <a:lin ang="2700000" scaled="1"/>
              </a:gra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kern="0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第</a:t>
                </a:r>
                <a:r>
                  <a:rPr lang="zh-CN" altLang="en-US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五</a:t>
                </a:r>
                <a:r>
                  <a:rPr lang="zh-CN" altLang="en-US" b="1" kern="0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讲</a:t>
                </a:r>
                <a:endParaRPr lang="en-US" altLang="zh-CN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803579" y="5253598"/>
              <a:ext cx="5320009" cy="36376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cxnSp>
          <p:nvCxnSpPr>
            <p:cNvPr id="24" name="AutoShape 17"/>
            <p:cNvCxnSpPr>
              <a:cxnSpLocks noChangeShapeType="1"/>
            </p:cNvCxnSpPr>
            <p:nvPr/>
          </p:nvCxnSpPr>
          <p:spPr bwMode="gray">
            <a:xfrm flipH="1">
              <a:off x="2755467" y="5013187"/>
              <a:ext cx="9994" cy="5535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矩形 24"/>
            <p:cNvSpPr/>
            <p:nvPr/>
          </p:nvSpPr>
          <p:spPr>
            <a:xfrm>
              <a:off x="4022785" y="5566761"/>
              <a:ext cx="41008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1.5 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实训报告</a:t>
              </a:r>
              <a:r>
                <a:rPr lang="zh-CN" altLang="zh-CN" sz="2400" dirty="0" smtClean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要求</a:t>
              </a:r>
              <a:r>
                <a:rPr lang="zh-CN" altLang="en-US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及</a:t>
              </a:r>
              <a:r>
                <a:rPr lang="zh-CN" altLang="zh-CN" sz="2400" dirty="0" smtClean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考核</a:t>
              </a:r>
              <a:r>
                <a:rPr lang="zh-CN" altLang="zh-CN" sz="2400" dirty="0">
                  <a:solidFill>
                    <a:schemeClr val="tx1">
                      <a:lumMod val="50000"/>
                    </a:schemeClr>
                  </a:solidFill>
                  <a:latin typeface="+mj-ea"/>
                  <a:ea typeface="+mj-ea"/>
                </a:rPr>
                <a:t>标准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0945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内容占位符 14"/>
          <p:cNvSpPr>
            <a:spLocks noGrp="1"/>
          </p:cNvSpPr>
          <p:nvPr>
            <p:ph idx="1"/>
          </p:nvPr>
        </p:nvSpPr>
        <p:spPr>
          <a:xfrm>
            <a:off x="251520" y="2132856"/>
            <a:ext cx="8424936" cy="3832225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zh-CN" dirty="0"/>
              <a:t>掌握按钮和接触器双重联锁的正、反转控制线路安装方法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zh-CN" dirty="0"/>
              <a:t>熟悉双重联锁的正、反转控制的使用和正确接线。</a:t>
            </a:r>
            <a:endParaRPr lang="en-US" altLang="zh-CN" sz="2400" dirty="0" smtClean="0">
              <a:solidFill>
                <a:schemeClr val="bg1"/>
              </a:solidFill>
              <a:latin typeface="微软雅黑" pitchFamily="34" charset="-122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altLang="zh-CN" sz="2400" dirty="0">
              <a:solidFill>
                <a:schemeClr val="bg1"/>
              </a:solidFill>
              <a:latin typeface="微软雅黑" pitchFamily="34" charset="-122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altLang="zh-CN" sz="2400" dirty="0">
              <a:solidFill>
                <a:schemeClr val="bg1"/>
              </a:solidFill>
              <a:latin typeface="微软雅黑" pitchFamily="34" charset="-122"/>
            </a:endParaRPr>
          </a:p>
          <a:p>
            <a:pPr marL="0" indent="0">
              <a:buClr>
                <a:srgbClr val="FF0000"/>
              </a:buClr>
              <a:buNone/>
            </a:pPr>
            <a:endParaRPr lang="zh-CN" altLang="en-US" sz="2400" dirty="0" smtClean="0">
              <a:solidFill>
                <a:srgbClr val="FF0000"/>
              </a:solidFill>
              <a:latin typeface="微软雅黑" pitchFamily="34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4108" y="1052736"/>
            <a:ext cx="316835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7.1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训练目标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14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700" y="836713"/>
            <a:ext cx="3312368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>
                <a:lumMod val="95000"/>
              </a:schemeClr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7.2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实训设备和元器件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76352" y="1451968"/>
            <a:ext cx="3392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表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-1</a:t>
            </a:r>
            <a:r>
              <a:rPr lang="en-US" altLang="zh-CN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实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训设备和元器件明细表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428040"/>
              </p:ext>
            </p:extLst>
          </p:nvPr>
        </p:nvGraphicFramePr>
        <p:xfrm>
          <a:off x="1691680" y="1893810"/>
          <a:ext cx="5581650" cy="4415512"/>
        </p:xfrm>
        <a:graphic>
          <a:graphicData uri="http://schemas.openxmlformats.org/drawingml/2006/table">
            <a:tbl>
              <a:tblPr/>
              <a:tblGrid>
                <a:gridCol w="461448"/>
                <a:gridCol w="1242792"/>
                <a:gridCol w="854302"/>
                <a:gridCol w="2157581"/>
                <a:gridCol w="865527"/>
              </a:tblGrid>
              <a:tr h="472529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代号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名称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型号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规格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数量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661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M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三相异步电动机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Y-112M-4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4KW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380V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、△接法、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8.8A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1440r/min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661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QS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组合开关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HZ10-25/3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三极、</a:t>
                      </a: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25A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661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FU1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熔断器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RL1-60/25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500V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60A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、配熔体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25A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306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FU2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熔断器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RL1-15/2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500V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15A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、配熔体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2A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306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KM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交流接触器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CJ10-20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20A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线圈电压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380V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661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FR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热继电器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JR16-20/3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三极、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20A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、整定电流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8.8A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661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SB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按钮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LA4-3H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保护式、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500V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5A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、按钮数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306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XT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端子板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JX2-1015</a:t>
                      </a:r>
                      <a:endParaRPr lang="zh-CN" sz="1200" kern="10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500V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10A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15</a:t>
                      </a:r>
                      <a:r>
                        <a:rPr lang="zh-CN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sz="1200" kern="100" dirty="0"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31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836713"/>
            <a:ext cx="3312368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/>
            </a:solidFill>
            <a:headEnd/>
            <a:tailEnd/>
          </a:ln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extrusionH="76200" contourW="12700" prstMaterial="powder">
            <a:bevelT w="165100" prst="coolSlant"/>
            <a:bevelB w="165100" prst="coolSlant"/>
            <a:extrusionClr>
              <a:schemeClr val="tx1">
                <a:lumMod val="50000"/>
                <a:lumOff val="50000"/>
              </a:schemeClr>
            </a:extrusionClr>
            <a:contourClr>
              <a:schemeClr val="accent6">
                <a:lumMod val="20000"/>
                <a:lumOff val="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7.3 </a:t>
            </a:r>
            <a:r>
              <a:rPr lang="zh-CN" altLang="en-US" sz="2400" b="1" dirty="0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相关知识</a:t>
            </a:r>
            <a:endParaRPr lang="zh-CN" altLang="en-US" sz="24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1560" y="1538784"/>
            <a:ext cx="49680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7.3.1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双重联锁的正、反转控制线路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pic>
        <p:nvPicPr>
          <p:cNvPr id="8" name="图片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984" y="2013025"/>
            <a:ext cx="4968552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1691680" y="5877272"/>
            <a:ext cx="6505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图7-1 三相异步电动机双重联锁的正、反转控制电路</a:t>
            </a:r>
          </a:p>
        </p:txBody>
      </p:sp>
    </p:spTree>
    <p:extLst>
      <p:ext uri="{BB962C8B-B14F-4D97-AF65-F5344CB8AC3E}">
        <p14:creationId xmlns:p14="http://schemas.microsoft.com/office/powerpoint/2010/main" val="38038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4016" y="764704"/>
            <a:ext cx="49680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7.3.1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双重联锁的正、反转控制线路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55576" y="2028304"/>
            <a:ext cx="736037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）正转控制。按下按钮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SB2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SB2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常闭触点分断对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联锁（切断反转控制电路）；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SB2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常开触点后闭合→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线圈得电→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主触点闭合→电动机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启动连续正转。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KMl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联锁触点分断对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联锁（切断反转控制电路）。</a:t>
            </a:r>
          </a:p>
          <a:p>
            <a:pPr>
              <a:lnSpc>
                <a:spcPts val="3000"/>
              </a:lnSpc>
            </a:pP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）反转控制。按下按钮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SB3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SB3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常闭触点先分断→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线圈失电→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 1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主触点分断→电动机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失电；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SB3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常开触点后闭合→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线圈得电→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主触点闭合→电动机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启动连续反转。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KM2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联锁触点分断对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联锁（切断正转控制电路）。</a:t>
            </a:r>
          </a:p>
          <a:p>
            <a:pPr>
              <a:lnSpc>
                <a:spcPts val="3000"/>
              </a:lnSpc>
            </a:pP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）停止。按停止按钮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err="1">
                <a:latin typeface="微软雅黑" pitchFamily="34" charset="-122"/>
                <a:ea typeface="微软雅黑" pitchFamily="34" charset="-122"/>
              </a:rPr>
              <a:t>SBl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→整个控制电路失电→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KM1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（或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KM2 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）主触点分断→电动机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M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失电停转。</a:t>
            </a:r>
          </a:p>
          <a:p>
            <a:endParaRPr lang="en-US" altLang="zh-CN" dirty="0"/>
          </a:p>
          <a:p>
            <a:endParaRPr lang="zh-CN" altLang="zh-CN" dirty="0"/>
          </a:p>
        </p:txBody>
      </p:sp>
      <p:sp>
        <p:nvSpPr>
          <p:cNvPr id="4" name="矩形 3"/>
          <p:cNvSpPr/>
          <p:nvPr/>
        </p:nvSpPr>
        <p:spPr>
          <a:xfrm>
            <a:off x="918576" y="1700808"/>
            <a:ext cx="1080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541983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工作原理</a:t>
            </a:r>
            <a:endParaRPr lang="en-US" altLang="zh-CN" sz="24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7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4016" y="764704"/>
            <a:ext cx="4044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7.3.2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常用电器的故障及维修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0540" y="2186881"/>
            <a:ext cx="6712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zh-CN" altLang="zh-CN" dirty="0"/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648396" y="1515467"/>
            <a:ext cx="3916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1.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时间继电器的故障及维修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60227" y="2186881"/>
            <a:ext cx="75121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故障：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延时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不准确。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空气室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密封不严或橡皮薄膜损坏而漏气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，使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延时动作时间缩短，甚至不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延时→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重新装配空气室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ü"/>
            </a:pP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在拆装过程中或其他原因有灰尘进入空气通道，使空气通道受阻，继电器的延时时间就会变得很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长→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要拆开气室，清除空气室内的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灰尘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33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4016" y="764704"/>
            <a:ext cx="4044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7.3.2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常用电器的故障及维修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0540" y="2186881"/>
            <a:ext cx="6712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zh-CN" altLang="zh-CN" dirty="0"/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648396" y="1515467"/>
            <a:ext cx="3916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2.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中间继电器的故障及维修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75384" y="2176662"/>
            <a:ext cx="66726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与接触器相同</a:t>
            </a:r>
            <a:endParaRPr lang="zh-CN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15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614016" y="764704"/>
            <a:ext cx="4044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7.3.2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常用电器的故障及维修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0540" y="2186881"/>
            <a:ext cx="6712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zh-CN" altLang="zh-CN" dirty="0"/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648396" y="1515467"/>
            <a:ext cx="3608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3. </a:t>
            </a:r>
            <a:r>
              <a:rPr lang="zh-CN" altLang="en-US" sz="24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自动开关的故障及检修</a:t>
            </a:r>
            <a:endParaRPr lang="en-US" altLang="zh-CN" sz="24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20540" y="2186880"/>
            <a:ext cx="7551860" cy="4166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）手动操作的自动开关不能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合闸</a:t>
            </a:r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200"/>
              </a:lnSpc>
            </a:pP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原因：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失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压脱扣器线圈开路、线圈引线接触不良、储能弹簧变形、损坏或线路无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电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200"/>
              </a:lnSpc>
            </a:pP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应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检查失压脱扣线圈是否正常、脱扣机构是否动作灵活、储能弹簧是否完好无损、线路上有无额定电压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2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）电动操作的自动开关不能合闸</a:t>
            </a:r>
          </a:p>
          <a:p>
            <a:pPr>
              <a:lnSpc>
                <a:spcPts val="32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操作电源不合要求，应调整或更换操作电源；电磁铁损坏或行程不够，应修理电磁铁或调整电磁铁拉杆行程；操作电动机损坏或电动机定位开关失灵，应排除电动机故障或修理电动机定位开关。</a:t>
            </a:r>
          </a:p>
        </p:txBody>
      </p:sp>
    </p:spTree>
    <p:extLst>
      <p:ext uri="{BB962C8B-B14F-4D97-AF65-F5344CB8AC3E}">
        <p14:creationId xmlns:p14="http://schemas.microsoft.com/office/powerpoint/2010/main" val="14508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000120140530A80PPBG">
  <a:themeElements>
    <a:clrScheme name="自定义 30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78AEEE"/>
      </a:accent1>
      <a:accent2>
        <a:srgbClr val="7982BD"/>
      </a:accent2>
      <a:accent3>
        <a:srgbClr val="A9ADDF"/>
      </a:accent3>
      <a:accent4>
        <a:srgbClr val="9D9394"/>
      </a:accent4>
      <a:accent5>
        <a:srgbClr val="3DA4C9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Baskerville Old Face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3609</TotalTime>
  <Words>1206</Words>
  <Application>Microsoft Office PowerPoint</Application>
  <PresentationFormat>全屏显示(4:3)</PresentationFormat>
  <Paragraphs>169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Kozuka Gothic Pr6N B</vt:lpstr>
      <vt:lpstr>方正舒体</vt:lpstr>
      <vt:lpstr>宋体</vt:lpstr>
      <vt:lpstr>微软雅黑</vt:lpstr>
      <vt:lpstr>幼圆</vt:lpstr>
      <vt:lpstr>Aharoni</vt:lpstr>
      <vt:lpstr>Arial</vt:lpstr>
      <vt:lpstr>Arial Black</vt:lpstr>
      <vt:lpstr>Calibri</vt:lpstr>
      <vt:lpstr>Palace Script MT</vt:lpstr>
      <vt:lpstr>Wingdings</vt:lpstr>
      <vt:lpstr>2_A000120140530A80PPBG</vt:lpstr>
      <vt:lpstr>电气控制与PLC技术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lkx</dc:creator>
  <cp:lastModifiedBy>gta</cp:lastModifiedBy>
  <cp:revision>498</cp:revision>
  <dcterms:created xsi:type="dcterms:W3CDTF">2008-06-05T04:49:45Z</dcterms:created>
  <dcterms:modified xsi:type="dcterms:W3CDTF">2014-12-02T01:52:16Z</dcterms:modified>
</cp:coreProperties>
</file>