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1"/>
  </p:notesMasterIdLst>
  <p:sldIdLst>
    <p:sldId id="557" r:id="rId2"/>
    <p:sldId id="556" r:id="rId3"/>
    <p:sldId id="455" r:id="rId4"/>
    <p:sldId id="456" r:id="rId5"/>
    <p:sldId id="457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482" r:id="rId14"/>
    <p:sldId id="512" r:id="rId15"/>
    <p:sldId id="552" r:id="rId16"/>
    <p:sldId id="513" r:id="rId17"/>
    <p:sldId id="485" r:id="rId18"/>
    <p:sldId id="487" r:id="rId19"/>
    <p:sldId id="554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 autoAdjust="0"/>
  </p:normalViewPr>
  <p:slideViewPr>
    <p:cSldViewPr>
      <p:cViewPr varScale="1">
        <p:scale>
          <a:sx n="83" d="100"/>
          <a:sy n="83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F88ED1A4-591A-4772-B37C-53BAC6E200F4}" type="presOf" srcId="{6AD91F41-9D87-4B28-A90C-000582152DA3}" destId="{109CB03B-7F17-4F1C-BB03-C84FBAB06190}" srcOrd="0" destOrd="0" presId="urn:microsoft.com/office/officeart/2008/layout/HexagonCluster"/>
    <dgm:cxn modelId="{020B0C85-C821-4BFB-8093-3157A645233C}" type="presOf" srcId="{D5855A68-0427-4E38-8152-3AB06B90D261}" destId="{B6D904E6-F0C5-42BD-96B4-0E85AFB088BE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CBE9FD04-F839-4C7D-90EA-BD1826ECB685}" type="presOf" srcId="{7B651952-DF11-414D-8E94-11A720D04309}" destId="{DB5356A4-CD20-4294-A981-D9D284EF1AC8}" srcOrd="0" destOrd="0" presId="urn:microsoft.com/office/officeart/2008/layout/HexagonCluster"/>
    <dgm:cxn modelId="{37BB7857-BA11-404E-9FB4-61E30BC09B64}" type="presOf" srcId="{4204F26B-3A55-4539-88AD-4D267BEAF0C3}" destId="{63F0DA21-6737-48BB-827B-424778B9EAA1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7E392A01-FC6D-44DC-8602-AB7F1215DA57}" type="presOf" srcId="{EBCE2EE9-5A8D-4DCF-BC84-B7094A71D8BD}" destId="{373AD755-68DA-4BF5-9807-A0AF3B44D39B}" srcOrd="0" destOrd="0" presId="urn:microsoft.com/office/officeart/2008/layout/HexagonCluster"/>
    <dgm:cxn modelId="{36CA2249-4801-451E-AD7E-55A46E75021D}" type="presParOf" srcId="{DB5356A4-CD20-4294-A981-D9D284EF1AC8}" destId="{DECBA780-AF2F-4ECD-91CC-93FBA12D928B}" srcOrd="0" destOrd="0" presId="urn:microsoft.com/office/officeart/2008/layout/HexagonCluster"/>
    <dgm:cxn modelId="{6F1BFA2D-5E00-4301-A230-7FBEBC8F69FD}" type="presParOf" srcId="{DECBA780-AF2F-4ECD-91CC-93FBA12D928B}" destId="{63F0DA21-6737-48BB-827B-424778B9EAA1}" srcOrd="0" destOrd="0" presId="urn:microsoft.com/office/officeart/2008/layout/HexagonCluster"/>
    <dgm:cxn modelId="{0C851BAB-EF1E-4B83-A916-3408247E61AD}" type="presParOf" srcId="{DB5356A4-CD20-4294-A981-D9D284EF1AC8}" destId="{A70601C7-A116-4B80-8628-B636CB46E395}" srcOrd="1" destOrd="0" presId="urn:microsoft.com/office/officeart/2008/layout/HexagonCluster"/>
    <dgm:cxn modelId="{45446BFD-0AB3-4F12-9B76-D46997E4313F}" type="presParOf" srcId="{A70601C7-A116-4B80-8628-B636CB46E395}" destId="{18785B9D-0F5B-40B6-B477-82C597640808}" srcOrd="0" destOrd="0" presId="urn:microsoft.com/office/officeart/2008/layout/HexagonCluster"/>
    <dgm:cxn modelId="{C7E10EE6-AF0D-4C1B-A81E-A4547092A3DA}" type="presParOf" srcId="{DB5356A4-CD20-4294-A981-D9D284EF1AC8}" destId="{7F6DFD73-FBBC-4BA2-B7D2-9C25D56AA372}" srcOrd="2" destOrd="0" presId="urn:microsoft.com/office/officeart/2008/layout/HexagonCluster"/>
    <dgm:cxn modelId="{CFE983D5-BAB2-49C0-965A-ED5902B238F4}" type="presParOf" srcId="{7F6DFD73-FBBC-4BA2-B7D2-9C25D56AA372}" destId="{373AD755-68DA-4BF5-9807-A0AF3B44D39B}" srcOrd="0" destOrd="0" presId="urn:microsoft.com/office/officeart/2008/layout/HexagonCluster"/>
    <dgm:cxn modelId="{A4806DB7-1C69-436F-A2AC-CDAE87AD85EE}" type="presParOf" srcId="{DB5356A4-CD20-4294-A981-D9D284EF1AC8}" destId="{5C4874E3-4535-4C7F-9BE2-7CAB0DF80654}" srcOrd="3" destOrd="0" presId="urn:microsoft.com/office/officeart/2008/layout/HexagonCluster"/>
    <dgm:cxn modelId="{75D2BCFC-17D6-4878-8311-CB0F685B9270}" type="presParOf" srcId="{5C4874E3-4535-4C7F-9BE2-7CAB0DF80654}" destId="{E78E1D52-9A06-4C3A-B85F-4A84A3583BF1}" srcOrd="0" destOrd="0" presId="urn:microsoft.com/office/officeart/2008/layout/HexagonCluster"/>
    <dgm:cxn modelId="{0D2848D6-9A61-4073-A46D-B460B2841678}" type="presParOf" srcId="{DB5356A4-CD20-4294-A981-D9D284EF1AC8}" destId="{ED730A21-CECA-4465-8E58-5D1B1A478710}" srcOrd="4" destOrd="0" presId="urn:microsoft.com/office/officeart/2008/layout/HexagonCluster"/>
    <dgm:cxn modelId="{38AA2A1F-4724-4E34-B3AE-912E89301835}" type="presParOf" srcId="{ED730A21-CECA-4465-8E58-5D1B1A478710}" destId="{109CB03B-7F17-4F1C-BB03-C84FBAB06190}" srcOrd="0" destOrd="0" presId="urn:microsoft.com/office/officeart/2008/layout/HexagonCluster"/>
    <dgm:cxn modelId="{9943E11A-01A0-43F4-9F83-091D61B67D88}" type="presParOf" srcId="{DB5356A4-CD20-4294-A981-D9D284EF1AC8}" destId="{05B7D1AE-E4A6-4276-8A01-37C248CE9D41}" srcOrd="5" destOrd="0" presId="urn:microsoft.com/office/officeart/2008/layout/HexagonCluster"/>
    <dgm:cxn modelId="{217B2EFD-BF05-4396-B7F6-3059BBEB4418}" type="presParOf" srcId="{05B7D1AE-E4A6-4276-8A01-37C248CE9D41}" destId="{4A919062-BD18-4EFF-97C0-9F2C9198A016}" srcOrd="0" destOrd="0" presId="urn:microsoft.com/office/officeart/2008/layout/HexagonCluster"/>
    <dgm:cxn modelId="{287FB8E0-E22E-4B55-8587-0C74C3B487B6}" type="presParOf" srcId="{DB5356A4-CD20-4294-A981-D9D284EF1AC8}" destId="{8D5A2D0B-9F4D-42EA-A183-6B571EC09EFB}" srcOrd="6" destOrd="0" presId="urn:microsoft.com/office/officeart/2008/layout/HexagonCluster"/>
    <dgm:cxn modelId="{98276CB2-56AC-445C-AEC8-DF7961D156A5}" type="presParOf" srcId="{8D5A2D0B-9F4D-42EA-A183-6B571EC09EFB}" destId="{B6D904E6-F0C5-42BD-96B4-0E85AFB088BE}" srcOrd="0" destOrd="0" presId="urn:microsoft.com/office/officeart/2008/layout/HexagonCluster"/>
    <dgm:cxn modelId="{2863943B-5A03-493F-95B4-1FE40DB38A89}" type="presParOf" srcId="{DB5356A4-CD20-4294-A981-D9D284EF1AC8}" destId="{BDCD2C9A-EA97-4C07-9072-5B75A320E08B}" srcOrd="7" destOrd="0" presId="urn:microsoft.com/office/officeart/2008/layout/HexagonCluster"/>
    <dgm:cxn modelId="{7CFAF66F-AADC-4EA7-AB00-50CF1C82D706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97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7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4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8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9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5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9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4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4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3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6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2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4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0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7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5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9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04" r:id="rId22"/>
    <p:sldLayoutId id="2147483852" r:id="rId2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28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3429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自动循环控制电路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8576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16" y="2420888"/>
            <a:ext cx="521181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483768" y="5877272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(a)自动往复循环控制电路</a:t>
            </a:r>
          </a:p>
        </p:txBody>
      </p:sp>
    </p:spTree>
    <p:extLst>
      <p:ext uri="{BB962C8B-B14F-4D97-AF65-F5344CB8AC3E}">
        <p14:creationId xmlns:p14="http://schemas.microsoft.com/office/powerpoint/2010/main" val="15275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3429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自动循环控制电路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8576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495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74" y="2348880"/>
            <a:ext cx="487692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195736" y="528001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(b)机床工作台往复运动示意图</a:t>
            </a:r>
          </a:p>
          <a:p>
            <a:pPr>
              <a:lnSpc>
                <a:spcPts val="3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8-3 自动循环控制电路</a:t>
            </a:r>
          </a:p>
        </p:txBody>
      </p:sp>
    </p:spTree>
    <p:extLst>
      <p:ext uri="{BB962C8B-B14F-4D97-AF65-F5344CB8AC3E}">
        <p14:creationId xmlns:p14="http://schemas.microsoft.com/office/powerpoint/2010/main" val="38818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3429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自动循环控制电路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8576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7584" y="2204864"/>
            <a:ext cx="6984776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先合上电源开关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ts val="3500"/>
              </a:lnSpc>
            </a:pP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按下按钮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通电并自锁→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正转，拖动工作台向左移动；当运动到位时→压下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SQ1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其常闭触点断开→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线圈断电→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停转→同时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SQ1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常开触点闭合→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通电并自锁→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反转，拖动工作台向右移动，当运动到位时一压下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SQ2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线圈断电，同时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SQ2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常开触点闭合→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又通电→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由反转变为正转，拖动运动部件变后退为前进，如此周而复始地自动往复工作。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56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9296" y="2204864"/>
            <a:ext cx="7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8-3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是自动往复控制线路的实训电路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556792"/>
            <a:ext cx="763284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）识读与分析自动往复循环控制线路电气原理图，即图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8-3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）根据电气原理图绘制自动往复循环控制电气安装接线图，如图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8-4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）固定电气元件。</a:t>
            </a:r>
          </a:p>
          <a:p>
            <a:pPr>
              <a:lnSpc>
                <a:spcPts val="35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）按电气安装接线图接线。注意接线要牢固，接触要良好，文明操作。</a:t>
            </a:r>
          </a:p>
          <a:p>
            <a:pPr>
              <a:lnSpc>
                <a:spcPts val="35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）在接线完成后，若检查无误，经指导老师检查允许后方可通电调试。</a:t>
            </a:r>
          </a:p>
          <a:p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57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1" y="89034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65790"/>
            <a:ext cx="4680520" cy="43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181300" y="586791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图8-4 自动往复循环控制电气安装接线图</a:t>
            </a:r>
          </a:p>
        </p:txBody>
      </p:sp>
    </p:spTree>
    <p:extLst>
      <p:ext uri="{BB962C8B-B14F-4D97-AF65-F5344CB8AC3E}">
        <p14:creationId xmlns:p14="http://schemas.microsoft.com/office/powerpoint/2010/main" val="21619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980728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注意事项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582" y="1628800"/>
            <a:ext cx="7347048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在接线完成后要检查电动机的转向与限位开关是否协调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例如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电动机正转（即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吸合），运动部件运动到所需要反向的位置时，挡块应该撞到限位开关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SQ1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，而不应撞到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SQ2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。否则，电动机不会反向，即运动部件不会反向，如果电动机与限位开关不协调，只要将三相异步电动机的三根电源线对调两根即可。</a:t>
            </a:r>
          </a:p>
        </p:txBody>
      </p:sp>
    </p:spTree>
    <p:extLst>
      <p:ext uri="{BB962C8B-B14F-4D97-AF65-F5344CB8AC3E}">
        <p14:creationId xmlns:p14="http://schemas.microsoft.com/office/powerpoint/2010/main" val="59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）位置开关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SQ3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SQ4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在电路在起什么作用？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）位置开关应该安装在控制柜里的控制板上还是安装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机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床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身上？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1" y="836713"/>
            <a:ext cx="425033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5500" y="1571566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187686"/>
              </p:ext>
            </p:extLst>
          </p:nvPr>
        </p:nvGraphicFramePr>
        <p:xfrm>
          <a:off x="1259632" y="2060848"/>
          <a:ext cx="6192688" cy="3888432"/>
        </p:xfrm>
        <a:graphic>
          <a:graphicData uri="http://schemas.openxmlformats.org/drawingml/2006/table">
            <a:tbl>
              <a:tblPr/>
              <a:tblGrid>
                <a:gridCol w="1368152"/>
                <a:gridCol w="1365008"/>
                <a:gridCol w="651216"/>
                <a:gridCol w="2312031"/>
                <a:gridCol w="49628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电器安装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按触器安装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位置开关的安装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接触器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KM1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KM2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安装到位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位置开关安装到位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布线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主电路连接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控制电路连接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主电路连接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控制电路连接</a:t>
                      </a: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安全文明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通电试验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系统组成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运行结果分析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能说明系统组成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系统运行正常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会分析运行结果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定额时间为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小时，每超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分钟扣</a:t>
                      </a: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3232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教师签字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525" y="762668"/>
            <a:ext cx="7443063" cy="523220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8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工作台自动往返控制线路的安装与检修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5500" y="1831063"/>
            <a:ext cx="7298088" cy="4243183"/>
            <a:chOff x="825500" y="1831063"/>
            <a:chExt cx="7298088" cy="4243183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2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0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28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894050" y="4582181"/>
              <a:ext cx="1791169" cy="504398"/>
              <a:chOff x="816" y="1972"/>
              <a:chExt cx="1440" cy="452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36" y="2234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9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7"/>
            <p:cNvCxnSpPr>
              <a:cxnSpLocks noChangeShapeType="1"/>
              <a:endCxn id="27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4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2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矩形 22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44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通过对自动往返循环控制线路的接线，加深对有一些特殊要求的控制线路的了解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掌握电动机自动往返运动的控制方法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熟悉行程开关的使用方法。掌握对自动往返电气线路的安装操作能力。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zh-CN" sz="2400" dirty="0">
              <a:solidFill>
                <a:schemeClr val="bg1"/>
              </a:solidFill>
              <a:latin typeface="微软雅黑" pitchFamily="34" charset="-122"/>
            </a:endParaRPr>
          </a:p>
          <a:p>
            <a:pPr marL="0" indent="0">
              <a:buClr>
                <a:srgbClr val="FF0000"/>
              </a:buClr>
              <a:buNone/>
            </a:pP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4224" y="980728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451968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38592"/>
              </p:ext>
            </p:extLst>
          </p:nvPr>
        </p:nvGraphicFramePr>
        <p:xfrm>
          <a:off x="1619672" y="1916832"/>
          <a:ext cx="5686425" cy="4381500"/>
        </p:xfrm>
        <a:graphic>
          <a:graphicData uri="http://schemas.openxmlformats.org/drawingml/2006/table">
            <a:tbl>
              <a:tblPr/>
              <a:tblGrid>
                <a:gridCol w="609237"/>
                <a:gridCol w="1126993"/>
                <a:gridCol w="870339"/>
                <a:gridCol w="1941427"/>
                <a:gridCol w="1138429"/>
              </a:tblGrid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三相异步电动机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Y-112M-4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4KW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8.8A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1440r/min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QS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组合开关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HZ10-25/3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三极额定电流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25A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RL1-60/25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60A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、配熔体额定电流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25A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FU2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RL1-15/2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15A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、配熔体额定电流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2A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CJ10-20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20A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线圈电压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FR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JR16-20/3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20A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、整定电流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8.8A</a:t>
                      </a:r>
                      <a:endParaRPr lang="zh-CN" sz="11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LA4-3H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保护式按钮</a:t>
                      </a: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（代用）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XT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JX2-1015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10A15</a:t>
                      </a: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SQ1-4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位置开关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JLXK1-111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单轮旋转式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主电路导线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BVR-1.5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1.5mm2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0.25mm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BVR-1.0</a:t>
                      </a:r>
                      <a:endParaRPr lang="zh-CN" sz="11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1mm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0.43mm</a:t>
                      </a:r>
                      <a:r>
                        <a:rPr lang="zh-CN" sz="11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484784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8.3.1 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行程开关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9549" y="227687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6792" y="211804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原理</a:t>
            </a:r>
          </a:p>
        </p:txBody>
      </p:sp>
      <p:sp>
        <p:nvSpPr>
          <p:cNvPr id="3" name="矩形 2"/>
          <p:cNvSpPr/>
          <p:nvPr/>
        </p:nvSpPr>
        <p:spPr>
          <a:xfrm>
            <a:off x="819549" y="2708920"/>
            <a:ext cx="73760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利用生产设备某些运动部件的机械位移而碰撞位置开关，使其触点动作，将机械信号变为电信号，接通、断开或变换某些控制电路的指令，借以实现对机械的电气控制</a:t>
            </a:r>
            <a:r>
              <a:rPr lang="zh-CN" altLang="zh-CN" sz="2200" dirty="0" smtClean="0">
                <a:latin typeface="微软雅黑" pitchFamily="34" charset="-122"/>
                <a:ea typeface="微软雅黑" pitchFamily="34" charset="-122"/>
              </a:rPr>
              <a:t>要求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840226" y="428312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3848" y="41242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作用</a:t>
            </a:r>
          </a:p>
        </p:txBody>
      </p:sp>
      <p:sp>
        <p:nvSpPr>
          <p:cNvPr id="4" name="矩形 3"/>
          <p:cNvSpPr/>
          <p:nvPr/>
        </p:nvSpPr>
        <p:spPr>
          <a:xfrm>
            <a:off x="856890" y="4603721"/>
            <a:ext cx="7301354" cy="1608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200" dirty="0">
                <a:latin typeface="微软雅黑" pitchFamily="34" charset="-122"/>
                <a:ea typeface="微软雅黑" pitchFamily="34" charset="-122"/>
              </a:rPr>
              <a:t>用来限制机械运动的位置或行程，使运动机械按一定位置或行程自动停止、反向运动、变速运动或自动往返运动等。即主要用于检测工作机械的位置，发出命令以控制其主动方向或行程长短。</a:t>
            </a:r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行程开关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8610" y="1668239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1190" y="150941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组成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610" y="2097544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由操作头、传动机构、触点系统和外壳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组成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8610" y="2852936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8610" y="3284984"/>
            <a:ext cx="417646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直动式和转动式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有触点和无触点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6718" y="26941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种类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01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8.3.1 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行程开关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8576" y="154198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747" y="138424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结构示意图</a:t>
            </a:r>
          </a:p>
        </p:txBody>
      </p:sp>
      <p:pic>
        <p:nvPicPr>
          <p:cNvPr id="14" name="图片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88" y="1898997"/>
            <a:ext cx="3041356" cy="312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23528" y="5601820"/>
            <a:ext cx="6424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1—外壳；2—顶杆；3—常开静触点；4—触点弹簧；5—动触头；6--常闭静触点</a:t>
            </a:r>
            <a:r>
              <a:rPr lang="zh-CN" altLang="zh-CN" dirty="0" smtClean="0"/>
              <a:t>；7</a:t>
            </a:r>
            <a:r>
              <a:rPr lang="zh-CN" altLang="zh-CN" dirty="0"/>
              <a:t>—恢复弹簧；8—螺钉</a:t>
            </a:r>
          </a:p>
        </p:txBody>
      </p:sp>
      <p:sp>
        <p:nvSpPr>
          <p:cNvPr id="5" name="矩形 4"/>
          <p:cNvSpPr/>
          <p:nvPr/>
        </p:nvSpPr>
        <p:spPr>
          <a:xfrm>
            <a:off x="4355976" y="1844823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工作机械碰撞传动头时经传动机构使顶杆向下移动，到达一定行程时，改变了弹簧力的方向，其垂直方向力由向下变为向上，则动触点向上跳动，使动断触点分断，动合触头闭合。当外力去掉后，在复位弹簧的作用下顶杆上升，动触头又向下跳动，恢复初始状态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81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行程开关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8576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9511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图形文字符号</a:t>
            </a: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3829625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5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83568" y="836712"/>
            <a:ext cx="219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行程开关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8576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747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型号意义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36881"/>
              </p:ext>
            </p:extLst>
          </p:nvPr>
        </p:nvGraphicFramePr>
        <p:xfrm>
          <a:off x="1739788" y="2204863"/>
          <a:ext cx="5280484" cy="332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3" imgW="5086921" imgH="3208615" progId="Visio.Drawing.11">
                  <p:embed/>
                </p:oleObj>
              </mc:Choice>
              <mc:Fallback>
                <p:oleObj name="Visio" r:id="rId3" imgW="5086921" imgH="320861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788" y="2204863"/>
                        <a:ext cx="5280484" cy="3327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411760" y="5733256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图8-2 行程开关型号意义</a:t>
            </a:r>
          </a:p>
        </p:txBody>
      </p:sp>
    </p:spTree>
    <p:extLst>
      <p:ext uri="{BB962C8B-B14F-4D97-AF65-F5344CB8AC3E}">
        <p14:creationId xmlns:p14="http://schemas.microsoft.com/office/powerpoint/2010/main" val="40711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Words>1011</Words>
  <Application>Microsoft Office PowerPoint</Application>
  <PresentationFormat>全屏显示(4:3)</PresentationFormat>
  <Paragraphs>168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Wingdings</vt:lpstr>
      <vt:lpstr>2_A000120140530A80PPBG</vt:lpstr>
      <vt:lpstr>Visio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501</cp:revision>
  <dcterms:created xsi:type="dcterms:W3CDTF">2008-06-05T04:49:45Z</dcterms:created>
  <dcterms:modified xsi:type="dcterms:W3CDTF">2014-12-02T01:52:49Z</dcterms:modified>
</cp:coreProperties>
</file>