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5" r:id="rId1"/>
  </p:sldMasterIdLst>
  <p:notesMasterIdLst>
    <p:notesMasterId r:id="rId18"/>
  </p:notesMasterIdLst>
  <p:sldIdLst>
    <p:sldId id="562" r:id="rId2"/>
    <p:sldId id="561" r:id="rId3"/>
    <p:sldId id="455" r:id="rId4"/>
    <p:sldId id="456" r:id="rId5"/>
    <p:sldId id="457" r:id="rId6"/>
    <p:sldId id="554" r:id="rId7"/>
    <p:sldId id="555" r:id="rId8"/>
    <p:sldId id="556" r:id="rId9"/>
    <p:sldId id="482" r:id="rId10"/>
    <p:sldId id="512" r:id="rId11"/>
    <p:sldId id="557" r:id="rId12"/>
    <p:sldId id="513" r:id="rId13"/>
    <p:sldId id="558" r:id="rId14"/>
    <p:sldId id="485" r:id="rId15"/>
    <p:sldId id="487" r:id="rId16"/>
    <p:sldId id="560" r:id="rId1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9" autoAdjust="0"/>
    <p:restoredTop sz="94660"/>
  </p:normalViewPr>
  <p:slideViewPr>
    <p:cSldViewPr>
      <p:cViewPr varScale="1">
        <p:scale>
          <a:sx n="83" d="100"/>
          <a:sy n="83" d="100"/>
        </p:scale>
        <p:origin x="47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image" Target="../media/image6.png"/><Relationship Id="rId4" Type="http://schemas.openxmlformats.org/officeDocument/2006/relationships/image" Target="../media/image9.jp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image" Target="../media/image6.png"/><Relationship Id="rId4" Type="http://schemas.openxmlformats.org/officeDocument/2006/relationships/image" Target="../media/image9.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651952-DF11-414D-8E94-11A720D04309}" type="doc">
      <dgm:prSet loTypeId="urn:microsoft.com/office/officeart/2008/layout/HexagonCluster" loCatId="picture" qsTypeId="urn:microsoft.com/office/officeart/2005/8/quickstyle/simple1" qsCatId="simple" csTypeId="urn:microsoft.com/office/officeart/2005/8/colors/accent1_2" csCatId="accent1" phldr="1"/>
      <dgm:spPr/>
    </dgm:pt>
    <dgm:pt modelId="{4204F26B-3A55-4539-88AD-4D267BEAF0C3}">
      <dgm:prSet phldrT="[文本]"/>
      <dgm:spPr>
        <a:blipFill rotWithShape="0">
          <a:blip xmlns:r="http://schemas.openxmlformats.org/officeDocument/2006/relationships" r:embed="rId1"/>
          <a:stretch>
            <a:fillRect/>
          </a:stretch>
        </a:blipFill>
        <a:ln w="25400" cap="flat" cmpd="sng" algn="ctr">
          <a:solidFill>
            <a:srgbClr val="4F81BD">
              <a:hueOff val="0"/>
              <a:satOff val="0"/>
              <a:lumOff val="0"/>
              <a:alphaOff val="0"/>
            </a:srgbClr>
          </a:solidFill>
          <a:prstDash val="solid"/>
        </a:ln>
        <a:effectLst>
          <a:glow rad="228600">
            <a:srgbClr val="7030A0">
              <a:alpha val="40000"/>
            </a:srgbClr>
          </a:glow>
        </a:effectLst>
        <a:scene3d>
          <a:camera prst="orthographicFront"/>
          <a:lightRig rig="threePt" dir="t"/>
        </a:scene3d>
        <a:sp3d>
          <a:bevelT w="139700" h="139700" prst="divot"/>
        </a:sp3d>
      </dgm:spPr>
      <dgm:t>
        <a:bodyPr/>
        <a:lstStyle/>
        <a:p>
          <a:endParaRPr lang="zh-CN" altLang="en-US" dirty="0">
            <a:solidFill>
              <a:sysClr val="window" lastClr="FFFFFF"/>
            </a:solidFill>
            <a:latin typeface="Calibri"/>
            <a:ea typeface="宋体" panose="02010600030101010101" pitchFamily="2" charset="-122"/>
            <a:cs typeface="+mn-cs"/>
          </a:endParaRPr>
        </a:p>
      </dgm:t>
    </dgm:pt>
    <dgm:pt modelId="{8896E334-0F0D-4FDC-9C6A-FBCB43EA4DBB}" type="parTrans" cxnId="{194C7425-4535-40C9-8BC2-F3293B534CF4}">
      <dgm:prSet/>
      <dgm:spPr/>
      <dgm:t>
        <a:bodyPr/>
        <a:lstStyle/>
        <a:p>
          <a:endParaRPr lang="zh-CN" altLang="en-US"/>
        </a:p>
      </dgm:t>
    </dgm:pt>
    <dgm:pt modelId="{EBCE2EE9-5A8D-4DCF-BC84-B7094A71D8BD}" type="sibTrans" cxnId="{194C7425-4535-40C9-8BC2-F3293B534CF4}">
      <dgm:prSet/>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5000" r="-15000"/>
          </a:stretch>
        </a:blipFill>
        <a:ln w="25400" cap="flat" cmpd="sng" algn="ctr">
          <a:solidFill>
            <a:srgbClr val="4F81BD">
              <a:hueOff val="0"/>
              <a:satOff val="0"/>
              <a:lumOff val="0"/>
              <a:alphaOff val="0"/>
            </a:srgbClr>
          </a:solidFill>
          <a:prstDash val="solid"/>
        </a:ln>
        <a:effectLst>
          <a:glow rad="101600">
            <a:srgbClr val="FFC000">
              <a:alpha val="40000"/>
            </a:srgbClr>
          </a:glow>
        </a:effectLst>
        <a:scene3d>
          <a:camera prst="orthographicFront"/>
          <a:lightRig rig="threePt" dir="t"/>
        </a:scene3d>
        <a:sp3d>
          <a:bevelT w="139700" h="139700" prst="divot"/>
        </a:sp3d>
      </dgm:spPr>
      <dgm:t>
        <a:bodyPr/>
        <a:lstStyle/>
        <a:p>
          <a:endParaRPr lang="zh-CN" altLang="en-US"/>
        </a:p>
      </dgm:t>
    </dgm:pt>
    <dgm:pt modelId="{6AD91F41-9D87-4B28-A90C-000582152DA3}">
      <dgm:prSet phldrT="[文本]"/>
      <dgm:spPr>
        <a:blipFill rotWithShape="0">
          <a:blip xmlns:r="http://schemas.openxmlformats.org/officeDocument/2006/relationships" r:embed="rId3"/>
          <a:stretch>
            <a:fillRect/>
          </a:stretch>
        </a:blipFill>
        <a:ln w="25400" cap="flat" cmpd="sng" algn="ctr">
          <a:solidFill>
            <a:srgbClr val="4F81BD">
              <a:hueOff val="0"/>
              <a:satOff val="0"/>
              <a:lumOff val="0"/>
              <a:alphaOff val="0"/>
            </a:srgbClr>
          </a:solidFill>
          <a:prstDash val="solid"/>
        </a:ln>
        <a:effectLst>
          <a:glow rad="139700">
            <a:srgbClr val="FF0000">
              <a:alpha val="40000"/>
            </a:srgbClr>
          </a:glow>
        </a:effectLst>
        <a:scene3d>
          <a:camera prst="orthographicFront"/>
          <a:lightRig rig="threePt" dir="t"/>
        </a:scene3d>
        <a:sp3d>
          <a:bevelT w="139700" h="139700" prst="divot"/>
        </a:sp3d>
      </dgm:spPr>
      <dgm:t>
        <a:bodyPr/>
        <a:lstStyle/>
        <a:p>
          <a:endParaRPr lang="zh-CN" altLang="en-US" dirty="0">
            <a:solidFill>
              <a:sysClr val="window" lastClr="FFFFFF"/>
            </a:solidFill>
            <a:latin typeface="Calibri"/>
            <a:ea typeface="宋体" panose="02010600030101010101" pitchFamily="2" charset="-122"/>
            <a:cs typeface="+mn-cs"/>
          </a:endParaRPr>
        </a:p>
      </dgm:t>
    </dgm:pt>
    <dgm:pt modelId="{8423E01E-2225-41F9-A828-73827A594088}" type="parTrans" cxnId="{9F6C44D3-A92E-4DCC-A9E6-B9D9BC4F8AE7}">
      <dgm:prSet/>
      <dgm:spPr/>
      <dgm:t>
        <a:bodyPr/>
        <a:lstStyle/>
        <a:p>
          <a:endParaRPr lang="zh-CN" altLang="en-US"/>
        </a:p>
      </dgm:t>
    </dgm:pt>
    <dgm:pt modelId="{D5855A68-0427-4E38-8152-3AB06B90D261}" type="sibTrans" cxnId="{9F6C44D3-A92E-4DCC-A9E6-B9D9BC4F8AE7}">
      <dgm:prSet/>
      <dgm:spPr>
        <a:blipFill>
          <a:blip xmlns:r="http://schemas.openxmlformats.org/officeDocument/2006/relationships" r:embed="rId4">
            <a:extLst>
              <a:ext uri="{28A0092B-C50C-407E-A947-70E740481C1C}">
                <a14:useLocalDpi xmlns:a14="http://schemas.microsoft.com/office/drawing/2010/main" val="0"/>
              </a:ext>
            </a:extLst>
          </a:blip>
          <a:srcRect/>
          <a:stretch>
            <a:fillRect t="-24000" b="-24000"/>
          </a:stretch>
        </a:blipFill>
        <a:ln w="25400" cap="flat" cmpd="sng" algn="ctr">
          <a:solidFill>
            <a:srgbClr val="4F81BD">
              <a:hueOff val="0"/>
              <a:satOff val="0"/>
              <a:lumOff val="0"/>
              <a:alphaOff val="0"/>
            </a:srgbClr>
          </a:solidFill>
          <a:prstDash val="solid"/>
        </a:ln>
        <a:effectLst>
          <a:glow rad="139700">
            <a:schemeClr val="accent6">
              <a:lumMod val="60000"/>
              <a:lumOff val="40000"/>
              <a:alpha val="40000"/>
            </a:schemeClr>
          </a:glow>
        </a:effectLst>
        <a:scene3d>
          <a:camera prst="orthographicFront"/>
          <a:lightRig rig="threePt" dir="t"/>
        </a:scene3d>
        <a:sp3d>
          <a:bevelT w="139700" h="139700" prst="divot"/>
        </a:sp3d>
      </dgm:spPr>
      <dgm:t>
        <a:bodyPr/>
        <a:lstStyle/>
        <a:p>
          <a:endParaRPr lang="zh-CN" altLang="en-US"/>
        </a:p>
      </dgm:t>
    </dgm:pt>
    <dgm:pt modelId="{DB5356A4-CD20-4294-A981-D9D284EF1AC8}" type="pres">
      <dgm:prSet presAssocID="{7B651952-DF11-414D-8E94-11A720D04309}" presName="Name0" presStyleCnt="0">
        <dgm:presLayoutVars>
          <dgm:chMax val="21"/>
          <dgm:chPref val="21"/>
        </dgm:presLayoutVars>
      </dgm:prSet>
      <dgm:spPr/>
    </dgm:pt>
    <dgm:pt modelId="{DECBA780-AF2F-4ECD-91CC-93FBA12D928B}" type="pres">
      <dgm:prSet presAssocID="{4204F26B-3A55-4539-88AD-4D267BEAF0C3}" presName="text1" presStyleCnt="0"/>
      <dgm:spPr>
        <a:scene3d>
          <a:camera prst="orthographicFront"/>
          <a:lightRig rig="threePt" dir="t"/>
        </a:scene3d>
        <a:sp3d>
          <a:bevelT w="139700" h="139700" prst="divot"/>
        </a:sp3d>
      </dgm:spPr>
    </dgm:pt>
    <dgm:pt modelId="{63F0DA21-6737-48BB-827B-424778B9EAA1}" type="pres">
      <dgm:prSet presAssocID="{4204F26B-3A55-4539-88AD-4D267BEAF0C3}" presName="textRepeatNode" presStyleLbl="alignNode1" presStyleIdx="0" presStyleCnt="2">
        <dgm:presLayoutVars>
          <dgm:chMax val="0"/>
          <dgm:chPref val="0"/>
          <dgm:bulletEnabled val="1"/>
        </dgm:presLayoutVars>
      </dgm:prSet>
      <dgm:spPr>
        <a:xfrm>
          <a:off x="1467504" y="1127066"/>
          <a:ext cx="1755092" cy="1513530"/>
        </a:xfrm>
        <a:prstGeom prst="hexagon">
          <a:avLst>
            <a:gd name="adj" fmla="val 25000"/>
            <a:gd name="vf" fmla="val 115470"/>
          </a:avLst>
        </a:prstGeom>
      </dgm:spPr>
      <dgm:t>
        <a:bodyPr/>
        <a:lstStyle/>
        <a:p>
          <a:endParaRPr lang="zh-CN" altLang="en-US"/>
        </a:p>
      </dgm:t>
    </dgm:pt>
    <dgm:pt modelId="{A70601C7-A116-4B80-8628-B636CB46E395}" type="pres">
      <dgm:prSet presAssocID="{4204F26B-3A55-4539-88AD-4D267BEAF0C3}" presName="textaccent1" presStyleCnt="0"/>
      <dgm:spPr>
        <a:scene3d>
          <a:camera prst="orthographicFront"/>
          <a:lightRig rig="threePt" dir="t"/>
        </a:scene3d>
        <a:sp3d>
          <a:bevelT w="139700" h="139700" prst="divot"/>
        </a:sp3d>
      </dgm:spPr>
    </dgm:pt>
    <dgm:pt modelId="{18785B9D-0F5B-40B6-B477-82C597640808}" type="pres">
      <dgm:prSet presAssocID="{4204F26B-3A55-4539-88AD-4D267BEAF0C3}" presName="accentRepeatNode" presStyleLbl="solidAlignAcc1" presStyleIdx="0" presStyleCnt="4" custLinFactX="-100000" custLinFactY="65419" custLinFactNeighborX="-141224" custLinFactNeighborY="100000"/>
      <dgm:spPr>
        <a:xfrm>
          <a:off x="1522312" y="1795451"/>
          <a:ext cx="205068" cy="176993"/>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a:scene3d>
          <a:camera prst="orthographicFront"/>
          <a:lightRig rig="threePt" dir="t"/>
        </a:scene3d>
        <a:sp3d>
          <a:bevelT w="139700" h="139700" prst="divot"/>
        </a:sp3d>
      </dgm:spPr>
    </dgm:pt>
    <dgm:pt modelId="{7F6DFD73-FBBC-4BA2-B7D2-9C25D56AA372}" type="pres">
      <dgm:prSet presAssocID="{EBCE2EE9-5A8D-4DCF-BC84-B7094A71D8BD}" presName="image1" presStyleCnt="0"/>
      <dgm:spPr>
        <a:scene3d>
          <a:camera prst="orthographicFront"/>
          <a:lightRig rig="threePt" dir="t"/>
        </a:scene3d>
        <a:sp3d>
          <a:bevelT w="139700" h="139700" prst="divot"/>
        </a:sp3d>
      </dgm:spPr>
    </dgm:pt>
    <dgm:pt modelId="{373AD755-68DA-4BF5-9807-A0AF3B44D39B}" type="pres">
      <dgm:prSet presAssocID="{EBCE2EE9-5A8D-4DCF-BC84-B7094A71D8BD}" presName="imageRepeatNode" presStyleLbl="alignAcc1" presStyleIdx="0" presStyleCnt="2" custLinFactNeighborX="5237" custLinFactNeighborY="-1890"/>
      <dgm:spPr>
        <a:xfrm>
          <a:off x="0" y="311730"/>
          <a:ext cx="1755092" cy="1513530"/>
        </a:xfrm>
        <a:prstGeom prst="hexagon">
          <a:avLst>
            <a:gd name="adj" fmla="val 25000"/>
            <a:gd name="vf" fmla="val 115470"/>
          </a:avLst>
        </a:prstGeom>
      </dgm:spPr>
      <dgm:t>
        <a:bodyPr/>
        <a:lstStyle/>
        <a:p>
          <a:endParaRPr lang="zh-CN" altLang="en-US"/>
        </a:p>
      </dgm:t>
    </dgm:pt>
    <dgm:pt modelId="{5C4874E3-4535-4C7F-9BE2-7CAB0DF80654}" type="pres">
      <dgm:prSet presAssocID="{EBCE2EE9-5A8D-4DCF-BC84-B7094A71D8BD}" presName="imageaccent1" presStyleCnt="0"/>
      <dgm:spPr>
        <a:scene3d>
          <a:camera prst="orthographicFront"/>
          <a:lightRig rig="threePt" dir="t"/>
        </a:scene3d>
        <a:sp3d>
          <a:bevelT w="139700" h="139700" prst="divot"/>
        </a:sp3d>
      </dgm:spPr>
    </dgm:pt>
    <dgm:pt modelId="{E78E1D52-9A06-4C3A-B85F-4A84A3583BF1}" type="pres">
      <dgm:prSet presAssocID="{EBCE2EE9-5A8D-4DCF-BC84-B7094A71D8BD}" presName="accentRepeatNode" presStyleLbl="solidAlignAcc1" presStyleIdx="1" presStyleCnt="4" custLinFactX="139304" custLinFactY="-200000" custLinFactNeighborX="200000" custLinFactNeighborY="-265707"/>
      <dgm:spPr>
        <a:xfrm>
          <a:off x="1195926" y="1616361"/>
          <a:ext cx="205068" cy="176993"/>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a:scene3d>
          <a:camera prst="orthographicFront"/>
          <a:lightRig rig="threePt" dir="t"/>
        </a:scene3d>
        <a:sp3d>
          <a:bevelT w="139700" h="139700" prst="divot"/>
        </a:sp3d>
      </dgm:spPr>
    </dgm:pt>
    <dgm:pt modelId="{ED730A21-CECA-4465-8E58-5D1B1A478710}" type="pres">
      <dgm:prSet presAssocID="{6AD91F41-9D87-4B28-A90C-000582152DA3}" presName="text2" presStyleCnt="0"/>
      <dgm:spPr>
        <a:scene3d>
          <a:camera prst="orthographicFront"/>
          <a:lightRig rig="threePt" dir="t"/>
        </a:scene3d>
        <a:sp3d>
          <a:bevelT w="139700" h="139700" prst="divot"/>
        </a:sp3d>
      </dgm:spPr>
    </dgm:pt>
    <dgm:pt modelId="{109CB03B-7F17-4F1C-BB03-C84FBAB06190}" type="pres">
      <dgm:prSet presAssocID="{6AD91F41-9D87-4B28-A90C-000582152DA3}" presName="textRepeatNode" presStyleLbl="alignNode1" presStyleIdx="1" presStyleCnt="2" custScaleX="98552" custLinFactNeighborX="1340" custLinFactNeighborY="3192">
        <dgm:presLayoutVars>
          <dgm:chMax val="0"/>
          <dgm:chPref val="0"/>
          <dgm:bulletEnabled val="1"/>
        </dgm:presLayoutVars>
      </dgm:prSet>
      <dgm:spPr>
        <a:xfrm>
          <a:off x="2899837" y="72002"/>
          <a:ext cx="1729679" cy="1513530"/>
        </a:xfrm>
        <a:prstGeom prst="hexagon">
          <a:avLst>
            <a:gd name="adj" fmla="val 25000"/>
            <a:gd name="vf" fmla="val 115470"/>
          </a:avLst>
        </a:prstGeom>
      </dgm:spPr>
      <dgm:t>
        <a:bodyPr/>
        <a:lstStyle/>
        <a:p>
          <a:endParaRPr lang="zh-CN" altLang="en-US"/>
        </a:p>
      </dgm:t>
    </dgm:pt>
    <dgm:pt modelId="{05B7D1AE-E4A6-4276-8A01-37C248CE9D41}" type="pres">
      <dgm:prSet presAssocID="{6AD91F41-9D87-4B28-A90C-000582152DA3}" presName="textaccent2" presStyleCnt="0"/>
      <dgm:spPr>
        <a:scene3d>
          <a:camera prst="orthographicFront"/>
          <a:lightRig rig="threePt" dir="t"/>
        </a:scene3d>
        <a:sp3d>
          <a:bevelT w="139700" h="139700" prst="divot"/>
        </a:sp3d>
      </dgm:spPr>
    </dgm:pt>
    <dgm:pt modelId="{4A919062-BD18-4EFF-97C0-9F2C9198A016}" type="pres">
      <dgm:prSet presAssocID="{6AD91F41-9D87-4B28-A90C-000582152DA3}" presName="accentRepeatNode" presStyleLbl="solidAlignAcc1" presStyleIdx="2" presStyleCnt="4" custLinFactX="100000" custLinFactY="-200000" custLinFactNeighborX="197450" custLinFactNeighborY="-225023"/>
      <dgm:spPr>
        <a:xfrm>
          <a:off x="4131550" y="1616361"/>
          <a:ext cx="205068" cy="176993"/>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a:scene3d>
          <a:camera prst="orthographicFront"/>
          <a:lightRig rig="threePt" dir="t"/>
        </a:scene3d>
        <a:sp3d>
          <a:bevelT w="139700" h="139700" prst="divot"/>
        </a:sp3d>
      </dgm:spPr>
    </dgm:pt>
    <dgm:pt modelId="{8D5A2D0B-9F4D-42EA-A183-6B571EC09EFB}" type="pres">
      <dgm:prSet presAssocID="{D5855A68-0427-4E38-8152-3AB06B90D261}" presName="image2" presStyleCnt="0"/>
      <dgm:spPr>
        <a:scene3d>
          <a:camera prst="orthographicFront"/>
          <a:lightRig rig="threePt" dir="t"/>
        </a:scene3d>
        <a:sp3d>
          <a:bevelT w="139700" h="139700" prst="divot"/>
        </a:sp3d>
      </dgm:spPr>
    </dgm:pt>
    <dgm:pt modelId="{B6D904E6-F0C5-42BD-96B4-0E85AFB088BE}" type="pres">
      <dgm:prSet presAssocID="{D5855A68-0427-4E38-8152-3AB06B90D261}" presName="imageRepeatNode" presStyleLbl="alignAcc1" presStyleIdx="1" presStyleCnt="2" custLinFactNeighborX="-300" custLinFactNeighborY="1656"/>
      <dgm:spPr>
        <a:xfrm>
          <a:off x="4403128" y="1180570"/>
          <a:ext cx="1755092" cy="1513530"/>
        </a:xfrm>
        <a:prstGeom prst="hexagon">
          <a:avLst>
            <a:gd name="adj" fmla="val 25000"/>
            <a:gd name="vf" fmla="val 115470"/>
          </a:avLst>
        </a:prstGeom>
      </dgm:spPr>
      <dgm:t>
        <a:bodyPr/>
        <a:lstStyle/>
        <a:p>
          <a:endParaRPr lang="zh-CN" altLang="en-US"/>
        </a:p>
      </dgm:t>
    </dgm:pt>
    <dgm:pt modelId="{BDCD2C9A-EA97-4C07-9072-5B75A320E08B}" type="pres">
      <dgm:prSet presAssocID="{D5855A68-0427-4E38-8152-3AB06B90D261}" presName="imageaccent2" presStyleCnt="0"/>
      <dgm:spPr>
        <a:scene3d>
          <a:camera prst="orthographicFront"/>
          <a:lightRig rig="threePt" dir="t"/>
        </a:scene3d>
        <a:sp3d>
          <a:bevelT w="139700" h="139700" prst="divot"/>
        </a:sp3d>
      </dgm:spPr>
    </dgm:pt>
    <dgm:pt modelId="{452A2E50-1BC1-4B1A-AFB6-B046F1D753A5}" type="pres">
      <dgm:prSet presAssocID="{D5855A68-0427-4E38-8152-3AB06B90D261}" presName="accentRepeatNode" presStyleLbl="solidAlignAcc1" presStyleIdx="3" presStyleCnt="4" custLinFactX="-100000" custLinFactNeighborX="-168192" custLinFactNeighborY="84051"/>
      <dgm:spPr>
        <a:xfrm>
          <a:off x="4457936" y="1795451"/>
          <a:ext cx="205068" cy="176993"/>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a:scene3d>
          <a:camera prst="orthographicFront"/>
          <a:lightRig rig="threePt" dir="t"/>
        </a:scene3d>
        <a:sp3d>
          <a:bevelT w="139700" h="139700" prst="divot"/>
        </a:sp3d>
      </dgm:spPr>
    </dgm:pt>
  </dgm:ptLst>
  <dgm:cxnLst>
    <dgm:cxn modelId="{9F6C44D3-A92E-4DCC-A9E6-B9D9BC4F8AE7}" srcId="{7B651952-DF11-414D-8E94-11A720D04309}" destId="{6AD91F41-9D87-4B28-A90C-000582152DA3}" srcOrd="1" destOrd="0" parTransId="{8423E01E-2225-41F9-A828-73827A594088}" sibTransId="{D5855A68-0427-4E38-8152-3AB06B90D261}"/>
    <dgm:cxn modelId="{E1BB2238-25B5-401A-8ECD-0EAC024D14F9}" type="presOf" srcId="{4204F26B-3A55-4539-88AD-4D267BEAF0C3}" destId="{63F0DA21-6737-48BB-827B-424778B9EAA1}" srcOrd="0" destOrd="0" presId="urn:microsoft.com/office/officeart/2008/layout/HexagonCluster"/>
    <dgm:cxn modelId="{3F29D382-940B-4702-87E7-9BB27AD86837}" type="presOf" srcId="{D5855A68-0427-4E38-8152-3AB06B90D261}" destId="{B6D904E6-F0C5-42BD-96B4-0E85AFB088BE}" srcOrd="0" destOrd="0" presId="urn:microsoft.com/office/officeart/2008/layout/HexagonCluster"/>
    <dgm:cxn modelId="{020CD85D-6411-40F9-952D-603271F0F122}" type="presOf" srcId="{EBCE2EE9-5A8D-4DCF-BC84-B7094A71D8BD}" destId="{373AD755-68DA-4BF5-9807-A0AF3B44D39B}" srcOrd="0" destOrd="0" presId="urn:microsoft.com/office/officeart/2008/layout/HexagonCluster"/>
    <dgm:cxn modelId="{194C7425-4535-40C9-8BC2-F3293B534CF4}" srcId="{7B651952-DF11-414D-8E94-11A720D04309}" destId="{4204F26B-3A55-4539-88AD-4D267BEAF0C3}" srcOrd="0" destOrd="0" parTransId="{8896E334-0F0D-4FDC-9C6A-FBCB43EA4DBB}" sibTransId="{EBCE2EE9-5A8D-4DCF-BC84-B7094A71D8BD}"/>
    <dgm:cxn modelId="{B3C9D615-B835-4918-8C48-AD16A0C86829}" type="presOf" srcId="{7B651952-DF11-414D-8E94-11A720D04309}" destId="{DB5356A4-CD20-4294-A981-D9D284EF1AC8}" srcOrd="0" destOrd="0" presId="urn:microsoft.com/office/officeart/2008/layout/HexagonCluster"/>
    <dgm:cxn modelId="{6D3900A9-CFE6-41D6-9851-5F12BB5A6D07}" type="presOf" srcId="{6AD91F41-9D87-4B28-A90C-000582152DA3}" destId="{109CB03B-7F17-4F1C-BB03-C84FBAB06190}" srcOrd="0" destOrd="0" presId="urn:microsoft.com/office/officeart/2008/layout/HexagonCluster"/>
    <dgm:cxn modelId="{B00F597B-1275-4EFF-95E9-93FD3C1A799B}" type="presParOf" srcId="{DB5356A4-CD20-4294-A981-D9D284EF1AC8}" destId="{DECBA780-AF2F-4ECD-91CC-93FBA12D928B}" srcOrd="0" destOrd="0" presId="urn:microsoft.com/office/officeart/2008/layout/HexagonCluster"/>
    <dgm:cxn modelId="{8B5F2DC1-10F1-4E99-9731-17DF4A270468}" type="presParOf" srcId="{DECBA780-AF2F-4ECD-91CC-93FBA12D928B}" destId="{63F0DA21-6737-48BB-827B-424778B9EAA1}" srcOrd="0" destOrd="0" presId="urn:microsoft.com/office/officeart/2008/layout/HexagonCluster"/>
    <dgm:cxn modelId="{9D27A6F8-C7D9-41DA-9616-DDE7D0103240}" type="presParOf" srcId="{DB5356A4-CD20-4294-A981-D9D284EF1AC8}" destId="{A70601C7-A116-4B80-8628-B636CB46E395}" srcOrd="1" destOrd="0" presId="urn:microsoft.com/office/officeart/2008/layout/HexagonCluster"/>
    <dgm:cxn modelId="{35A72BDA-7796-41EA-8B45-572416DF9E96}" type="presParOf" srcId="{A70601C7-A116-4B80-8628-B636CB46E395}" destId="{18785B9D-0F5B-40B6-B477-82C597640808}" srcOrd="0" destOrd="0" presId="urn:microsoft.com/office/officeart/2008/layout/HexagonCluster"/>
    <dgm:cxn modelId="{8B0A35F9-71AA-4429-9028-C3B23F4FC782}" type="presParOf" srcId="{DB5356A4-CD20-4294-A981-D9D284EF1AC8}" destId="{7F6DFD73-FBBC-4BA2-B7D2-9C25D56AA372}" srcOrd="2" destOrd="0" presId="urn:microsoft.com/office/officeart/2008/layout/HexagonCluster"/>
    <dgm:cxn modelId="{48981EDB-637A-4EEA-8F45-A4328925F7D5}" type="presParOf" srcId="{7F6DFD73-FBBC-4BA2-B7D2-9C25D56AA372}" destId="{373AD755-68DA-4BF5-9807-A0AF3B44D39B}" srcOrd="0" destOrd="0" presId="urn:microsoft.com/office/officeart/2008/layout/HexagonCluster"/>
    <dgm:cxn modelId="{3B0BBF2C-4001-4336-9677-CDA7154547B7}" type="presParOf" srcId="{DB5356A4-CD20-4294-A981-D9D284EF1AC8}" destId="{5C4874E3-4535-4C7F-9BE2-7CAB0DF80654}" srcOrd="3" destOrd="0" presId="urn:microsoft.com/office/officeart/2008/layout/HexagonCluster"/>
    <dgm:cxn modelId="{FF30EF37-4609-4288-B578-8EA0A720C90B}" type="presParOf" srcId="{5C4874E3-4535-4C7F-9BE2-7CAB0DF80654}" destId="{E78E1D52-9A06-4C3A-B85F-4A84A3583BF1}" srcOrd="0" destOrd="0" presId="urn:microsoft.com/office/officeart/2008/layout/HexagonCluster"/>
    <dgm:cxn modelId="{B995BFFB-60C7-46DD-A707-AC1717299F43}" type="presParOf" srcId="{DB5356A4-CD20-4294-A981-D9D284EF1AC8}" destId="{ED730A21-CECA-4465-8E58-5D1B1A478710}" srcOrd="4" destOrd="0" presId="urn:microsoft.com/office/officeart/2008/layout/HexagonCluster"/>
    <dgm:cxn modelId="{F9EDC7C7-399D-46E5-8F56-D4012CF1D552}" type="presParOf" srcId="{ED730A21-CECA-4465-8E58-5D1B1A478710}" destId="{109CB03B-7F17-4F1C-BB03-C84FBAB06190}" srcOrd="0" destOrd="0" presId="urn:microsoft.com/office/officeart/2008/layout/HexagonCluster"/>
    <dgm:cxn modelId="{13822F2B-C4DA-4CA8-B348-77669614AC08}" type="presParOf" srcId="{DB5356A4-CD20-4294-A981-D9D284EF1AC8}" destId="{05B7D1AE-E4A6-4276-8A01-37C248CE9D41}" srcOrd="5" destOrd="0" presId="urn:microsoft.com/office/officeart/2008/layout/HexagonCluster"/>
    <dgm:cxn modelId="{1545B561-6BE6-417A-A6FD-32C5E00D4491}" type="presParOf" srcId="{05B7D1AE-E4A6-4276-8A01-37C248CE9D41}" destId="{4A919062-BD18-4EFF-97C0-9F2C9198A016}" srcOrd="0" destOrd="0" presId="urn:microsoft.com/office/officeart/2008/layout/HexagonCluster"/>
    <dgm:cxn modelId="{9EEA4258-BD19-45D6-8C37-440B3CF44838}" type="presParOf" srcId="{DB5356A4-CD20-4294-A981-D9D284EF1AC8}" destId="{8D5A2D0B-9F4D-42EA-A183-6B571EC09EFB}" srcOrd="6" destOrd="0" presId="urn:microsoft.com/office/officeart/2008/layout/HexagonCluster"/>
    <dgm:cxn modelId="{731D46EA-1502-4D69-83E3-3EC89D40F24C}" type="presParOf" srcId="{8D5A2D0B-9F4D-42EA-A183-6B571EC09EFB}" destId="{B6D904E6-F0C5-42BD-96B4-0E85AFB088BE}" srcOrd="0" destOrd="0" presId="urn:microsoft.com/office/officeart/2008/layout/HexagonCluster"/>
    <dgm:cxn modelId="{2A801F7C-E034-4369-A5F8-52C85ABE64A4}" type="presParOf" srcId="{DB5356A4-CD20-4294-A981-D9D284EF1AC8}" destId="{BDCD2C9A-EA97-4C07-9072-5B75A320E08B}" srcOrd="7" destOrd="0" presId="urn:microsoft.com/office/officeart/2008/layout/HexagonCluster"/>
    <dgm:cxn modelId="{3BC71950-F714-4360-A055-816BF929B56D}" type="presParOf" srcId="{BDCD2C9A-EA97-4C07-9072-5B75A320E08B}" destId="{452A2E50-1BC1-4B1A-AFB6-B046F1D753A5}" srcOrd="0" destOrd="0" presId="urn:microsoft.com/office/officeart/2008/layout/HexagonCluster"/>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F0DA21-6737-48BB-827B-424778B9EAA1}">
      <dsp:nvSpPr>
        <dsp:cNvPr id="0" name=""/>
        <dsp:cNvSpPr/>
      </dsp:nvSpPr>
      <dsp:spPr>
        <a:xfrm>
          <a:off x="1149686" y="1165225"/>
          <a:ext cx="1374992" cy="1185745"/>
        </a:xfrm>
        <a:prstGeom prst="hexagon">
          <a:avLst>
            <a:gd name="adj" fmla="val 25000"/>
            <a:gd name="vf" fmla="val 115470"/>
          </a:avLst>
        </a:prstGeom>
        <a:blipFill rotWithShape="0">
          <a:blip xmlns:r="http://schemas.openxmlformats.org/officeDocument/2006/relationships" r:embed="rId1"/>
          <a:stretch>
            <a:fillRect/>
          </a:stretch>
        </a:blipFill>
        <a:ln w="25400" cap="flat" cmpd="sng" algn="ctr">
          <a:solidFill>
            <a:srgbClr val="4F81BD">
              <a:hueOff val="0"/>
              <a:satOff val="0"/>
              <a:lumOff val="0"/>
              <a:alphaOff val="0"/>
            </a:srgbClr>
          </a:solidFill>
          <a:prstDash val="solid"/>
          <a:miter lim="800000"/>
        </a:ln>
        <a:effectLst>
          <a:glow rad="228600">
            <a:srgbClr val="7030A0">
              <a:alpha val="40000"/>
            </a:srgbClr>
          </a:glow>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a:schemeClr val="lt1"/>
        </a:fontRef>
      </dsp:style>
      <dsp:txBody>
        <a:bodyPr spcFirstLastPara="0" vert="horz" wrap="square" lIns="0" tIns="62230" rIns="0" bIns="62230" numCol="1" spcCol="1270" anchor="ctr" anchorCtr="0">
          <a:noAutofit/>
        </a:bodyPr>
        <a:lstStyle/>
        <a:p>
          <a:pPr lvl="0" algn="ctr" defTabSz="2178050">
            <a:lnSpc>
              <a:spcPct val="90000"/>
            </a:lnSpc>
            <a:spcBef>
              <a:spcPct val="0"/>
            </a:spcBef>
            <a:spcAft>
              <a:spcPct val="35000"/>
            </a:spcAft>
          </a:pPr>
          <a:endParaRPr lang="zh-CN" altLang="en-US" sz="4900" kern="1200" dirty="0">
            <a:solidFill>
              <a:sysClr val="window" lastClr="FFFFFF"/>
            </a:solidFill>
            <a:latin typeface="Calibri"/>
            <a:ea typeface="宋体" panose="02010600030101010101" pitchFamily="2" charset="-122"/>
            <a:cs typeface="+mn-cs"/>
          </a:endParaRPr>
        </a:p>
      </dsp:txBody>
      <dsp:txXfrm>
        <a:off x="1363081" y="1349249"/>
        <a:ext cx="948202" cy="817697"/>
      </dsp:txXfrm>
    </dsp:sp>
    <dsp:sp modelId="{18785B9D-0F5B-40B6-B477-82C597640808}">
      <dsp:nvSpPr>
        <dsp:cNvPr id="0" name=""/>
        <dsp:cNvSpPr/>
      </dsp:nvSpPr>
      <dsp:spPr>
        <a:xfrm>
          <a:off x="805081" y="1918232"/>
          <a:ext cx="160657" cy="138662"/>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miter lim="800000"/>
        </a:ln>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dsp:style>
    </dsp:sp>
    <dsp:sp modelId="{373AD755-68DA-4BF5-9807-A0AF3B44D39B}">
      <dsp:nvSpPr>
        <dsp:cNvPr id="0" name=""/>
        <dsp:cNvSpPr/>
      </dsp:nvSpPr>
      <dsp:spPr>
        <a:xfrm>
          <a:off x="72008" y="504056"/>
          <a:ext cx="1374992" cy="1185745"/>
        </a:xfrm>
        <a:prstGeom prst="hexagon">
          <a:avLst>
            <a:gd name="adj" fmla="val 25000"/>
            <a:gd name="vf" fmla="val 11547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5000" r="-15000"/>
          </a:stretch>
        </a:blipFill>
        <a:ln w="25400" cap="flat" cmpd="sng" algn="ctr">
          <a:solidFill>
            <a:srgbClr val="4F81BD">
              <a:hueOff val="0"/>
              <a:satOff val="0"/>
              <a:lumOff val="0"/>
              <a:alphaOff val="0"/>
            </a:srgbClr>
          </a:solidFill>
          <a:prstDash val="solid"/>
          <a:miter lim="800000"/>
        </a:ln>
        <a:effectLst>
          <a:glow rad="101600">
            <a:srgbClr val="FFC000">
              <a:alpha val="40000"/>
            </a:srgbClr>
          </a:glow>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dsp:style>
    </dsp:sp>
    <dsp:sp modelId="{E78E1D52-9A06-4C3A-B85F-4A84A3583BF1}">
      <dsp:nvSpPr>
        <dsp:cNvPr id="0" name=""/>
        <dsp:cNvSpPr/>
      </dsp:nvSpPr>
      <dsp:spPr>
        <a:xfrm>
          <a:off x="1482040" y="902794"/>
          <a:ext cx="160657" cy="138662"/>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miter lim="800000"/>
        </a:ln>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dsp:style>
    </dsp:sp>
    <dsp:sp modelId="{109CB03B-7F17-4F1C-BB03-C84FBAB06190}">
      <dsp:nvSpPr>
        <dsp:cNvPr id="0" name=""/>
        <dsp:cNvSpPr/>
      </dsp:nvSpPr>
      <dsp:spPr>
        <a:xfrm>
          <a:off x="2328236" y="564315"/>
          <a:ext cx="1355082" cy="1185745"/>
        </a:xfrm>
        <a:prstGeom prst="hexagon">
          <a:avLst>
            <a:gd name="adj" fmla="val 25000"/>
            <a:gd name="vf" fmla="val 115470"/>
          </a:avLst>
        </a:prstGeom>
        <a:blipFill rotWithShape="0">
          <a:blip xmlns:r="http://schemas.openxmlformats.org/officeDocument/2006/relationships" r:embed="rId3"/>
          <a:stretch>
            <a:fillRect/>
          </a:stretch>
        </a:blipFill>
        <a:ln w="25400" cap="flat" cmpd="sng" algn="ctr">
          <a:solidFill>
            <a:srgbClr val="4F81BD">
              <a:hueOff val="0"/>
              <a:satOff val="0"/>
              <a:lumOff val="0"/>
              <a:alphaOff val="0"/>
            </a:srgbClr>
          </a:solidFill>
          <a:prstDash val="solid"/>
          <a:miter lim="800000"/>
        </a:ln>
        <a:effectLst>
          <a:glow rad="139700">
            <a:srgbClr val="FF0000">
              <a:alpha val="40000"/>
            </a:srgbClr>
          </a:glow>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a:schemeClr val="lt1"/>
        </a:fontRef>
      </dsp:style>
      <dsp:txBody>
        <a:bodyPr spcFirstLastPara="0" vert="horz" wrap="square" lIns="0" tIns="62230" rIns="0" bIns="62230" numCol="1" spcCol="1270" anchor="ctr" anchorCtr="0">
          <a:noAutofit/>
        </a:bodyPr>
        <a:lstStyle/>
        <a:p>
          <a:pPr lvl="0" algn="ctr" defTabSz="2178050">
            <a:lnSpc>
              <a:spcPct val="90000"/>
            </a:lnSpc>
            <a:spcBef>
              <a:spcPct val="0"/>
            </a:spcBef>
            <a:spcAft>
              <a:spcPct val="35000"/>
            </a:spcAft>
          </a:pPr>
          <a:endParaRPr lang="zh-CN" altLang="en-US" sz="4900" kern="1200" dirty="0">
            <a:solidFill>
              <a:sysClr val="window" lastClr="FFFFFF"/>
            </a:solidFill>
            <a:latin typeface="Calibri"/>
            <a:ea typeface="宋体" panose="02010600030101010101" pitchFamily="2" charset="-122"/>
            <a:cs typeface="+mn-cs"/>
          </a:endParaRPr>
        </a:p>
      </dsp:txBody>
      <dsp:txXfrm>
        <a:off x="2539972" y="749591"/>
        <a:ext cx="931610" cy="815193"/>
      </dsp:txXfrm>
    </dsp:sp>
    <dsp:sp modelId="{4A919062-BD18-4EFF-97C0-9F2C9198A016}">
      <dsp:nvSpPr>
        <dsp:cNvPr id="0" name=""/>
        <dsp:cNvSpPr/>
      </dsp:nvSpPr>
      <dsp:spPr>
        <a:xfrm>
          <a:off x="3714655" y="959207"/>
          <a:ext cx="160657" cy="138662"/>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miter lim="800000"/>
        </a:ln>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dsp:style>
    </dsp:sp>
    <dsp:sp modelId="{B6D904E6-F0C5-42BD-96B4-0E85AFB088BE}">
      <dsp:nvSpPr>
        <dsp:cNvPr id="0" name=""/>
        <dsp:cNvSpPr/>
      </dsp:nvSpPr>
      <dsp:spPr>
        <a:xfrm>
          <a:off x="3445418" y="1184861"/>
          <a:ext cx="1374992" cy="1185745"/>
        </a:xfrm>
        <a:prstGeom prst="hexagon">
          <a:avLst>
            <a:gd name="adj" fmla="val 25000"/>
            <a:gd name="vf" fmla="val 11547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24000" b="-24000"/>
          </a:stretch>
        </a:blipFill>
        <a:ln w="25400" cap="flat" cmpd="sng" algn="ctr">
          <a:solidFill>
            <a:srgbClr val="4F81BD">
              <a:hueOff val="0"/>
              <a:satOff val="0"/>
              <a:lumOff val="0"/>
              <a:alphaOff val="0"/>
            </a:srgbClr>
          </a:solidFill>
          <a:prstDash val="solid"/>
          <a:miter lim="800000"/>
        </a:ln>
        <a:effectLst>
          <a:glow rad="139700">
            <a:schemeClr val="accent6">
              <a:lumMod val="60000"/>
              <a:lumOff val="40000"/>
              <a:alpha val="40000"/>
            </a:schemeClr>
          </a:glow>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dsp:style>
    </dsp:sp>
    <dsp:sp modelId="{452A2E50-1BC1-4B1A-AFB6-B046F1D753A5}">
      <dsp:nvSpPr>
        <dsp:cNvPr id="0" name=""/>
        <dsp:cNvSpPr/>
      </dsp:nvSpPr>
      <dsp:spPr>
        <a:xfrm>
          <a:off x="3061612" y="1805405"/>
          <a:ext cx="160657" cy="138662"/>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miter lim="800000"/>
        </a:ln>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微软雅黑" pitchFamily="34" charset="-122"/>
              </a:defRPr>
            </a:lvl1pPr>
          </a:lstStyle>
          <a:p>
            <a:pPr>
              <a:defRPr/>
            </a:pPr>
            <a:endParaRPr lang="zh-CN" altLang="en-US" dirty="0"/>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微软雅黑" pitchFamily="34" charset="-122"/>
              </a:defRPr>
            </a:lvl1pPr>
          </a:lstStyle>
          <a:p>
            <a:pPr>
              <a:defRPr/>
            </a:pPr>
            <a:fld id="{B96D022A-D747-43A4-8788-B86006E41700}" type="datetimeFigureOut">
              <a:rPr lang="zh-CN" altLang="en-US" smtClean="0"/>
              <a:pPr>
                <a:defRPr/>
              </a:pPr>
              <a:t>2014/12/2</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dirty="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dirty="0" smtClean="0"/>
              <a:t>单击此处编辑母版文本样式</a:t>
            </a:r>
          </a:p>
          <a:p>
            <a:pPr lvl="1"/>
            <a:r>
              <a:rPr lang="zh-CN" altLang="en-US" noProof="0" dirty="0" smtClean="0"/>
              <a:t>第二级</a:t>
            </a:r>
          </a:p>
          <a:p>
            <a:pPr lvl="2"/>
            <a:r>
              <a:rPr lang="zh-CN" altLang="en-US" noProof="0" dirty="0" smtClean="0"/>
              <a:t>第三级</a:t>
            </a:r>
          </a:p>
          <a:p>
            <a:pPr lvl="3"/>
            <a:r>
              <a:rPr lang="zh-CN" altLang="en-US" noProof="0" dirty="0" smtClean="0"/>
              <a:t>第四级</a:t>
            </a:r>
          </a:p>
          <a:p>
            <a:pPr lvl="4"/>
            <a:r>
              <a:rPr lang="zh-CN" altLang="en-US" noProof="0" dirty="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微软雅黑" pitchFamily="34" charset="-122"/>
              </a:defRPr>
            </a:lvl1pPr>
          </a:lstStyle>
          <a:p>
            <a:pPr>
              <a:defRPr/>
            </a:pPr>
            <a:endParaRPr lang="zh-CN" altLang="en-US" dirty="0"/>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微软雅黑" pitchFamily="34" charset="-122"/>
              </a:defRPr>
            </a:lvl1pPr>
          </a:lstStyle>
          <a:p>
            <a:pPr>
              <a:defRPr/>
            </a:pPr>
            <a:fld id="{C1D9F786-0DE3-4FB6-B9CE-BB5CBE0430C9}" type="slidenum">
              <a:rPr lang="zh-CN" altLang="en-US" smtClean="0"/>
              <a:pPr>
                <a:defRPr/>
              </a:pPr>
              <a:t>‹#›</a:t>
            </a:fld>
            <a:endParaRPr lang="zh-CN" altLang="en-US" dirty="0"/>
          </a:p>
        </p:txBody>
      </p:sp>
    </p:spTree>
    <p:extLst>
      <p:ext uri="{BB962C8B-B14F-4D97-AF65-F5344CB8AC3E}">
        <p14:creationId xmlns:p14="http://schemas.microsoft.com/office/powerpoint/2010/main" val="19770670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微软雅黑" pitchFamily="34" charset="-122"/>
        <a:cs typeface="+mn-cs"/>
      </a:defRPr>
    </a:lvl1pPr>
    <a:lvl2pPr marL="457200" algn="l" rtl="0" eaLnBrk="0" fontAlgn="base" hangingPunct="0">
      <a:spcBef>
        <a:spcPct val="30000"/>
      </a:spcBef>
      <a:spcAft>
        <a:spcPct val="0"/>
      </a:spcAft>
      <a:defRPr sz="1200" kern="1200">
        <a:solidFill>
          <a:schemeClr val="tx1"/>
        </a:solidFill>
        <a:latin typeface="+mn-lt"/>
        <a:ea typeface="微软雅黑" pitchFamily="34" charset="-122"/>
        <a:cs typeface="+mn-cs"/>
      </a:defRPr>
    </a:lvl2pPr>
    <a:lvl3pPr marL="914400" algn="l" rtl="0" eaLnBrk="0" fontAlgn="base" hangingPunct="0">
      <a:spcBef>
        <a:spcPct val="30000"/>
      </a:spcBef>
      <a:spcAft>
        <a:spcPct val="0"/>
      </a:spcAft>
      <a:defRPr sz="1200" kern="1200">
        <a:solidFill>
          <a:schemeClr val="tx1"/>
        </a:solidFill>
        <a:latin typeface="+mn-lt"/>
        <a:ea typeface="微软雅黑" pitchFamily="34" charset="-122"/>
        <a:cs typeface="+mn-cs"/>
      </a:defRPr>
    </a:lvl3pPr>
    <a:lvl4pPr marL="1371600" algn="l" rtl="0" eaLnBrk="0" fontAlgn="base" hangingPunct="0">
      <a:spcBef>
        <a:spcPct val="30000"/>
      </a:spcBef>
      <a:spcAft>
        <a:spcPct val="0"/>
      </a:spcAft>
      <a:defRPr sz="1200" kern="1200">
        <a:solidFill>
          <a:schemeClr val="tx1"/>
        </a:solidFill>
        <a:latin typeface="+mn-lt"/>
        <a:ea typeface="微软雅黑" pitchFamily="34" charset="-122"/>
        <a:cs typeface="+mn-cs"/>
      </a:defRPr>
    </a:lvl4pPr>
    <a:lvl5pPr marL="1828800" algn="l" rtl="0" eaLnBrk="0" fontAlgn="base" hangingPunct="0">
      <a:spcBef>
        <a:spcPct val="30000"/>
      </a:spcBef>
      <a:spcAft>
        <a:spcPct val="0"/>
      </a:spcAft>
      <a:defRPr sz="1200" kern="1200">
        <a:solidFill>
          <a:schemeClr val="tx1"/>
        </a:solidFill>
        <a:latin typeface="+mn-lt"/>
        <a:ea typeface="微软雅黑"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1.wdp"/><Relationship Id="rId7" Type="http://schemas.openxmlformats.org/officeDocument/2006/relationships/diagramColors" Target="../diagrams/colors1.xml"/><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bg>
      <p:bgPr>
        <a:gradFill flip="none" rotWithShape="1">
          <a:gsLst>
            <a:gs pos="30000">
              <a:schemeClr val="accent1">
                <a:lumMod val="63000"/>
              </a:schemeClr>
            </a:gs>
            <a:gs pos="100000">
              <a:srgbClr val="A5C9F4">
                <a:lumMod val="33000"/>
              </a:srgbClr>
            </a:gs>
            <a:gs pos="34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pSp>
        <p:nvGrpSpPr>
          <p:cNvPr id="14" name="组合 1"/>
          <p:cNvGrpSpPr>
            <a:grpSpLocks/>
          </p:cNvGrpSpPr>
          <p:nvPr userDrawn="1"/>
        </p:nvGrpSpPr>
        <p:grpSpPr bwMode="auto">
          <a:xfrm>
            <a:off x="6084168" y="476672"/>
            <a:ext cx="2617787" cy="1223157"/>
            <a:chOff x="-1132669" y="101366"/>
            <a:chExt cx="2617907" cy="1223080"/>
          </a:xfrm>
        </p:grpSpPr>
        <p:sp>
          <p:nvSpPr>
            <p:cNvPr id="15" name="TextBox 7"/>
            <p:cNvSpPr txBox="1">
              <a:spLocks noChangeArrowheads="1"/>
            </p:cNvSpPr>
            <p:nvPr/>
          </p:nvSpPr>
          <p:spPr bwMode="auto">
            <a:xfrm>
              <a:off x="-1132669" y="800604"/>
              <a:ext cx="2617907" cy="523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b="1">
                  <a:solidFill>
                    <a:srgbClr val="0000CC"/>
                  </a:solidFill>
                  <a:latin typeface="Times New Roman" pitchFamily="18" charset="0"/>
                  <a:ea typeface="宋体" pitchFamily="2" charset="-122"/>
                </a:defRPr>
              </a:lvl1pPr>
              <a:lvl2pPr marL="742950" indent="-285750">
                <a:defRPr kumimoji="1" sz="2800" b="1">
                  <a:solidFill>
                    <a:srgbClr val="0000CC"/>
                  </a:solidFill>
                  <a:latin typeface="Times New Roman" pitchFamily="18" charset="0"/>
                  <a:ea typeface="宋体" pitchFamily="2" charset="-122"/>
                </a:defRPr>
              </a:lvl2pPr>
              <a:lvl3pPr marL="1143000" indent="-228600">
                <a:defRPr kumimoji="1" sz="2800" b="1">
                  <a:solidFill>
                    <a:srgbClr val="0000CC"/>
                  </a:solidFill>
                  <a:latin typeface="Times New Roman" pitchFamily="18" charset="0"/>
                  <a:ea typeface="宋体" pitchFamily="2" charset="-122"/>
                </a:defRPr>
              </a:lvl3pPr>
              <a:lvl4pPr marL="1600200" indent="-228600">
                <a:defRPr kumimoji="1" sz="2800" b="1">
                  <a:solidFill>
                    <a:srgbClr val="0000CC"/>
                  </a:solidFill>
                  <a:latin typeface="Times New Roman" pitchFamily="18" charset="0"/>
                  <a:ea typeface="宋体" pitchFamily="2" charset="-122"/>
                </a:defRPr>
              </a:lvl4pPr>
              <a:lvl5pPr marL="2057400" indent="-228600">
                <a:defRPr kumimoji="1" sz="2800" b="1">
                  <a:solidFill>
                    <a:srgbClr val="0000CC"/>
                  </a:solidFill>
                  <a:latin typeface="Times New Roman" pitchFamily="18" charset="0"/>
                  <a:ea typeface="宋体" pitchFamily="2" charset="-122"/>
                </a:defRPr>
              </a:lvl5pPr>
              <a:lvl6pPr marL="25146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6pPr>
              <a:lvl7pPr marL="29718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7pPr>
              <a:lvl8pPr marL="34290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8pPr>
              <a:lvl9pPr marL="38862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9pPr>
            </a:lstStyle>
            <a:p>
              <a:pPr fontAlgn="auto">
                <a:spcBef>
                  <a:spcPts val="0"/>
                </a:spcBef>
                <a:spcAft>
                  <a:spcPts val="0"/>
                </a:spcAft>
                <a:buFont typeface="Arial" charset="0"/>
                <a:buNone/>
                <a:defRPr/>
              </a:pPr>
              <a:r>
                <a:rPr lang="zh-CN" altLang="en-US" sz="2000" kern="0" dirty="0">
                  <a:solidFill>
                    <a:srgbClr val="FFFF00"/>
                  </a:solidFill>
                  <a:latin typeface="方正舒体" pitchFamily="2" charset="-122"/>
                  <a:ea typeface="方正舒体" pitchFamily="2" charset="-122"/>
                </a:rPr>
                <a:t>霍山县高级职业</a:t>
              </a:r>
              <a:r>
                <a:rPr lang="zh-CN" altLang="en-US" sz="2000" kern="0" dirty="0" smtClean="0">
                  <a:solidFill>
                    <a:srgbClr val="FFFF00"/>
                  </a:solidFill>
                  <a:latin typeface="方正舒体" pitchFamily="2" charset="-122"/>
                  <a:ea typeface="方正舒体" pitchFamily="2" charset="-122"/>
                </a:rPr>
                <a:t>中学</a:t>
              </a:r>
              <a:endParaRPr lang="en-US" altLang="zh-CN" sz="2000" kern="0" dirty="0" smtClean="0">
                <a:solidFill>
                  <a:srgbClr val="FFFF00"/>
                </a:solidFill>
                <a:latin typeface="方正舒体" pitchFamily="2" charset="-122"/>
                <a:ea typeface="方正舒体" pitchFamily="2" charset="-122"/>
              </a:endParaRPr>
            </a:p>
            <a:p>
              <a:pPr fontAlgn="auto">
                <a:spcBef>
                  <a:spcPts val="0"/>
                </a:spcBef>
                <a:spcAft>
                  <a:spcPts val="0"/>
                </a:spcAft>
                <a:buFont typeface="Arial" charset="0"/>
                <a:buNone/>
                <a:defRPr/>
              </a:pPr>
              <a:r>
                <a:rPr lang="en-US" altLang="zh-CN" sz="800" b="0" kern="0" dirty="0" smtClean="0">
                  <a:solidFill>
                    <a:srgbClr val="FFFF00"/>
                  </a:solidFill>
                  <a:latin typeface="Aharoni" pitchFamily="2" charset="-79"/>
                  <a:cs typeface="Aharoni" pitchFamily="2" charset="-79"/>
                </a:rPr>
                <a:t> Huo shan </a:t>
              </a:r>
              <a:r>
                <a:rPr lang="en-US" altLang="zh-CN" sz="800" b="0" kern="0" dirty="0">
                  <a:solidFill>
                    <a:srgbClr val="FFFF00"/>
                  </a:solidFill>
                  <a:latin typeface="Aharoni" pitchFamily="2" charset="-79"/>
                  <a:cs typeface="Aharoni" pitchFamily="2" charset="-79"/>
                </a:rPr>
                <a:t>county senior vocational </a:t>
              </a:r>
              <a:r>
                <a:rPr lang="en-US" altLang="zh-CN" sz="800" b="0" kern="0" dirty="0" smtClean="0">
                  <a:solidFill>
                    <a:srgbClr val="FFFF00"/>
                  </a:solidFill>
                  <a:latin typeface="Aharoni" pitchFamily="2" charset="-79"/>
                  <a:cs typeface="Aharoni" pitchFamily="2" charset="-79"/>
                </a:rPr>
                <a:t>middle school</a:t>
              </a:r>
              <a:endParaRPr lang="en-US" altLang="zh-CN" sz="800" b="0" kern="0" dirty="0" smtClean="0">
                <a:solidFill>
                  <a:srgbClr val="FFFF00"/>
                </a:solidFill>
                <a:latin typeface="Aharoni" pitchFamily="2" charset="-79"/>
                <a:ea typeface="方正舒体" pitchFamily="2" charset="-122"/>
                <a:cs typeface="Aharoni" pitchFamily="2" charset="-79"/>
              </a:endParaRPr>
            </a:p>
          </p:txBody>
        </p:sp>
        <p:pic>
          <p:nvPicPr>
            <p:cNvPr id="16" name="Picture 11"/>
            <p:cNvPicPr>
              <a:picLocks noChangeAspect="1" noChangeArrowheads="1"/>
            </p:cNvPicPr>
            <p:nvPr/>
          </p:nvPicPr>
          <p:blipFill>
            <a:blip r:embed="rId2">
              <a:clrChange>
                <a:clrFrom>
                  <a:srgbClr val="080848"/>
                </a:clrFrom>
                <a:clrTo>
                  <a:srgbClr val="080848">
                    <a:alpha val="0"/>
                  </a:srgbClr>
                </a:clrTo>
              </a:clrChange>
              <a:biLevel thresh="75000"/>
              <a:extLst>
                <a:ext uri="{BEBA8EAE-BF5A-486C-A8C5-ECC9F3942E4B}">
                  <a14:imgProps xmlns:a14="http://schemas.microsoft.com/office/drawing/2010/main">
                    <a14:imgLayer r:embed="rId3">
                      <a14:imgEffect>
                        <a14:colorTemperature colorTemp="2472"/>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7943" y="101366"/>
              <a:ext cx="890998" cy="728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aphicFrame>
        <p:nvGraphicFramePr>
          <p:cNvPr id="21" name="图示 20"/>
          <p:cNvGraphicFramePr/>
          <p:nvPr userDrawn="1">
            <p:extLst/>
          </p:nvPr>
        </p:nvGraphicFramePr>
        <p:xfrm>
          <a:off x="1907704" y="1844824"/>
          <a:ext cx="4824536" cy="28774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743170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934644" y="457200"/>
            <a:ext cx="2949178" cy="1600200"/>
          </a:xfrm>
          <a:prstGeom prst="rect">
            <a:avLst/>
          </a:prstGeom>
        </p:spPr>
        <p:txBody>
          <a:bodyPr anchor="b"/>
          <a:lstStyle>
            <a:lvl1pPr>
              <a:defRPr sz="3200"/>
            </a:lvl1pPr>
          </a:lstStyle>
          <a:p>
            <a:r>
              <a:rPr lang="zh-CN" altLang="en-US" smtClean="0"/>
              <a:t>单击此处编辑母版标题样式</a:t>
            </a:r>
            <a:endParaRPr lang="en-US" dirty="0"/>
          </a:p>
        </p:txBody>
      </p:sp>
      <p:sp>
        <p:nvSpPr>
          <p:cNvPr id="3" name="KSO_BC1"/>
          <p:cNvSpPr>
            <a:spLocks noGrp="1" noChangeAspect="1"/>
          </p:cNvSpPr>
          <p:nvPr>
            <p:ph type="pic" idx="1"/>
          </p:nvPr>
        </p:nvSpPr>
        <p:spPr>
          <a:xfrm>
            <a:off x="4082125" y="987426"/>
            <a:ext cx="4629150" cy="4873625"/>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dirty="0"/>
          </a:p>
        </p:txBody>
      </p:sp>
      <p:sp>
        <p:nvSpPr>
          <p:cNvPr id="4" name="KSO_BC2"/>
          <p:cNvSpPr>
            <a:spLocks noGrp="1"/>
          </p:cNvSpPr>
          <p:nvPr>
            <p:ph type="body" sz="half" idx="2"/>
          </p:nvPr>
        </p:nvSpPr>
        <p:spPr>
          <a:xfrm>
            <a:off x="934644"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6"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7"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FC6CAA68-00BF-480F-99B8-CFA6B5D852F0}"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34368073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a:xfrm>
            <a:off x="339725" y="1044575"/>
            <a:ext cx="8361363" cy="5192713"/>
          </a:xfrm>
          <a:prstGeom prst="rect">
            <a:avLst/>
          </a:prstGeom>
        </p:spPr>
        <p:txBody>
          <a:bodyPr vert="eaVert"/>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5"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6"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EB618D30-7B2A-4395-B20C-A4046AEDEC74}"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194509379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7628467" y="365125"/>
            <a:ext cx="886883" cy="5811838"/>
          </a:xfrm>
          <a:prstGeom prst="rect">
            <a:avLst/>
          </a:prstGeom>
        </p:spPr>
        <p:txBody>
          <a:bodyPr vert="eaVert"/>
          <a:lstStyle/>
          <a:p>
            <a:r>
              <a:rPr lang="zh-CN" altLang="en-US" smtClean="0"/>
              <a:t>单击此处编辑母版标题样式</a:t>
            </a:r>
            <a:endParaRPr lang="en-US" dirty="0"/>
          </a:p>
        </p:txBody>
      </p:sp>
      <p:sp>
        <p:nvSpPr>
          <p:cNvPr id="3" name="KSO_BC1"/>
          <p:cNvSpPr>
            <a:spLocks noGrp="1"/>
          </p:cNvSpPr>
          <p:nvPr>
            <p:ph type="body" orient="vert" idx="1"/>
          </p:nvPr>
        </p:nvSpPr>
        <p:spPr>
          <a:xfrm>
            <a:off x="1585381" y="365125"/>
            <a:ext cx="5949952" cy="5811838"/>
          </a:xfrm>
          <a:prstGeom prst="rect">
            <a:avLst/>
          </a:prstGeom>
        </p:spPr>
        <p:txBody>
          <a:bodyPr vert="eaVert"/>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5"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6"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26F9820A-1FDE-456A-8CCA-8221FA7B5DF7}"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215991915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KSO_目录">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dirty="0"/>
          </a:p>
        </p:txBody>
      </p:sp>
      <p:sp>
        <p:nvSpPr>
          <p:cNvPr id="9" name="目录条目"/>
          <p:cNvSpPr>
            <a:spLocks noGrp="1"/>
          </p:cNvSpPr>
          <p:nvPr>
            <p:ph type="body" sz="quarter" idx="13"/>
          </p:nvPr>
        </p:nvSpPr>
        <p:spPr>
          <a:xfrm>
            <a:off x="628650" y="1328738"/>
            <a:ext cx="7886700" cy="4749800"/>
          </a:xfrm>
          <a:prstGeom prst="rect">
            <a:avLst/>
          </a:prstGeom>
          <a:effectLst/>
        </p:spPr>
        <p:txBody>
          <a:bodyPr>
            <a:normAutofit/>
          </a:bodyPr>
          <a:lstStyle>
            <a:lvl1pPr marL="514350" indent="-514350">
              <a:buClr>
                <a:schemeClr val="accent1">
                  <a:lumMod val="75000"/>
                </a:schemeClr>
              </a:buClr>
              <a:buSzPct val="100000"/>
              <a:buFont typeface="+mj-lt"/>
              <a:buAutoNum type="arabicPeriod"/>
              <a:defRPr sz="2800" b="0" cap="none" spc="0">
                <a:ln>
                  <a:noFill/>
                </a:ln>
                <a:solidFill>
                  <a:schemeClr val="accent1">
                    <a:lumMod val="75000"/>
                  </a:schemeClr>
                </a:solidFill>
                <a:effectLst/>
                <a:latin typeface="+mn-ea"/>
                <a:ea typeface="+mn-ea"/>
              </a:defRPr>
            </a:lvl1pPr>
          </a:lstStyle>
          <a:p>
            <a:pPr lvl="0"/>
            <a:r>
              <a:rPr lang="zh-CN" altLang="en-US" smtClean="0"/>
              <a:t>单击此处编辑母版文本样式</a:t>
            </a:r>
          </a:p>
        </p:txBody>
      </p:sp>
      <p:sp>
        <p:nvSpPr>
          <p:cNvPr id="4" name="日期占位符 2"/>
          <p:cNvSpPr>
            <a:spLocks noGrp="1"/>
          </p:cNvSpPr>
          <p:nvPr>
            <p:ph type="dt" sz="half" idx="14"/>
          </p:nvPr>
        </p:nvSpPr>
        <p:spPr/>
        <p:txBody>
          <a:bodyPr/>
          <a:lstStyle>
            <a:lvl1pPr>
              <a:defRPr/>
            </a:lvl1pPr>
          </a:lstStyle>
          <a:p>
            <a:pPr>
              <a:defRPr/>
            </a:pPr>
            <a:endParaRPr lang="zh-CN" altLang="zh-CN">
              <a:solidFill>
                <a:srgbClr val="47494B">
                  <a:tint val="75000"/>
                </a:srgbClr>
              </a:solidFill>
            </a:endParaRPr>
          </a:p>
        </p:txBody>
      </p:sp>
      <p:sp>
        <p:nvSpPr>
          <p:cNvPr id="5" name="页脚占位符 3"/>
          <p:cNvSpPr>
            <a:spLocks noGrp="1"/>
          </p:cNvSpPr>
          <p:nvPr>
            <p:ph type="ftr" sz="quarter" idx="15"/>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6" name="灯片编号占位符 4"/>
          <p:cNvSpPr>
            <a:spLocks noGrp="1"/>
          </p:cNvSpPr>
          <p:nvPr>
            <p:ph type="sldNum" sz="quarter" idx="16"/>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D5C98EB5-A64A-4CF9-9484-72F57086931E}"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141750752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页脚占位符 3"/>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灯片编号占位符 4"/>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C9A363EC-11CB-428F-98EC-20A34952979C}"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236422466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页脚占位符 3"/>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灯片编号占位符 4"/>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2001718C-9A00-49C9-AB3E-A2700A69F72D}"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103985087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页脚占位符 3"/>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灯片编号占位符 4"/>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2982834D-FB12-4EBF-BF08-4E88C090FF74}"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137378844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页脚占位符 3"/>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灯片编号占位符 4"/>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FFE7305B-85DF-4478-8B8A-6EEAEF9667C1}"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31146698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页脚占位符 3"/>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灯片编号占位符 4"/>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C7B78A7F-EC0A-4938-8CA2-460132A91A85}"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2168519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页脚占位符 3"/>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灯片编号占位符 4"/>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98DD22E6-FB54-4CD1-8F3A-5EAD269F07B1}"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3723637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en-US" dirty="0"/>
          </a:p>
        </p:txBody>
      </p:sp>
      <p:sp>
        <p:nvSpPr>
          <p:cNvPr id="3" name="KSO_BC1"/>
          <p:cNvSpPr>
            <a:spLocks noGrp="1"/>
          </p:cNvSpPr>
          <p:nvPr>
            <p:ph idx="1"/>
          </p:nvPr>
        </p:nvSpPr>
        <p:spPr>
          <a:xfrm>
            <a:off x="339725" y="1044575"/>
            <a:ext cx="8361363" cy="5192713"/>
          </a:xfrm>
          <a:prstGeom prst="rect">
            <a:avLst/>
          </a:prstGeom>
        </p:spPr>
        <p:txBody>
          <a:bodyPr/>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5"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6"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A5355835-FDAF-4410-B11B-A293EB17999E}"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166272409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850"/>
            <a:ext cx="8229600" cy="1143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6356351"/>
            <a:ext cx="2133600" cy="365125"/>
          </a:xfrm>
          <a:prstGeom prst="rect">
            <a:avLst/>
          </a:prstGeom>
        </p:spPr>
        <p:txBody>
          <a:bodyPr/>
          <a:lstStyle/>
          <a:p>
            <a:pPr>
              <a:defRPr/>
            </a:pPr>
            <a:fld id="{DA1D5B13-C514-480A-8697-970147E286FD}" type="datetimeFigureOut">
              <a:rPr lang="zh-CN" altLang="en-US" smtClean="0">
                <a:solidFill>
                  <a:srgbClr val="47494B">
                    <a:tint val="75000"/>
                  </a:srgbClr>
                </a:solidFill>
              </a:rPr>
              <a:pPr>
                <a:defRPr/>
              </a:pPr>
              <a:t>2014/12/2</a:t>
            </a:fld>
            <a:endParaRPr lang="zh-CN" altLang="en-US">
              <a:solidFill>
                <a:srgbClr val="47494B">
                  <a:tint val="75000"/>
                </a:srgbClr>
              </a:solidFill>
            </a:endParaRPr>
          </a:p>
        </p:txBody>
      </p:sp>
      <p:sp>
        <p:nvSpPr>
          <p:cNvPr id="4" name="页脚占位符 3"/>
          <p:cNvSpPr>
            <a:spLocks noGrp="1"/>
          </p:cNvSpPr>
          <p:nvPr>
            <p:ph type="ftr" sz="quarter" idx="11"/>
          </p:nvPr>
        </p:nvSpPr>
        <p:spPr>
          <a:xfrm>
            <a:off x="2667000" y="6356351"/>
            <a:ext cx="3352800" cy="365125"/>
          </a:xfrm>
          <a:prstGeom prst="rect">
            <a:avLst/>
          </a:prstGeom>
        </p:spPr>
        <p:txBody>
          <a:bodyPr/>
          <a:lstStyle/>
          <a:p>
            <a:pPr>
              <a:defRPr/>
            </a:pPr>
            <a:endParaRPr lang="zh-CN" altLang="en-US">
              <a:solidFill>
                <a:srgbClr val="47494B"/>
              </a:solidFill>
            </a:endParaRPr>
          </a:p>
        </p:txBody>
      </p:sp>
      <p:sp>
        <p:nvSpPr>
          <p:cNvPr id="5" name="灯片编号占位符 4"/>
          <p:cNvSpPr>
            <a:spLocks noGrp="1"/>
          </p:cNvSpPr>
          <p:nvPr>
            <p:ph type="sldNum" sz="quarter" idx="12"/>
          </p:nvPr>
        </p:nvSpPr>
        <p:spPr>
          <a:xfrm>
            <a:off x="7924800" y="6356351"/>
            <a:ext cx="762000" cy="365125"/>
          </a:xfrm>
          <a:prstGeom prst="rect">
            <a:avLst/>
          </a:prstGeom>
        </p:spPr>
        <p:txBody>
          <a:bodyPr/>
          <a:lstStyle/>
          <a:p>
            <a:pPr>
              <a:defRPr/>
            </a:pPr>
            <a:fld id="{539C571D-E982-4FBA-8CED-C254C6085166}" type="slidenum">
              <a:rPr lang="zh-CN" altLang="en-US" smtClean="0">
                <a:solidFill>
                  <a:srgbClr val="47494B"/>
                </a:solidFill>
              </a:rPr>
              <a:pPr>
                <a:defRPr/>
              </a:pPr>
              <a:t>‹#›</a:t>
            </a:fld>
            <a:endParaRPr lang="zh-CN" altLang="en-US">
              <a:solidFill>
                <a:srgbClr val="47494B"/>
              </a:solidFill>
            </a:endParaRPr>
          </a:p>
        </p:txBody>
      </p:sp>
    </p:spTree>
    <p:extLst>
      <p:ext uri="{BB962C8B-B14F-4D97-AF65-F5344CB8AC3E}">
        <p14:creationId xmlns:p14="http://schemas.microsoft.com/office/powerpoint/2010/main" val="3027240527"/>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850"/>
            <a:ext cx="8229600" cy="1143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6356351"/>
            <a:ext cx="2133600" cy="365125"/>
          </a:xfrm>
          <a:prstGeom prst="rect">
            <a:avLst/>
          </a:prstGeom>
        </p:spPr>
        <p:txBody>
          <a:bodyPr/>
          <a:lstStyle/>
          <a:p>
            <a:pPr>
              <a:defRPr/>
            </a:pPr>
            <a:fld id="{DA1D5B13-C514-480A-8697-970147E286FD}" type="datetimeFigureOut">
              <a:rPr lang="zh-CN" altLang="en-US" smtClean="0">
                <a:solidFill>
                  <a:srgbClr val="47494B">
                    <a:tint val="75000"/>
                  </a:srgbClr>
                </a:solidFill>
              </a:rPr>
              <a:pPr>
                <a:defRPr/>
              </a:pPr>
              <a:t>2014/12/2</a:t>
            </a:fld>
            <a:endParaRPr lang="zh-CN" altLang="en-US">
              <a:solidFill>
                <a:srgbClr val="47494B">
                  <a:tint val="75000"/>
                </a:srgbClr>
              </a:solidFill>
            </a:endParaRPr>
          </a:p>
        </p:txBody>
      </p:sp>
      <p:sp>
        <p:nvSpPr>
          <p:cNvPr id="4" name="页脚占位符 3"/>
          <p:cNvSpPr>
            <a:spLocks noGrp="1"/>
          </p:cNvSpPr>
          <p:nvPr>
            <p:ph type="ftr" sz="quarter" idx="11"/>
          </p:nvPr>
        </p:nvSpPr>
        <p:spPr>
          <a:xfrm>
            <a:off x="2667000" y="6356351"/>
            <a:ext cx="3352800" cy="365125"/>
          </a:xfrm>
          <a:prstGeom prst="rect">
            <a:avLst/>
          </a:prstGeom>
        </p:spPr>
        <p:txBody>
          <a:bodyPr/>
          <a:lstStyle/>
          <a:p>
            <a:pPr>
              <a:defRPr/>
            </a:pPr>
            <a:endParaRPr lang="zh-CN" altLang="en-US">
              <a:solidFill>
                <a:srgbClr val="47494B"/>
              </a:solidFill>
            </a:endParaRPr>
          </a:p>
        </p:txBody>
      </p:sp>
      <p:sp>
        <p:nvSpPr>
          <p:cNvPr id="5" name="灯片编号占位符 4"/>
          <p:cNvSpPr>
            <a:spLocks noGrp="1"/>
          </p:cNvSpPr>
          <p:nvPr>
            <p:ph type="sldNum" sz="quarter" idx="12"/>
          </p:nvPr>
        </p:nvSpPr>
        <p:spPr>
          <a:xfrm>
            <a:off x="7924800" y="6356351"/>
            <a:ext cx="762000" cy="365125"/>
          </a:xfrm>
          <a:prstGeom prst="rect">
            <a:avLst/>
          </a:prstGeom>
        </p:spPr>
        <p:txBody>
          <a:bodyPr/>
          <a:lstStyle/>
          <a:p>
            <a:pPr>
              <a:defRPr/>
            </a:pPr>
            <a:fld id="{539C571D-E982-4FBA-8CED-C254C6085166}" type="slidenum">
              <a:rPr lang="zh-CN" altLang="en-US" smtClean="0">
                <a:solidFill>
                  <a:srgbClr val="47494B"/>
                </a:solidFill>
              </a:rPr>
              <a:pPr>
                <a:defRPr/>
              </a:pPr>
              <a:t>‹#›</a:t>
            </a:fld>
            <a:endParaRPr lang="zh-CN" altLang="en-US">
              <a:solidFill>
                <a:srgbClr val="47494B"/>
              </a:solidFill>
            </a:endParaRPr>
          </a:p>
        </p:txBody>
      </p:sp>
    </p:spTree>
    <p:extLst>
      <p:ext uri="{BB962C8B-B14F-4D97-AF65-F5344CB8AC3E}">
        <p14:creationId xmlns:p14="http://schemas.microsoft.com/office/powerpoint/2010/main" val="142575007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850"/>
            <a:ext cx="8229600" cy="1143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6356351"/>
            <a:ext cx="2133600" cy="365125"/>
          </a:xfrm>
          <a:prstGeom prst="rect">
            <a:avLst/>
          </a:prstGeom>
        </p:spPr>
        <p:txBody>
          <a:bodyPr/>
          <a:lstStyle/>
          <a:p>
            <a:pPr>
              <a:defRPr/>
            </a:pPr>
            <a:fld id="{DA1D5B13-C514-480A-8697-970147E286FD}" type="datetimeFigureOut">
              <a:rPr lang="zh-CN" altLang="en-US" smtClean="0">
                <a:solidFill>
                  <a:srgbClr val="47494B">
                    <a:tint val="75000"/>
                  </a:srgbClr>
                </a:solidFill>
              </a:rPr>
              <a:pPr>
                <a:defRPr/>
              </a:pPr>
              <a:t>2014/12/2</a:t>
            </a:fld>
            <a:endParaRPr lang="zh-CN" altLang="en-US">
              <a:solidFill>
                <a:srgbClr val="47494B">
                  <a:tint val="75000"/>
                </a:srgbClr>
              </a:solidFill>
            </a:endParaRPr>
          </a:p>
        </p:txBody>
      </p:sp>
      <p:sp>
        <p:nvSpPr>
          <p:cNvPr id="4" name="页脚占位符 3"/>
          <p:cNvSpPr>
            <a:spLocks noGrp="1"/>
          </p:cNvSpPr>
          <p:nvPr>
            <p:ph type="ftr" sz="quarter" idx="11"/>
          </p:nvPr>
        </p:nvSpPr>
        <p:spPr>
          <a:xfrm>
            <a:off x="2667000" y="6356351"/>
            <a:ext cx="3352800" cy="365125"/>
          </a:xfrm>
          <a:prstGeom prst="rect">
            <a:avLst/>
          </a:prstGeom>
        </p:spPr>
        <p:txBody>
          <a:bodyPr/>
          <a:lstStyle/>
          <a:p>
            <a:pPr>
              <a:defRPr/>
            </a:pPr>
            <a:endParaRPr lang="zh-CN" altLang="en-US">
              <a:solidFill>
                <a:srgbClr val="47494B"/>
              </a:solidFill>
            </a:endParaRPr>
          </a:p>
        </p:txBody>
      </p:sp>
      <p:sp>
        <p:nvSpPr>
          <p:cNvPr id="5" name="灯片编号占位符 4"/>
          <p:cNvSpPr>
            <a:spLocks noGrp="1"/>
          </p:cNvSpPr>
          <p:nvPr>
            <p:ph type="sldNum" sz="quarter" idx="12"/>
          </p:nvPr>
        </p:nvSpPr>
        <p:spPr>
          <a:xfrm>
            <a:off x="7924800" y="6356351"/>
            <a:ext cx="762000" cy="365125"/>
          </a:xfrm>
          <a:prstGeom prst="rect">
            <a:avLst/>
          </a:prstGeom>
        </p:spPr>
        <p:txBody>
          <a:bodyPr/>
          <a:lstStyle/>
          <a:p>
            <a:pPr>
              <a:defRPr/>
            </a:pPr>
            <a:fld id="{539C571D-E982-4FBA-8CED-C254C6085166}" type="slidenum">
              <a:rPr lang="zh-CN" altLang="en-US" smtClean="0">
                <a:solidFill>
                  <a:srgbClr val="47494B"/>
                </a:solidFill>
              </a:rPr>
              <a:pPr>
                <a:defRPr/>
              </a:pPr>
              <a:t>‹#›</a:t>
            </a:fld>
            <a:endParaRPr lang="zh-CN" altLang="en-US">
              <a:solidFill>
                <a:srgbClr val="47494B"/>
              </a:solidFill>
            </a:endParaRPr>
          </a:p>
        </p:txBody>
      </p:sp>
    </p:spTree>
    <p:extLst>
      <p:ext uri="{BB962C8B-B14F-4D97-AF65-F5344CB8AC3E}">
        <p14:creationId xmlns:p14="http://schemas.microsoft.com/office/powerpoint/2010/main" val="165504370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850"/>
            <a:ext cx="8229600" cy="1143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6356351"/>
            <a:ext cx="2133600" cy="365125"/>
          </a:xfrm>
          <a:prstGeom prst="rect">
            <a:avLst/>
          </a:prstGeom>
        </p:spPr>
        <p:txBody>
          <a:bodyPr/>
          <a:lstStyle/>
          <a:p>
            <a:pPr>
              <a:defRPr/>
            </a:pPr>
            <a:fld id="{DA1D5B13-C514-480A-8697-970147E286FD}" type="datetimeFigureOut">
              <a:rPr lang="zh-CN" altLang="en-US" smtClean="0"/>
              <a:pPr>
                <a:defRPr/>
              </a:pPr>
              <a:t>2014/12/2</a:t>
            </a:fld>
            <a:endParaRPr lang="zh-CN" altLang="en-US"/>
          </a:p>
        </p:txBody>
      </p:sp>
      <p:sp>
        <p:nvSpPr>
          <p:cNvPr id="4" name="页脚占位符 3"/>
          <p:cNvSpPr>
            <a:spLocks noGrp="1"/>
          </p:cNvSpPr>
          <p:nvPr>
            <p:ph type="ftr" sz="quarter" idx="11"/>
          </p:nvPr>
        </p:nvSpPr>
        <p:spPr>
          <a:xfrm>
            <a:off x="2667000" y="6356351"/>
            <a:ext cx="3352800" cy="365125"/>
          </a:xfrm>
          <a:prstGeom prst="rect">
            <a:avLst/>
          </a:prstGeom>
        </p:spPr>
        <p:txBody>
          <a:bodyPr/>
          <a:lstStyle/>
          <a:p>
            <a:pPr>
              <a:defRPr/>
            </a:pPr>
            <a:endParaRPr lang="zh-CN" altLang="en-US"/>
          </a:p>
        </p:txBody>
      </p:sp>
      <p:sp>
        <p:nvSpPr>
          <p:cNvPr id="5" name="灯片编号占位符 4"/>
          <p:cNvSpPr>
            <a:spLocks noGrp="1"/>
          </p:cNvSpPr>
          <p:nvPr>
            <p:ph type="sldNum" sz="quarter" idx="12"/>
          </p:nvPr>
        </p:nvSpPr>
        <p:spPr>
          <a:xfrm>
            <a:off x="7924800" y="6356351"/>
            <a:ext cx="762000" cy="365125"/>
          </a:xfrm>
          <a:prstGeom prst="rect">
            <a:avLst/>
          </a:prstGeom>
        </p:spPr>
        <p:txBody>
          <a:bodyPr/>
          <a:lstStyle/>
          <a:p>
            <a:pPr>
              <a:defRPr/>
            </a:pPr>
            <a:fld id="{539C571D-E982-4FBA-8CED-C254C6085166}" type="slidenum">
              <a:rPr lang="zh-CN" altLang="en-US" smtClean="0"/>
              <a:pPr>
                <a:defRPr/>
              </a:pPr>
              <a:t>‹#›</a:t>
            </a:fld>
            <a:endParaRPr lang="zh-CN" altLang="en-US"/>
          </a:p>
        </p:txBody>
      </p:sp>
    </p:spTree>
    <p:extLst>
      <p:ext uri="{BB962C8B-B14F-4D97-AF65-F5344CB8AC3E}">
        <p14:creationId xmlns:p14="http://schemas.microsoft.com/office/powerpoint/2010/main" val="14380599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p:nvPr>
        </p:nvSpPr>
        <p:spPr>
          <a:xfrm>
            <a:off x="1574006" y="2031999"/>
            <a:ext cx="5995988" cy="1235075"/>
          </a:xfrm>
          <a:prstGeom prst="rect">
            <a:avLst/>
          </a:prstGeom>
        </p:spPr>
        <p:txBody>
          <a:bodyPr anchor="b">
            <a:normAutofit/>
          </a:bodyPr>
          <a:lstStyle>
            <a:lvl1pPr algn="ctr">
              <a:defRPr sz="3600"/>
            </a:lvl1pPr>
          </a:lstStyle>
          <a:p>
            <a:r>
              <a:rPr lang="zh-CN" altLang="en-US" smtClean="0"/>
              <a:t>单击此处编辑母版标题样式</a:t>
            </a:r>
            <a:endParaRPr lang="en-US" dirty="0"/>
          </a:p>
        </p:txBody>
      </p:sp>
      <p:sp>
        <p:nvSpPr>
          <p:cNvPr id="3" name="KSO_ST2"/>
          <p:cNvSpPr>
            <a:spLocks noGrp="1"/>
          </p:cNvSpPr>
          <p:nvPr>
            <p:ph type="body" idx="1"/>
          </p:nvPr>
        </p:nvSpPr>
        <p:spPr>
          <a:xfrm>
            <a:off x="3043648" y="3294063"/>
            <a:ext cx="3056704" cy="380954"/>
          </a:xfrm>
          <a:prstGeom prst="roundRect">
            <a:avLst>
              <a:gd name="adj" fmla="val 23716"/>
            </a:avLst>
          </a:prstGeom>
          <a:ln w="12700">
            <a:solidFill>
              <a:schemeClr val="accent1"/>
            </a:solidFill>
          </a:ln>
        </p:spPr>
        <p:txBody>
          <a:bodyPr anchor="ctr">
            <a:normAutofit/>
          </a:bodyPr>
          <a:lstStyle>
            <a:lvl1pPr marL="0" indent="0" algn="ctr">
              <a:buNone/>
              <a:defRPr sz="1600">
                <a:solidFill>
                  <a:schemeClr val="tx1">
                    <a:lumMod val="60000"/>
                    <a:lumOff val="4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5"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6"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3E9FB0E7-EEC2-44D4-91EA-EC8E2146FEC8}"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322449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KSO_节标题">
    <p:spTree>
      <p:nvGrpSpPr>
        <p:cNvPr id="1" name=""/>
        <p:cNvGrpSpPr/>
        <p:nvPr/>
      </p:nvGrpSpPr>
      <p:grpSpPr>
        <a:xfrm>
          <a:off x="0" y="0"/>
          <a:ext cx="0" cy="0"/>
          <a:chOff x="0" y="0"/>
          <a:chExt cx="0" cy="0"/>
        </a:xfrm>
      </p:grpSpPr>
      <p:sp>
        <p:nvSpPr>
          <p:cNvPr id="2" name="KSO_ST1"/>
          <p:cNvSpPr>
            <a:spLocks noGrp="1"/>
          </p:cNvSpPr>
          <p:nvPr>
            <p:ph type="title"/>
          </p:nvPr>
        </p:nvSpPr>
        <p:spPr>
          <a:xfrm>
            <a:off x="1574006" y="2031999"/>
            <a:ext cx="5995988" cy="1235075"/>
          </a:xfrm>
          <a:prstGeom prst="rect">
            <a:avLst/>
          </a:prstGeom>
        </p:spPr>
        <p:txBody>
          <a:bodyPr anchor="b">
            <a:normAutofit/>
          </a:bodyPr>
          <a:lstStyle>
            <a:lvl1pPr algn="ctr">
              <a:defRPr sz="3600"/>
            </a:lvl1pPr>
          </a:lstStyle>
          <a:p>
            <a:r>
              <a:rPr lang="zh-CN" altLang="en-US" smtClean="0"/>
              <a:t>单击此处编辑母版标题样式</a:t>
            </a:r>
            <a:endParaRPr lang="en-US" dirty="0"/>
          </a:p>
        </p:txBody>
      </p:sp>
      <p:sp>
        <p:nvSpPr>
          <p:cNvPr id="3" name="KSO_ST2"/>
          <p:cNvSpPr>
            <a:spLocks noGrp="1"/>
          </p:cNvSpPr>
          <p:nvPr>
            <p:ph type="body" idx="1"/>
          </p:nvPr>
        </p:nvSpPr>
        <p:spPr>
          <a:xfrm>
            <a:off x="3043648" y="3294063"/>
            <a:ext cx="3056704" cy="380954"/>
          </a:xfrm>
          <a:prstGeom prst="roundRect">
            <a:avLst>
              <a:gd name="adj" fmla="val 23716"/>
            </a:avLst>
          </a:prstGeom>
          <a:ln w="12700">
            <a:solidFill>
              <a:schemeClr val="accent1"/>
            </a:solidFill>
          </a:ln>
        </p:spPr>
        <p:txBody>
          <a:bodyPr anchor="ctr">
            <a:normAutofit/>
          </a:bodyPr>
          <a:lstStyle>
            <a:lvl1pPr marL="0" indent="0" algn="ctr">
              <a:buNone/>
              <a:defRPr sz="1600">
                <a:solidFill>
                  <a:schemeClr val="tx1">
                    <a:lumMod val="60000"/>
                    <a:lumOff val="4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7" name="文本占位符 7"/>
          <p:cNvSpPr>
            <a:spLocks noGrp="1"/>
          </p:cNvSpPr>
          <p:nvPr>
            <p:ph type="body" sz="quarter" idx="13"/>
          </p:nvPr>
        </p:nvSpPr>
        <p:spPr>
          <a:xfrm>
            <a:off x="9152172" y="-78021"/>
            <a:ext cx="36000" cy="36000"/>
          </a:xfrm>
          <a:prstGeom prst="rect">
            <a:avLst/>
          </a:prstGeom>
        </p:spPr>
        <p:txBody>
          <a:bodyPr>
            <a:normAutofit/>
          </a:bodyPr>
          <a:lstStyle>
            <a:lvl1pPr marL="0" indent="0">
              <a:buNone/>
              <a:defRPr sz="100">
                <a:solidFill>
                  <a:schemeClr val="bg1"/>
                </a:solidFill>
              </a:defRPr>
            </a:lvl1pPr>
          </a:lstStyle>
          <a:p>
            <a:pPr lvl="0"/>
            <a:r>
              <a:rPr lang="zh-CN" altLang="en-US" smtClean="0"/>
              <a:t>单击此处编辑母版文本样式</a:t>
            </a:r>
          </a:p>
        </p:txBody>
      </p:sp>
      <p:sp>
        <p:nvSpPr>
          <p:cNvPr id="5" name="KSO_FD"/>
          <p:cNvSpPr>
            <a:spLocks noGrp="1"/>
          </p:cNvSpPr>
          <p:nvPr>
            <p:ph type="dt" sz="half" idx="14"/>
          </p:nvPr>
        </p:nvSpPr>
        <p:spPr/>
        <p:txBody>
          <a:bodyPr/>
          <a:lstStyle>
            <a:lvl1pPr>
              <a:defRPr/>
            </a:lvl1pPr>
          </a:lstStyle>
          <a:p>
            <a:pPr>
              <a:defRPr/>
            </a:pPr>
            <a:endParaRPr lang="zh-CN" altLang="zh-CN">
              <a:solidFill>
                <a:srgbClr val="47494B">
                  <a:tint val="75000"/>
                </a:srgbClr>
              </a:solidFill>
            </a:endParaRPr>
          </a:p>
        </p:txBody>
      </p:sp>
      <p:sp>
        <p:nvSpPr>
          <p:cNvPr id="6" name="KSO_FT"/>
          <p:cNvSpPr>
            <a:spLocks noGrp="1"/>
          </p:cNvSpPr>
          <p:nvPr>
            <p:ph type="ftr" sz="quarter" idx="15"/>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8" name="KSO_FN"/>
          <p:cNvSpPr>
            <a:spLocks noGrp="1"/>
          </p:cNvSpPr>
          <p:nvPr>
            <p:ph type="sldNum" sz="quarter" idx="16"/>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48289092-54EF-42ED-B6E5-862CDDCA7F22}"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1683332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049867" y="1244600"/>
            <a:ext cx="3810000" cy="4932363"/>
          </a:xfrm>
          <a:prstGeom prst="rect">
            <a:avLst/>
          </a:prstGeom>
        </p:spPr>
        <p:txBody>
          <a:bodyPr/>
          <a:lstStyle/>
          <a:p>
            <a:pPr lvl="0"/>
            <a:r>
              <a:rPr lang="zh-CN" altLang="en-US" smtClean="0"/>
              <a:t>单击此处编辑母版文本样式</a:t>
            </a:r>
          </a:p>
          <a:p>
            <a:pPr lvl="1"/>
            <a:r>
              <a:rPr lang="zh-CN" altLang="en-US" smtClean="0"/>
              <a:t>第二级</a:t>
            </a:r>
          </a:p>
        </p:txBody>
      </p:sp>
      <p:sp>
        <p:nvSpPr>
          <p:cNvPr id="4" name="KSO_BC2"/>
          <p:cNvSpPr>
            <a:spLocks noGrp="1"/>
          </p:cNvSpPr>
          <p:nvPr>
            <p:ph sz="half" idx="2"/>
          </p:nvPr>
        </p:nvSpPr>
        <p:spPr>
          <a:xfrm>
            <a:off x="4889499" y="1244600"/>
            <a:ext cx="3820587" cy="4932363"/>
          </a:xfrm>
          <a:prstGeom prst="rect">
            <a:avLst/>
          </a:prstGeom>
        </p:spPr>
        <p:txBody>
          <a:bodyPr/>
          <a:lstStyle/>
          <a:p>
            <a:pPr lvl="0"/>
            <a:r>
              <a:rPr lang="zh-CN" altLang="en-US" smtClean="0"/>
              <a:t>单击此处编辑母版文本样式</a:t>
            </a:r>
          </a:p>
          <a:p>
            <a:pPr lvl="1"/>
            <a:r>
              <a:rPr lang="zh-CN" altLang="en-US" smtClean="0"/>
              <a:t>第二级</a:t>
            </a:r>
          </a:p>
        </p:txBody>
      </p:sp>
      <p:sp>
        <p:nvSpPr>
          <p:cNvPr id="5"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6"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7"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EF50BBD3-280D-43F3-9039-D0F26525656F}"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1669034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1727199" y="118532"/>
            <a:ext cx="6984076" cy="717022"/>
          </a:xfrm>
          <a:prstGeom prst="rect">
            <a:avLst/>
          </a:prstGeo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24576" y="1376362"/>
            <a:ext cx="3868340" cy="823912"/>
          </a:xfrm>
          <a:prstGeom prst="rect">
            <a:avLst/>
          </a:prstGeo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KSO_BC1"/>
          <p:cNvSpPr>
            <a:spLocks noGrp="1"/>
          </p:cNvSpPr>
          <p:nvPr>
            <p:ph sz="half" idx="2"/>
          </p:nvPr>
        </p:nvSpPr>
        <p:spPr>
          <a:xfrm>
            <a:off x="824576" y="2200274"/>
            <a:ext cx="3868340" cy="3684588"/>
          </a:xfrm>
          <a:prstGeom prst="rect">
            <a:avLst/>
          </a:prstGeom>
        </p:spPr>
        <p:txBody>
          <a:bodyPr/>
          <a:lstStyle/>
          <a:p>
            <a:pPr lvl="0"/>
            <a:r>
              <a:rPr lang="zh-CN" altLang="en-US" smtClean="0"/>
              <a:t>单击此处编辑母版文本样式</a:t>
            </a:r>
          </a:p>
          <a:p>
            <a:pPr lvl="1"/>
            <a:r>
              <a:rPr lang="zh-CN" altLang="en-US" smtClean="0"/>
              <a:t>第二级</a:t>
            </a:r>
          </a:p>
        </p:txBody>
      </p:sp>
      <p:sp>
        <p:nvSpPr>
          <p:cNvPr id="5" name="Text Placeholder 4"/>
          <p:cNvSpPr>
            <a:spLocks noGrp="1"/>
          </p:cNvSpPr>
          <p:nvPr>
            <p:ph type="body" sz="quarter" idx="3"/>
          </p:nvPr>
        </p:nvSpPr>
        <p:spPr>
          <a:xfrm>
            <a:off x="4823884" y="1376362"/>
            <a:ext cx="3887391" cy="823912"/>
          </a:xfrm>
          <a:prstGeom prst="rect">
            <a:avLst/>
          </a:prstGeo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KSO_BC2"/>
          <p:cNvSpPr>
            <a:spLocks noGrp="1"/>
          </p:cNvSpPr>
          <p:nvPr>
            <p:ph sz="quarter" idx="4"/>
          </p:nvPr>
        </p:nvSpPr>
        <p:spPr>
          <a:xfrm>
            <a:off x="4823884" y="2200274"/>
            <a:ext cx="3887391" cy="3684588"/>
          </a:xfrm>
          <a:prstGeom prst="rect">
            <a:avLst/>
          </a:prstGeom>
        </p:spPr>
        <p:txBody>
          <a:bodyPr/>
          <a:lstStyle/>
          <a:p>
            <a:pPr lvl="0"/>
            <a:r>
              <a:rPr lang="zh-CN" altLang="en-US" smtClean="0"/>
              <a:t>单击此处编辑母版文本样式</a:t>
            </a:r>
          </a:p>
          <a:p>
            <a:pPr lvl="1"/>
            <a:r>
              <a:rPr lang="zh-CN" altLang="en-US" smtClean="0"/>
              <a:t>第二级</a:t>
            </a:r>
          </a:p>
        </p:txBody>
      </p:sp>
      <p:sp>
        <p:nvSpPr>
          <p:cNvPr id="7"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8"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9"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4D0E27A5-8B5F-4655-9B44-AF52D89701FE}"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308241680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en-US" dirty="0"/>
          </a:p>
        </p:txBody>
      </p:sp>
      <p:sp>
        <p:nvSpPr>
          <p:cNvPr id="3"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14F0DBDD-03BE-4F91-BFA9-4F3FBAF579FF}"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30386975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3"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4"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B5781680-4A95-4F20-9607-AE0B91F7CA82}"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333728256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KSO_BT1"/>
          <p:cNvSpPr>
            <a:spLocks noGrp="1"/>
          </p:cNvSpPr>
          <p:nvPr>
            <p:ph type="title"/>
          </p:nvPr>
        </p:nvSpPr>
        <p:spPr>
          <a:xfrm>
            <a:off x="858442" y="533402"/>
            <a:ext cx="2949178" cy="1600200"/>
          </a:xfrm>
          <a:prstGeom prst="rect">
            <a:avLst/>
          </a:prstGeom>
        </p:spPr>
        <p:txBody>
          <a:bodyPr anchor="b"/>
          <a:lstStyle>
            <a:lvl1pPr>
              <a:defRPr sz="3200"/>
            </a:lvl1pPr>
          </a:lstStyle>
          <a:p>
            <a:r>
              <a:rPr lang="zh-CN" altLang="en-US" smtClean="0"/>
              <a:t>单击此处编辑母版标题样式</a:t>
            </a:r>
            <a:endParaRPr lang="en-US" dirty="0"/>
          </a:p>
        </p:txBody>
      </p:sp>
      <p:sp>
        <p:nvSpPr>
          <p:cNvPr id="3" name="KSO_BC1"/>
          <p:cNvSpPr>
            <a:spLocks noGrp="1"/>
          </p:cNvSpPr>
          <p:nvPr>
            <p:ph idx="1"/>
          </p:nvPr>
        </p:nvSpPr>
        <p:spPr>
          <a:xfrm>
            <a:off x="4115992" y="1063628"/>
            <a:ext cx="4629150"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p:txBody>
      </p:sp>
      <p:sp>
        <p:nvSpPr>
          <p:cNvPr id="4" name="KSO_BC2"/>
          <p:cNvSpPr>
            <a:spLocks noGrp="1"/>
          </p:cNvSpPr>
          <p:nvPr>
            <p:ph type="body" sz="half" idx="2"/>
          </p:nvPr>
        </p:nvSpPr>
        <p:spPr>
          <a:xfrm>
            <a:off x="858442" y="2133602"/>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6"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7"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88186A90-85F2-491D-B28A-65E64640E481}"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4864252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组合 8"/>
          <p:cNvGrpSpPr>
            <a:grpSpLocks/>
          </p:cNvGrpSpPr>
          <p:nvPr userDrawn="1"/>
        </p:nvGrpSpPr>
        <p:grpSpPr bwMode="auto">
          <a:xfrm>
            <a:off x="0" y="692150"/>
            <a:ext cx="9144000" cy="6159500"/>
            <a:chOff x="0" y="0"/>
            <a:chExt cx="9144000" cy="6851936"/>
          </a:xfrm>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p:grpSpPr>
        <p:pic>
          <p:nvPicPr>
            <p:cNvPr id="1039" name="图片 6"/>
            <p:cNvPicPr>
              <a:picLocks noChangeAspect="1"/>
            </p:cNvPicPr>
            <p:nvPr userDrawn="1"/>
          </p:nvPicPr>
          <p:blipFill>
            <a:blip r:embed="rId25">
              <a:extLst>
                <a:ext uri="{28A0092B-C50C-407E-A947-70E740481C1C}">
                  <a14:useLocalDpi xmlns:a14="http://schemas.microsoft.com/office/drawing/2010/main" val="0"/>
                </a:ext>
              </a:extLst>
            </a:blip>
            <a:srcRect/>
            <a:stretch>
              <a:fillRect/>
            </a:stretch>
          </p:blipFill>
          <p:spPr bwMode="auto">
            <a:xfrm>
              <a:off x="0" y="6063"/>
              <a:ext cx="9144000" cy="684587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sp>
          <p:nvSpPr>
            <p:cNvPr id="8" name="矩形 7"/>
            <p:cNvSpPr/>
            <p:nvPr userDrawn="1"/>
          </p:nvSpPr>
          <p:spPr>
            <a:xfrm>
              <a:off x="0" y="0"/>
              <a:ext cx="9144000" cy="68519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grpSp>
      <p:sp>
        <p:nvSpPr>
          <p:cNvPr id="4" name="KSO_FD"/>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ea typeface="宋体" pitchFamily="2" charset="-122"/>
              </a:defRPr>
            </a:lvl1pPr>
          </a:lstStyle>
          <a:p>
            <a:pPr>
              <a:defRPr/>
            </a:pPr>
            <a:endParaRPr lang="zh-CN" altLang="zh-CN">
              <a:solidFill>
                <a:srgbClr val="47494B">
                  <a:tint val="75000"/>
                </a:srgbClr>
              </a:solidFill>
            </a:endParaRPr>
          </a:p>
        </p:txBody>
      </p:sp>
      <p:cxnSp>
        <p:nvCxnSpPr>
          <p:cNvPr id="17" name="直接连接符 16"/>
          <p:cNvCxnSpPr/>
          <p:nvPr userDrawn="1"/>
        </p:nvCxnSpPr>
        <p:spPr>
          <a:xfrm>
            <a:off x="0" y="692150"/>
            <a:ext cx="9144000"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a:off x="0" y="6308725"/>
            <a:ext cx="9144000"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031" name="矩形 24"/>
          <p:cNvSpPr>
            <a:spLocks noChangeArrowheads="1"/>
          </p:cNvSpPr>
          <p:nvPr userDrawn="1"/>
        </p:nvSpPr>
        <p:spPr bwMode="auto">
          <a:xfrm>
            <a:off x="6588224" y="6362361"/>
            <a:ext cx="27109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dirty="0" smtClean="0">
                <a:solidFill>
                  <a:srgbClr val="002060"/>
                </a:solidFill>
                <a:ea typeface="宋体" charset="-122"/>
              </a:rPr>
              <a:t>《</a:t>
            </a:r>
            <a:r>
              <a:rPr lang="zh-CN" altLang="en-US" dirty="0" smtClean="0">
                <a:solidFill>
                  <a:srgbClr val="002060"/>
                </a:solidFill>
                <a:ea typeface="宋体" charset="-122"/>
              </a:rPr>
              <a:t>电气控制与</a:t>
            </a:r>
            <a:r>
              <a:rPr lang="en-US" altLang="zh-CN" dirty="0" smtClean="0">
                <a:solidFill>
                  <a:srgbClr val="002060"/>
                </a:solidFill>
                <a:ea typeface="宋体" charset="-122"/>
              </a:rPr>
              <a:t>PLC</a:t>
            </a:r>
            <a:r>
              <a:rPr lang="zh-CN" altLang="en-US" dirty="0" smtClean="0">
                <a:solidFill>
                  <a:srgbClr val="002060"/>
                </a:solidFill>
                <a:ea typeface="宋体" charset="-122"/>
              </a:rPr>
              <a:t>技术</a:t>
            </a:r>
            <a:r>
              <a:rPr lang="en-US" altLang="zh-CN" dirty="0" smtClean="0">
                <a:solidFill>
                  <a:srgbClr val="002060"/>
                </a:solidFill>
                <a:ea typeface="宋体" charset="-122"/>
              </a:rPr>
              <a:t>》</a:t>
            </a:r>
          </a:p>
        </p:txBody>
      </p:sp>
      <p:grpSp>
        <p:nvGrpSpPr>
          <p:cNvPr id="1032" name="组合 25"/>
          <p:cNvGrpSpPr>
            <a:grpSpLocks/>
          </p:cNvGrpSpPr>
          <p:nvPr userDrawn="1"/>
        </p:nvGrpSpPr>
        <p:grpSpPr bwMode="auto">
          <a:xfrm>
            <a:off x="0" y="0"/>
            <a:ext cx="9144000" cy="692150"/>
            <a:chOff x="0" y="0"/>
            <a:chExt cx="9144000" cy="692696"/>
          </a:xfrm>
        </p:grpSpPr>
        <p:sp>
          <p:nvSpPr>
            <p:cNvPr id="1033" name="AutoShape 1" descr="C:\Users\jian.peng\AppData\Roaming\Tencent\Users\512555475\QQ\WinTemp\RichOle\L2@X$R3~W0GO`~G)&gt;_5BW.jpg"/>
            <p:cNvSpPr>
              <a:spLocks noChangeAspect="1" noChangeArrowheads="1"/>
            </p:cNvSpPr>
            <p:nvPr/>
          </p:nvSpPr>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solidFill>
                  <a:srgbClr val="47494B"/>
                </a:solidFill>
                <a:ea typeface="宋体" charset="-122"/>
              </a:endParaRPr>
            </a:p>
          </p:txBody>
        </p:sp>
        <p:pic>
          <p:nvPicPr>
            <p:cNvPr id="28" name="Picture 2" descr="C:\Users\jian.peng\AppData\Roaming\Tencent\Users\512555475\QQ\WinTemp\RichOle\`DTVU$WU[9$3OT)5%DORB_7.jpg"/>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rot="10800000">
              <a:off x="3635896" y="152400"/>
              <a:ext cx="5508104" cy="4951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nvGrpSpPr>
            <p:cNvPr id="1035" name="组合 28"/>
            <p:cNvGrpSpPr>
              <a:grpSpLocks/>
            </p:cNvGrpSpPr>
            <p:nvPr/>
          </p:nvGrpSpPr>
          <p:grpSpPr bwMode="auto">
            <a:xfrm>
              <a:off x="152400" y="52770"/>
              <a:ext cx="3308303" cy="639926"/>
              <a:chOff x="184198" y="113326"/>
              <a:chExt cx="3308303" cy="639926"/>
            </a:xfrm>
          </p:grpSpPr>
          <p:sp>
            <p:nvSpPr>
              <p:cNvPr id="1037" name="TextBox 7"/>
              <p:cNvSpPr txBox="1">
                <a:spLocks noChangeArrowheads="1"/>
              </p:cNvSpPr>
              <p:nvPr/>
            </p:nvSpPr>
            <p:spPr bwMode="auto">
              <a:xfrm>
                <a:off x="874761" y="160648"/>
                <a:ext cx="2617787" cy="52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buFont typeface="Arial" pitchFamily="34" charset="0"/>
                  <a:buNone/>
                  <a:defRPr/>
                </a:pPr>
                <a:r>
                  <a:rPr kumimoji="1" lang="zh-CN" altLang="en-US" sz="2000" b="1" smtClean="0">
                    <a:solidFill>
                      <a:srgbClr val="4D579C"/>
                    </a:solidFill>
                    <a:latin typeface="方正舒体" pitchFamily="2" charset="-122"/>
                    <a:ea typeface="方正舒体" pitchFamily="2" charset="-122"/>
                  </a:rPr>
                  <a:t>霍山县高级职业中学</a:t>
                </a:r>
                <a:endParaRPr kumimoji="1" lang="en-US" altLang="zh-CN" sz="2000" b="1" smtClean="0">
                  <a:solidFill>
                    <a:srgbClr val="4D579C"/>
                  </a:solidFill>
                  <a:latin typeface="方正舒体" pitchFamily="2" charset="-122"/>
                  <a:ea typeface="方正舒体" pitchFamily="2" charset="-122"/>
                </a:endParaRPr>
              </a:p>
              <a:p>
                <a:pPr eaLnBrk="1" hangingPunct="1">
                  <a:buFont typeface="Arial" pitchFamily="34" charset="0"/>
                  <a:buNone/>
                  <a:defRPr/>
                </a:pPr>
                <a:r>
                  <a:rPr kumimoji="1" lang="en-US" altLang="zh-CN" sz="800" smtClean="0">
                    <a:solidFill>
                      <a:srgbClr val="4D579C"/>
                    </a:solidFill>
                    <a:latin typeface="Aharoni" pitchFamily="2" charset="-79"/>
                    <a:cs typeface="Aharoni" pitchFamily="2" charset="-79"/>
                  </a:rPr>
                  <a:t> Huo shan county senior vocational middle school</a:t>
                </a:r>
                <a:endParaRPr kumimoji="1" lang="en-US" altLang="zh-CN" sz="800" smtClean="0">
                  <a:solidFill>
                    <a:srgbClr val="4D579C"/>
                  </a:solidFill>
                  <a:latin typeface="Aharoni" pitchFamily="2" charset="-79"/>
                  <a:ea typeface="方正舒体" pitchFamily="2" charset="-122"/>
                  <a:cs typeface="Aharoni" pitchFamily="2" charset="-79"/>
                </a:endParaRPr>
              </a:p>
            </p:txBody>
          </p:sp>
          <p:pic>
            <p:nvPicPr>
              <p:cNvPr id="1038" name="Picture 11"/>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84198" y="113326"/>
                <a:ext cx="782542" cy="639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30" name="直接连接符 29"/>
            <p:cNvCxnSpPr/>
            <p:nvPr/>
          </p:nvCxnSpPr>
          <p:spPr>
            <a:xfrm>
              <a:off x="3491880" y="152400"/>
              <a:ext cx="0" cy="495123"/>
            </a:xfrm>
            <a:prstGeom prst="line">
              <a:avLst/>
            </a:prstGeom>
            <a:ln w="190500" cmpd="thickThin">
              <a:gradFill>
                <a:gsLst>
                  <a:gs pos="0">
                    <a:srgbClr val="030BA9"/>
                  </a:gs>
                  <a:gs pos="47000">
                    <a:schemeClr val="accent1"/>
                  </a:gs>
                  <a:gs pos="68000">
                    <a:schemeClr val="accent1">
                      <a:tint val="44500"/>
                      <a:satMod val="160000"/>
                    </a:schemeClr>
                  </a:gs>
                  <a:gs pos="100000">
                    <a:schemeClr val="accent1">
                      <a:tint val="23500"/>
                      <a:satMod val="160000"/>
                    </a:schemeClr>
                  </a:gs>
                </a:gsLst>
                <a:lin ang="54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81484275"/>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3917" r:id="rId12"/>
    <p:sldLayoutId id="2147483918" r:id="rId13"/>
    <p:sldLayoutId id="2147483919" r:id="rId14"/>
    <p:sldLayoutId id="2147483920" r:id="rId15"/>
    <p:sldLayoutId id="2147483921" r:id="rId16"/>
    <p:sldLayoutId id="2147483922" r:id="rId17"/>
    <p:sldLayoutId id="2147483923" r:id="rId18"/>
    <p:sldLayoutId id="2147483924" r:id="rId19"/>
    <p:sldLayoutId id="2147483925" r:id="rId20"/>
    <p:sldLayoutId id="2147483926" r:id="rId21"/>
    <p:sldLayoutId id="2147483904" r:id="rId22"/>
    <p:sldLayoutId id="2147483852" r:id="rId23"/>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2800" b="1" kern="1200">
          <a:solidFill>
            <a:srgbClr val="14549F"/>
          </a:solidFill>
          <a:latin typeface="Arial Black" panose="020B0A04020102020204" pitchFamily="34" charset="0"/>
          <a:ea typeface="微软雅黑" panose="020B0503020204020204" pitchFamily="34" charset="-122"/>
          <a:cs typeface="+mj-cs"/>
        </a:defRPr>
      </a:lvl1pPr>
      <a:lvl2pPr algn="l" rtl="0" eaLnBrk="0" fontAlgn="base" hangingPunct="0">
        <a:lnSpc>
          <a:spcPct val="90000"/>
        </a:lnSpc>
        <a:spcBef>
          <a:spcPct val="0"/>
        </a:spcBef>
        <a:spcAft>
          <a:spcPct val="0"/>
        </a:spcAft>
        <a:defRPr sz="2800" b="1">
          <a:solidFill>
            <a:srgbClr val="14549F"/>
          </a:solidFill>
          <a:latin typeface="Arial Black" pitchFamily="34" charset="0"/>
          <a:ea typeface="微软雅黑" pitchFamily="34" charset="-122"/>
        </a:defRPr>
      </a:lvl2pPr>
      <a:lvl3pPr algn="l" rtl="0" eaLnBrk="0" fontAlgn="base" hangingPunct="0">
        <a:lnSpc>
          <a:spcPct val="90000"/>
        </a:lnSpc>
        <a:spcBef>
          <a:spcPct val="0"/>
        </a:spcBef>
        <a:spcAft>
          <a:spcPct val="0"/>
        </a:spcAft>
        <a:defRPr sz="2800" b="1">
          <a:solidFill>
            <a:srgbClr val="14549F"/>
          </a:solidFill>
          <a:latin typeface="Arial Black" pitchFamily="34" charset="0"/>
          <a:ea typeface="微软雅黑" pitchFamily="34" charset="-122"/>
        </a:defRPr>
      </a:lvl3pPr>
      <a:lvl4pPr algn="l" rtl="0" eaLnBrk="0" fontAlgn="base" hangingPunct="0">
        <a:lnSpc>
          <a:spcPct val="90000"/>
        </a:lnSpc>
        <a:spcBef>
          <a:spcPct val="0"/>
        </a:spcBef>
        <a:spcAft>
          <a:spcPct val="0"/>
        </a:spcAft>
        <a:defRPr sz="2800" b="1">
          <a:solidFill>
            <a:srgbClr val="14549F"/>
          </a:solidFill>
          <a:latin typeface="Arial Black" pitchFamily="34" charset="0"/>
          <a:ea typeface="微软雅黑" pitchFamily="34" charset="-122"/>
        </a:defRPr>
      </a:lvl4pPr>
      <a:lvl5pPr algn="l" rtl="0" eaLnBrk="0" fontAlgn="base" hangingPunct="0">
        <a:lnSpc>
          <a:spcPct val="90000"/>
        </a:lnSpc>
        <a:spcBef>
          <a:spcPct val="0"/>
        </a:spcBef>
        <a:spcAft>
          <a:spcPct val="0"/>
        </a:spcAft>
        <a:defRPr sz="2800" b="1">
          <a:solidFill>
            <a:srgbClr val="14549F"/>
          </a:solidFill>
          <a:latin typeface="Arial Black" pitchFamily="34" charset="0"/>
          <a:ea typeface="微软雅黑" pitchFamily="34" charset="-122"/>
        </a:defRPr>
      </a:lvl5pPr>
      <a:lvl6pPr marL="457200" algn="l" rtl="0" fontAlgn="base">
        <a:lnSpc>
          <a:spcPct val="90000"/>
        </a:lnSpc>
        <a:spcBef>
          <a:spcPct val="0"/>
        </a:spcBef>
        <a:spcAft>
          <a:spcPct val="0"/>
        </a:spcAft>
        <a:defRPr sz="2800" b="1">
          <a:solidFill>
            <a:srgbClr val="14549F"/>
          </a:solidFill>
          <a:latin typeface="Arial Black" pitchFamily="34" charset="0"/>
          <a:ea typeface="微软雅黑" pitchFamily="34" charset="-122"/>
        </a:defRPr>
      </a:lvl6pPr>
      <a:lvl7pPr marL="914400" algn="l" rtl="0" fontAlgn="base">
        <a:lnSpc>
          <a:spcPct val="90000"/>
        </a:lnSpc>
        <a:spcBef>
          <a:spcPct val="0"/>
        </a:spcBef>
        <a:spcAft>
          <a:spcPct val="0"/>
        </a:spcAft>
        <a:defRPr sz="2800" b="1">
          <a:solidFill>
            <a:srgbClr val="14549F"/>
          </a:solidFill>
          <a:latin typeface="Arial Black" pitchFamily="34" charset="0"/>
          <a:ea typeface="微软雅黑" pitchFamily="34" charset="-122"/>
        </a:defRPr>
      </a:lvl7pPr>
      <a:lvl8pPr marL="1371600" algn="l" rtl="0" fontAlgn="base">
        <a:lnSpc>
          <a:spcPct val="90000"/>
        </a:lnSpc>
        <a:spcBef>
          <a:spcPct val="0"/>
        </a:spcBef>
        <a:spcAft>
          <a:spcPct val="0"/>
        </a:spcAft>
        <a:defRPr sz="2800" b="1">
          <a:solidFill>
            <a:srgbClr val="14549F"/>
          </a:solidFill>
          <a:latin typeface="Arial Black" pitchFamily="34" charset="0"/>
          <a:ea typeface="微软雅黑" pitchFamily="34" charset="-122"/>
        </a:defRPr>
      </a:lvl8pPr>
      <a:lvl9pPr marL="1828800" algn="l" rtl="0" fontAlgn="base">
        <a:lnSpc>
          <a:spcPct val="90000"/>
        </a:lnSpc>
        <a:spcBef>
          <a:spcPct val="0"/>
        </a:spcBef>
        <a:spcAft>
          <a:spcPct val="0"/>
        </a:spcAft>
        <a:defRPr sz="2800" b="1">
          <a:solidFill>
            <a:srgbClr val="14549F"/>
          </a:solidFill>
          <a:latin typeface="Arial Black" pitchFamily="34" charset="0"/>
          <a:ea typeface="微软雅黑" pitchFamily="34" charset="-122"/>
        </a:defRPr>
      </a:lvl9pPr>
    </p:titleStyle>
    <p:bodyStyle>
      <a:lvl1pPr marL="357188" indent="-357188" algn="just" rtl="0" eaLnBrk="0" fontAlgn="base" hangingPunct="0">
        <a:lnSpc>
          <a:spcPct val="110000"/>
        </a:lnSpc>
        <a:spcBef>
          <a:spcPts val="1800"/>
        </a:spcBef>
        <a:spcAft>
          <a:spcPct val="0"/>
        </a:spcAft>
        <a:buClr>
          <a:srgbClr val="963B22"/>
        </a:buClr>
        <a:buSzPct val="70000"/>
        <a:buBlip>
          <a:blip r:embed="rId28"/>
        </a:buBlip>
        <a:defRPr sz="2000" kern="1200">
          <a:solidFill>
            <a:srgbClr val="14549F"/>
          </a:solidFill>
          <a:latin typeface="Arial" panose="020B0604020202020204" pitchFamily="34" charset="0"/>
          <a:ea typeface="微软雅黑" panose="020B0503020204020204" pitchFamily="34" charset="-122"/>
          <a:cs typeface="+mn-cs"/>
        </a:defRPr>
      </a:lvl1pPr>
      <a:lvl2pPr marL="357188" indent="-357188" algn="just" rtl="0" eaLnBrk="0" fontAlgn="base" hangingPunct="0">
        <a:lnSpc>
          <a:spcPct val="130000"/>
        </a:lnSpc>
        <a:spcBef>
          <a:spcPct val="0"/>
        </a:spcBef>
        <a:spcAft>
          <a:spcPts val="600"/>
        </a:spcAft>
        <a:buClr>
          <a:srgbClr val="AFB4D7"/>
        </a:buClr>
        <a:buFont typeface="幼圆" pitchFamily="49" charset="-122"/>
        <a:buChar char=" "/>
        <a:defRPr sz="1600" kern="1200">
          <a:solidFill>
            <a:srgbClr val="7D7D7D"/>
          </a:solidFill>
          <a:latin typeface="幼圆" panose="02010509060101010101" pitchFamily="49" charset="-122"/>
          <a:ea typeface="幼圆" panose="02010509060101010101" pitchFamily="49" charset="-122"/>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bwMode="auto">
          <a:xfrm>
            <a:off x="2123728" y="4869160"/>
            <a:ext cx="5400600" cy="9112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defRPr/>
            </a:pPr>
            <a:r>
              <a:rPr lang="zh-CN" altLang="en-US" sz="4400" cap="all" dirty="0">
                <a:ln w="9000" cmpd="sng">
                  <a:solidFill>
                    <a:schemeClr val="accent4">
                      <a:shade val="50000"/>
                      <a:satMod val="120000"/>
                    </a:schemeClr>
                  </a:solidFill>
                  <a:prstDash val="solid"/>
                </a:ln>
                <a:solidFill>
                  <a:schemeClr val="tx1">
                    <a:lumMod val="50000"/>
                  </a:schemeClr>
                </a:solidFill>
                <a:effectLst>
                  <a:reflection blurRad="12700" stA="28000" endPos="45000" dist="1000" dir="5400000" sy="-100000" algn="bl" rotWithShape="0"/>
                </a:effectLst>
                <a:latin typeface="微软雅黑" panose="020B0503020204020204" pitchFamily="34" charset="-122"/>
              </a:rPr>
              <a:t>电气控制与</a:t>
            </a:r>
            <a:r>
              <a:rPr lang="en-US" altLang="zh-CN" sz="4400" cap="all" dirty="0">
                <a:ln w="9000" cmpd="sng">
                  <a:solidFill>
                    <a:schemeClr val="accent4">
                      <a:shade val="50000"/>
                      <a:satMod val="120000"/>
                    </a:schemeClr>
                  </a:solidFill>
                  <a:prstDash val="solid"/>
                </a:ln>
                <a:solidFill>
                  <a:schemeClr val="tx1">
                    <a:lumMod val="50000"/>
                  </a:schemeClr>
                </a:solidFill>
                <a:effectLst>
                  <a:reflection blurRad="12700" stA="28000" endPos="45000" dist="1000" dir="5400000" sy="-100000" algn="bl" rotWithShape="0"/>
                </a:effectLst>
                <a:latin typeface="微软雅黑" panose="020B0503020204020204" pitchFamily="34" charset="-122"/>
              </a:rPr>
              <a:t>PLC</a:t>
            </a:r>
            <a:r>
              <a:rPr lang="zh-CN" altLang="en-US" sz="4400" cap="all" dirty="0">
                <a:ln w="9000" cmpd="sng">
                  <a:solidFill>
                    <a:schemeClr val="accent4">
                      <a:shade val="50000"/>
                      <a:satMod val="120000"/>
                    </a:schemeClr>
                  </a:solidFill>
                  <a:prstDash val="solid"/>
                </a:ln>
                <a:solidFill>
                  <a:schemeClr val="tx1">
                    <a:lumMod val="50000"/>
                  </a:schemeClr>
                </a:solidFill>
                <a:effectLst>
                  <a:reflection blurRad="12700" stA="28000" endPos="45000" dist="1000" dir="5400000" sy="-100000" algn="bl" rotWithShape="0"/>
                </a:effectLst>
                <a:latin typeface="微软雅黑" panose="020B0503020204020204" pitchFamily="34" charset="-122"/>
              </a:rPr>
              <a:t>技术</a:t>
            </a:r>
          </a:p>
        </p:txBody>
      </p:sp>
      <p:cxnSp>
        <p:nvCxnSpPr>
          <p:cNvPr id="3" name="直接连接符 2"/>
          <p:cNvCxnSpPr/>
          <p:nvPr/>
        </p:nvCxnSpPr>
        <p:spPr>
          <a:xfrm>
            <a:off x="467544" y="5229200"/>
            <a:ext cx="1512168" cy="0"/>
          </a:xfrm>
          <a:prstGeom prst="line">
            <a:avLst/>
          </a:prstGeom>
          <a:ln>
            <a:solidFill>
              <a:schemeClr val="bg1"/>
            </a:solidFill>
          </a:ln>
        </p:spPr>
        <p:style>
          <a:lnRef idx="2">
            <a:schemeClr val="accent6"/>
          </a:lnRef>
          <a:fillRef idx="0">
            <a:schemeClr val="accent6"/>
          </a:fillRef>
          <a:effectRef idx="1">
            <a:schemeClr val="accent6"/>
          </a:effectRef>
          <a:fontRef idx="minor">
            <a:schemeClr val="tx1"/>
          </a:fontRef>
        </p:style>
      </p:cxnSp>
      <p:cxnSp>
        <p:nvCxnSpPr>
          <p:cNvPr id="8" name="直接连接符 7"/>
          <p:cNvCxnSpPr/>
          <p:nvPr/>
        </p:nvCxnSpPr>
        <p:spPr>
          <a:xfrm>
            <a:off x="7308304" y="5229200"/>
            <a:ext cx="1512168" cy="0"/>
          </a:xfrm>
          <a:prstGeom prst="line">
            <a:avLst/>
          </a:prstGeom>
          <a:ln>
            <a:solidFill>
              <a:schemeClr val="bg1"/>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138957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6"/>
          <p:cNvSpPr txBox="1">
            <a:spLocks noChangeArrowheads="1"/>
          </p:cNvSpPr>
          <p:nvPr/>
        </p:nvSpPr>
        <p:spPr bwMode="auto">
          <a:xfrm>
            <a:off x="597582" y="908720"/>
            <a:ext cx="27077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b="1" dirty="0" smtClean="0">
                <a:solidFill>
                  <a:schemeClr val="tx2"/>
                </a:solidFill>
                <a:latin typeface="微软雅黑" pitchFamily="34" charset="-122"/>
                <a:ea typeface="微软雅黑" pitchFamily="34" charset="-122"/>
                <a:cs typeface="+mj-cs"/>
              </a:rPr>
              <a:t>2. </a:t>
            </a:r>
            <a:r>
              <a:rPr lang="zh-CN" altLang="en-US" sz="2400" b="1" dirty="0" smtClean="0">
                <a:solidFill>
                  <a:schemeClr val="tx2"/>
                </a:solidFill>
                <a:latin typeface="微软雅黑" pitchFamily="34" charset="-122"/>
                <a:ea typeface="微软雅黑" pitchFamily="34" charset="-122"/>
                <a:cs typeface="+mj-cs"/>
              </a:rPr>
              <a:t>训练步骤及要求</a:t>
            </a:r>
            <a:endParaRPr lang="zh-CN" altLang="zh-CN" sz="2400" b="1" dirty="0">
              <a:solidFill>
                <a:schemeClr val="tx2"/>
              </a:solidFill>
              <a:latin typeface="微软雅黑" pitchFamily="34" charset="-122"/>
              <a:ea typeface="微软雅黑" pitchFamily="34" charset="-122"/>
              <a:cs typeface="+mj-cs"/>
            </a:endParaRPr>
          </a:p>
        </p:txBody>
      </p:sp>
      <p:sp>
        <p:nvSpPr>
          <p:cNvPr id="2" name="矩形 1"/>
          <p:cNvSpPr/>
          <p:nvPr/>
        </p:nvSpPr>
        <p:spPr>
          <a:xfrm>
            <a:off x="755576" y="1556792"/>
            <a:ext cx="7632848" cy="4975721"/>
          </a:xfrm>
          <a:prstGeom prst="rect">
            <a:avLst/>
          </a:prstGeom>
        </p:spPr>
        <p:txBody>
          <a:bodyPr wrap="square">
            <a:spAutoFit/>
          </a:bodyPr>
          <a:lstStyle/>
          <a:p>
            <a:pPr>
              <a:lnSpc>
                <a:spcPts val="3200"/>
              </a:lnSpc>
            </a:pPr>
            <a:r>
              <a:rPr lang="en-US" altLang="zh-CN" sz="2400" dirty="0">
                <a:latin typeface="微软雅黑" pitchFamily="34" charset="-122"/>
                <a:ea typeface="微软雅黑" pitchFamily="34" charset="-122"/>
              </a:rPr>
              <a:t> </a:t>
            </a:r>
            <a:r>
              <a:rPr lang="zh-CN" altLang="zh-CN" sz="2200" dirty="0">
                <a:latin typeface="微软雅黑" pitchFamily="34" charset="-122"/>
                <a:ea typeface="微软雅黑" pitchFamily="34" charset="-122"/>
              </a:rPr>
              <a:t>（</a:t>
            </a:r>
            <a:r>
              <a:rPr lang="en-US" altLang="zh-CN" sz="2200" dirty="0">
                <a:latin typeface="微软雅黑" pitchFamily="34" charset="-122"/>
                <a:ea typeface="微软雅黑" pitchFamily="34" charset="-122"/>
              </a:rPr>
              <a:t>1</a:t>
            </a:r>
            <a:r>
              <a:rPr lang="zh-CN" altLang="zh-CN" sz="2200" dirty="0">
                <a:latin typeface="微软雅黑" pitchFamily="34" charset="-122"/>
                <a:ea typeface="微软雅黑" pitchFamily="34" charset="-122"/>
              </a:rPr>
              <a:t>）熟悉电气原理图，即图</a:t>
            </a:r>
            <a:r>
              <a:rPr lang="en-US" altLang="zh-CN" sz="2200" dirty="0">
                <a:latin typeface="微软雅黑" pitchFamily="34" charset="-122"/>
                <a:ea typeface="微软雅黑" pitchFamily="34" charset="-122"/>
              </a:rPr>
              <a:t>9-2</a:t>
            </a:r>
            <a:r>
              <a:rPr lang="zh-CN" altLang="zh-CN" sz="2200" dirty="0">
                <a:latin typeface="微软雅黑" pitchFamily="34" charset="-122"/>
                <a:ea typeface="微软雅黑" pitchFamily="34" charset="-122"/>
              </a:rPr>
              <a:t>，分析控制电路实现电动机顺序控制的控制关系。</a:t>
            </a:r>
          </a:p>
          <a:p>
            <a:pPr>
              <a:lnSpc>
                <a:spcPts val="3200"/>
              </a:lnSpc>
            </a:pPr>
            <a:r>
              <a:rPr lang="zh-CN" altLang="zh-CN" sz="2200" dirty="0">
                <a:latin typeface="微软雅黑" pitchFamily="34" charset="-122"/>
                <a:ea typeface="微软雅黑" pitchFamily="34" charset="-122"/>
              </a:rPr>
              <a:t>（</a:t>
            </a:r>
            <a:r>
              <a:rPr lang="en-US" altLang="zh-CN" sz="2200" dirty="0">
                <a:latin typeface="微软雅黑" pitchFamily="34" charset="-122"/>
                <a:ea typeface="微软雅黑" pitchFamily="34" charset="-122"/>
              </a:rPr>
              <a:t>2</a:t>
            </a:r>
            <a:r>
              <a:rPr lang="zh-CN" altLang="zh-CN" sz="2200" dirty="0">
                <a:latin typeface="微软雅黑" pitchFamily="34" charset="-122"/>
                <a:ea typeface="微软雅黑" pitchFamily="34" charset="-122"/>
              </a:rPr>
              <a:t>）根据电气原理图绘制控制电路实现电动机顺序控制的电气安装接线图，如图</a:t>
            </a:r>
            <a:r>
              <a:rPr lang="en-US" altLang="zh-CN" sz="2200" dirty="0">
                <a:latin typeface="微软雅黑" pitchFamily="34" charset="-122"/>
                <a:ea typeface="微软雅黑" pitchFamily="34" charset="-122"/>
              </a:rPr>
              <a:t>9-3</a:t>
            </a:r>
            <a:r>
              <a:rPr lang="zh-CN" altLang="zh-CN" sz="2200" dirty="0">
                <a:latin typeface="微软雅黑" pitchFamily="34" charset="-122"/>
                <a:ea typeface="微软雅黑" pitchFamily="34" charset="-122"/>
              </a:rPr>
              <a:t>所示</a:t>
            </a:r>
            <a:r>
              <a:rPr lang="zh-CN" altLang="zh-CN" sz="2200" dirty="0" smtClean="0">
                <a:latin typeface="微软雅黑" pitchFamily="34" charset="-122"/>
                <a:ea typeface="微软雅黑" pitchFamily="34" charset="-122"/>
              </a:rPr>
              <a:t>。</a:t>
            </a:r>
            <a:endParaRPr lang="en-US" altLang="zh-CN" sz="2200" dirty="0" smtClean="0">
              <a:latin typeface="微软雅黑" pitchFamily="34" charset="-122"/>
              <a:ea typeface="微软雅黑" pitchFamily="34" charset="-122"/>
            </a:endParaRPr>
          </a:p>
          <a:p>
            <a:pPr>
              <a:lnSpc>
                <a:spcPts val="3200"/>
              </a:lnSpc>
            </a:pPr>
            <a:r>
              <a:rPr lang="zh-CN" altLang="zh-CN" sz="2200" dirty="0">
                <a:latin typeface="微软雅黑" pitchFamily="34" charset="-122"/>
                <a:ea typeface="微软雅黑" pitchFamily="34" charset="-122"/>
              </a:rPr>
              <a:t>（</a:t>
            </a:r>
            <a:r>
              <a:rPr lang="en-US" altLang="zh-CN" sz="2200" dirty="0">
                <a:latin typeface="微软雅黑" pitchFamily="34" charset="-122"/>
                <a:ea typeface="微软雅黑" pitchFamily="34" charset="-122"/>
              </a:rPr>
              <a:t>3</a:t>
            </a:r>
            <a:r>
              <a:rPr lang="zh-CN" altLang="zh-CN" sz="2200" dirty="0">
                <a:latin typeface="微软雅黑" pitchFamily="34" charset="-122"/>
                <a:ea typeface="微软雅黑" pitchFamily="34" charset="-122"/>
              </a:rPr>
              <a:t>）找到对应的交流接触器等元器件，并检查元器件是否完好。</a:t>
            </a:r>
          </a:p>
          <a:p>
            <a:pPr>
              <a:lnSpc>
                <a:spcPts val="3200"/>
              </a:lnSpc>
            </a:pPr>
            <a:r>
              <a:rPr lang="zh-CN" altLang="zh-CN" sz="2200" dirty="0">
                <a:latin typeface="微软雅黑" pitchFamily="34" charset="-122"/>
                <a:ea typeface="微软雅黑" pitchFamily="34" charset="-122"/>
              </a:rPr>
              <a:t>（</a:t>
            </a:r>
            <a:r>
              <a:rPr lang="en-US" altLang="zh-CN" sz="2200" dirty="0">
                <a:latin typeface="微软雅黑" pitchFamily="34" charset="-122"/>
                <a:ea typeface="微软雅黑" pitchFamily="34" charset="-122"/>
              </a:rPr>
              <a:t>4</a:t>
            </a:r>
            <a:r>
              <a:rPr lang="zh-CN" altLang="zh-CN" sz="2200" dirty="0">
                <a:latin typeface="微软雅黑" pitchFamily="34" charset="-122"/>
                <a:ea typeface="微软雅黑" pitchFamily="34" charset="-122"/>
              </a:rPr>
              <a:t>）固定电气元件。</a:t>
            </a:r>
          </a:p>
          <a:p>
            <a:pPr>
              <a:lnSpc>
                <a:spcPts val="3200"/>
              </a:lnSpc>
            </a:pPr>
            <a:r>
              <a:rPr lang="zh-CN" altLang="zh-CN" sz="2200" dirty="0">
                <a:latin typeface="微软雅黑" pitchFamily="34" charset="-122"/>
                <a:ea typeface="微软雅黑" pitchFamily="34" charset="-122"/>
              </a:rPr>
              <a:t>（</a:t>
            </a:r>
            <a:r>
              <a:rPr lang="en-US" altLang="zh-CN" sz="2200" dirty="0">
                <a:latin typeface="微软雅黑" pitchFamily="34" charset="-122"/>
                <a:ea typeface="微软雅黑" pitchFamily="34" charset="-122"/>
              </a:rPr>
              <a:t>5</a:t>
            </a:r>
            <a:r>
              <a:rPr lang="zh-CN" altLang="zh-CN" sz="2200" dirty="0">
                <a:latin typeface="微软雅黑" pitchFamily="34" charset="-122"/>
                <a:ea typeface="微软雅黑" pitchFamily="34" charset="-122"/>
              </a:rPr>
              <a:t>）按电气安装接线图接线。注意接线要牢固，接触要良好，文明操作。</a:t>
            </a:r>
          </a:p>
          <a:p>
            <a:pPr>
              <a:lnSpc>
                <a:spcPts val="3200"/>
              </a:lnSpc>
            </a:pPr>
            <a:r>
              <a:rPr lang="zh-CN" altLang="zh-CN" sz="2200" dirty="0">
                <a:latin typeface="微软雅黑" pitchFamily="34" charset="-122"/>
                <a:ea typeface="微软雅黑" pitchFamily="34" charset="-122"/>
              </a:rPr>
              <a:t>（</a:t>
            </a:r>
            <a:r>
              <a:rPr lang="en-US" altLang="zh-CN" sz="2200" dirty="0">
                <a:latin typeface="微软雅黑" pitchFamily="34" charset="-122"/>
                <a:ea typeface="微软雅黑" pitchFamily="34" charset="-122"/>
              </a:rPr>
              <a:t>6</a:t>
            </a:r>
            <a:r>
              <a:rPr lang="zh-CN" altLang="zh-CN" sz="2200" dirty="0">
                <a:latin typeface="微软雅黑" pitchFamily="34" charset="-122"/>
                <a:ea typeface="微软雅黑" pitchFamily="34" charset="-122"/>
              </a:rPr>
              <a:t>）在接线完成后，若检查无误，经指导老师检查允许后方可通电调试。</a:t>
            </a:r>
          </a:p>
          <a:p>
            <a:endParaRPr lang="en-US" altLang="zh-CN" sz="2400" dirty="0"/>
          </a:p>
        </p:txBody>
      </p:sp>
    </p:spTree>
    <p:extLst>
      <p:ext uri="{BB962C8B-B14F-4D97-AF65-F5344CB8AC3E}">
        <p14:creationId xmlns:p14="http://schemas.microsoft.com/office/powerpoint/2010/main" val="15578927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p:nvPr/>
        </p:nvPicPr>
        <p:blipFill>
          <a:blip r:embed="rId2">
            <a:extLst>
              <a:ext uri="{28A0092B-C50C-407E-A947-70E740481C1C}">
                <a14:useLocalDpi xmlns:a14="http://schemas.microsoft.com/office/drawing/2010/main" val="0"/>
              </a:ext>
            </a:extLst>
          </a:blip>
          <a:srcRect/>
          <a:stretch>
            <a:fillRect/>
          </a:stretch>
        </p:blipFill>
        <p:spPr bwMode="auto">
          <a:xfrm>
            <a:off x="1187624" y="746572"/>
            <a:ext cx="5760640" cy="4914676"/>
          </a:xfrm>
          <a:prstGeom prst="rect">
            <a:avLst/>
          </a:prstGeom>
          <a:noFill/>
          <a:ln>
            <a:noFill/>
          </a:ln>
        </p:spPr>
      </p:pic>
      <p:sp>
        <p:nvSpPr>
          <p:cNvPr id="5" name="矩形 4"/>
          <p:cNvSpPr/>
          <p:nvPr/>
        </p:nvSpPr>
        <p:spPr>
          <a:xfrm>
            <a:off x="1403648" y="5775146"/>
            <a:ext cx="6480720" cy="369332"/>
          </a:xfrm>
          <a:prstGeom prst="rect">
            <a:avLst/>
          </a:prstGeom>
        </p:spPr>
        <p:txBody>
          <a:bodyPr wrap="square">
            <a:spAutoFit/>
          </a:bodyPr>
          <a:lstStyle/>
          <a:p>
            <a:r>
              <a:rPr lang="zh-CN" altLang="zh-CN" dirty="0">
                <a:latin typeface="微软雅黑" pitchFamily="34" charset="-122"/>
                <a:ea typeface="微软雅黑" pitchFamily="34" charset="-122"/>
              </a:rPr>
              <a:t>图9-3 控制电路实现电动机顺序控制线路电气安装接线图</a:t>
            </a:r>
          </a:p>
        </p:txBody>
      </p:sp>
    </p:spTree>
    <p:extLst>
      <p:ext uri="{BB962C8B-B14F-4D97-AF65-F5344CB8AC3E}">
        <p14:creationId xmlns:p14="http://schemas.microsoft.com/office/powerpoint/2010/main" val="2851220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6"/>
          <p:cNvSpPr txBox="1">
            <a:spLocks noChangeArrowheads="1"/>
          </p:cNvSpPr>
          <p:nvPr/>
        </p:nvSpPr>
        <p:spPr bwMode="auto">
          <a:xfrm>
            <a:off x="597582" y="980728"/>
            <a:ext cx="20922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b="1" dirty="0">
                <a:solidFill>
                  <a:schemeClr val="tx2"/>
                </a:solidFill>
                <a:latin typeface="微软雅黑" pitchFamily="34" charset="-122"/>
                <a:ea typeface="微软雅黑" pitchFamily="34" charset="-122"/>
                <a:cs typeface="+mj-cs"/>
              </a:rPr>
              <a:t>3</a:t>
            </a:r>
            <a:r>
              <a:rPr lang="en-US" altLang="zh-CN" sz="2400" b="1" dirty="0" smtClean="0">
                <a:solidFill>
                  <a:schemeClr val="tx2"/>
                </a:solidFill>
                <a:latin typeface="微软雅黑" pitchFamily="34" charset="-122"/>
                <a:ea typeface="微软雅黑" pitchFamily="34" charset="-122"/>
                <a:cs typeface="+mj-cs"/>
              </a:rPr>
              <a:t>. </a:t>
            </a:r>
            <a:r>
              <a:rPr lang="zh-CN" altLang="en-US" sz="2400" b="1" dirty="0" smtClean="0">
                <a:solidFill>
                  <a:schemeClr val="tx2"/>
                </a:solidFill>
                <a:latin typeface="微软雅黑" pitchFamily="34" charset="-122"/>
                <a:ea typeface="微软雅黑" pitchFamily="34" charset="-122"/>
                <a:cs typeface="+mj-cs"/>
              </a:rPr>
              <a:t>检测与调试</a:t>
            </a:r>
            <a:endParaRPr lang="zh-CN" altLang="zh-CN" sz="2400" b="1" dirty="0">
              <a:solidFill>
                <a:schemeClr val="tx2"/>
              </a:solidFill>
              <a:latin typeface="微软雅黑" pitchFamily="34" charset="-122"/>
              <a:ea typeface="微软雅黑" pitchFamily="34" charset="-122"/>
              <a:cs typeface="+mj-cs"/>
            </a:endParaRPr>
          </a:p>
        </p:txBody>
      </p:sp>
      <p:sp>
        <p:nvSpPr>
          <p:cNvPr id="3" name="矩形 2"/>
          <p:cNvSpPr/>
          <p:nvPr/>
        </p:nvSpPr>
        <p:spPr>
          <a:xfrm>
            <a:off x="597582" y="1628800"/>
            <a:ext cx="7574818" cy="3351046"/>
          </a:xfrm>
          <a:prstGeom prst="rect">
            <a:avLst/>
          </a:prstGeom>
        </p:spPr>
        <p:txBody>
          <a:bodyPr wrap="square">
            <a:spAutoFit/>
          </a:bodyPr>
          <a:lstStyle/>
          <a:p>
            <a:pPr>
              <a:lnSpc>
                <a:spcPct val="150000"/>
              </a:lnSpc>
            </a:pPr>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1</a:t>
            </a:r>
            <a:r>
              <a:rPr lang="zh-CN" altLang="zh-CN" sz="2400" dirty="0">
                <a:latin typeface="微软雅黑" pitchFamily="34" charset="-122"/>
                <a:ea typeface="微软雅黑" pitchFamily="34" charset="-122"/>
              </a:rPr>
              <a:t>）接通三相交流电源。按下</a:t>
            </a:r>
            <a:r>
              <a:rPr lang="en-US" altLang="zh-CN" sz="2400" dirty="0">
                <a:latin typeface="微软雅黑" pitchFamily="34" charset="-122"/>
                <a:ea typeface="微软雅黑" pitchFamily="34" charset="-122"/>
              </a:rPr>
              <a:t>SB2</a:t>
            </a:r>
            <a:r>
              <a:rPr lang="zh-CN" altLang="zh-CN" sz="2400" dirty="0">
                <a:latin typeface="微软雅黑" pitchFamily="34" charset="-122"/>
                <a:ea typeface="微软雅黑" pitchFamily="34" charset="-122"/>
              </a:rPr>
              <a:t>观察并记录电动机和接触器的运行状态。</a:t>
            </a:r>
          </a:p>
          <a:p>
            <a:pPr>
              <a:lnSpc>
                <a:spcPct val="150000"/>
              </a:lnSpc>
            </a:pPr>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2</a:t>
            </a:r>
            <a:r>
              <a:rPr lang="zh-CN" altLang="zh-CN" sz="2400" dirty="0">
                <a:latin typeface="微软雅黑" pitchFamily="34" charset="-122"/>
                <a:ea typeface="微软雅黑" pitchFamily="34" charset="-122"/>
              </a:rPr>
              <a:t>）按下</a:t>
            </a:r>
            <a:r>
              <a:rPr lang="en-US" altLang="zh-CN" sz="2400" dirty="0">
                <a:latin typeface="微软雅黑" pitchFamily="34" charset="-122"/>
                <a:ea typeface="微软雅黑" pitchFamily="34" charset="-122"/>
              </a:rPr>
              <a:t>SB1</a:t>
            </a:r>
            <a:r>
              <a:rPr lang="zh-CN" altLang="zh-CN" sz="2400" dirty="0">
                <a:latin typeface="微软雅黑" pitchFamily="34" charset="-122"/>
                <a:ea typeface="微软雅黑" pitchFamily="34" charset="-122"/>
              </a:rPr>
              <a:t>，观察并记录电动机和接触器的运行状态。</a:t>
            </a:r>
          </a:p>
          <a:p>
            <a:pPr>
              <a:lnSpc>
                <a:spcPct val="150000"/>
              </a:lnSpc>
            </a:pPr>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3</a:t>
            </a:r>
            <a:r>
              <a:rPr lang="zh-CN" altLang="zh-CN" sz="2400" dirty="0">
                <a:latin typeface="微软雅黑" pitchFamily="34" charset="-122"/>
                <a:ea typeface="微软雅黑" pitchFamily="34" charset="-122"/>
              </a:rPr>
              <a:t>）按下</a:t>
            </a:r>
            <a:r>
              <a:rPr lang="en-US" altLang="zh-CN" sz="2400" dirty="0">
                <a:latin typeface="微软雅黑" pitchFamily="34" charset="-122"/>
                <a:ea typeface="微软雅黑" pitchFamily="34" charset="-122"/>
              </a:rPr>
              <a:t>SB1</a:t>
            </a:r>
            <a:r>
              <a:rPr lang="zh-CN" altLang="zh-CN" sz="2400" dirty="0">
                <a:latin typeface="微软雅黑" pitchFamily="34" charset="-122"/>
                <a:ea typeface="微软雅黑" pitchFamily="34" charset="-122"/>
              </a:rPr>
              <a:t>，再按下</a:t>
            </a:r>
            <a:r>
              <a:rPr lang="en-US" altLang="zh-CN" sz="2400" dirty="0">
                <a:latin typeface="微软雅黑" pitchFamily="34" charset="-122"/>
                <a:ea typeface="微软雅黑" pitchFamily="34" charset="-122"/>
              </a:rPr>
              <a:t>SB2,</a:t>
            </a:r>
            <a:r>
              <a:rPr lang="zh-CN" altLang="zh-CN" sz="2400" dirty="0">
                <a:latin typeface="微软雅黑" pitchFamily="34" charset="-122"/>
                <a:ea typeface="微软雅黑" pitchFamily="34" charset="-122"/>
              </a:rPr>
              <a:t>观察并记录电动机和接触器的运行状态。</a:t>
            </a:r>
          </a:p>
        </p:txBody>
      </p:sp>
    </p:spTree>
    <p:extLst>
      <p:ext uri="{BB962C8B-B14F-4D97-AF65-F5344CB8AC3E}">
        <p14:creationId xmlns:p14="http://schemas.microsoft.com/office/powerpoint/2010/main" val="59320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6"/>
          <p:cNvSpPr txBox="1">
            <a:spLocks noChangeArrowheads="1"/>
          </p:cNvSpPr>
          <p:nvPr/>
        </p:nvSpPr>
        <p:spPr bwMode="auto">
          <a:xfrm>
            <a:off x="597582" y="980728"/>
            <a:ext cx="17844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b="1" dirty="0" smtClean="0">
                <a:solidFill>
                  <a:schemeClr val="tx2"/>
                </a:solidFill>
                <a:latin typeface="微软雅黑" pitchFamily="34" charset="-122"/>
                <a:ea typeface="微软雅黑" pitchFamily="34" charset="-122"/>
                <a:cs typeface="+mj-cs"/>
              </a:rPr>
              <a:t>4. </a:t>
            </a:r>
            <a:r>
              <a:rPr lang="zh-CN" altLang="en-US" sz="2400" b="1" dirty="0" smtClean="0">
                <a:solidFill>
                  <a:schemeClr val="tx2"/>
                </a:solidFill>
                <a:latin typeface="微软雅黑" pitchFamily="34" charset="-122"/>
                <a:ea typeface="微软雅黑" pitchFamily="34" charset="-122"/>
                <a:cs typeface="+mj-cs"/>
              </a:rPr>
              <a:t>注意事项</a:t>
            </a:r>
            <a:endParaRPr lang="zh-CN" altLang="zh-CN" sz="2400" b="1" dirty="0">
              <a:solidFill>
                <a:schemeClr val="tx2"/>
              </a:solidFill>
              <a:latin typeface="微软雅黑" pitchFamily="34" charset="-122"/>
              <a:ea typeface="微软雅黑" pitchFamily="34" charset="-122"/>
              <a:cs typeface="+mj-cs"/>
            </a:endParaRPr>
          </a:p>
        </p:txBody>
      </p:sp>
      <p:sp>
        <p:nvSpPr>
          <p:cNvPr id="3" name="矩形 2"/>
          <p:cNvSpPr/>
          <p:nvPr/>
        </p:nvSpPr>
        <p:spPr>
          <a:xfrm>
            <a:off x="597582" y="1628800"/>
            <a:ext cx="7574818" cy="1135054"/>
          </a:xfrm>
          <a:prstGeom prst="rect">
            <a:avLst/>
          </a:prstGeom>
        </p:spPr>
        <p:txBody>
          <a:bodyPr wrap="square">
            <a:spAutoFit/>
          </a:bodyPr>
          <a:lstStyle/>
          <a:p>
            <a:pPr>
              <a:lnSpc>
                <a:spcPct val="150000"/>
              </a:lnSpc>
            </a:pPr>
            <a:r>
              <a:rPr lang="en-US" altLang="zh-CN" sz="2400" dirty="0">
                <a:latin typeface="微软雅黑" pitchFamily="34" charset="-122"/>
                <a:ea typeface="微软雅黑" pitchFamily="34" charset="-122"/>
              </a:rPr>
              <a:t>SB2</a:t>
            </a:r>
            <a:r>
              <a:rPr lang="zh-CN" altLang="zh-CN" sz="2400" dirty="0">
                <a:latin typeface="微软雅黑" pitchFamily="34" charset="-122"/>
                <a:ea typeface="微软雅黑" pitchFamily="34" charset="-122"/>
              </a:rPr>
              <a:t>与</a:t>
            </a:r>
            <a:r>
              <a:rPr lang="en-US" altLang="zh-CN" sz="2400" dirty="0">
                <a:latin typeface="微软雅黑" pitchFamily="34" charset="-122"/>
                <a:ea typeface="微软雅黑" pitchFamily="34" charset="-122"/>
              </a:rPr>
              <a:t>KM2</a:t>
            </a:r>
            <a:r>
              <a:rPr lang="zh-CN" altLang="zh-CN" sz="2400" dirty="0">
                <a:latin typeface="微软雅黑" pitchFamily="34" charset="-122"/>
                <a:ea typeface="微软雅黑" pitchFamily="34" charset="-122"/>
              </a:rPr>
              <a:t>的动合触点应接在</a:t>
            </a:r>
            <a:r>
              <a:rPr lang="en-US" altLang="zh-CN" sz="2400" dirty="0">
                <a:latin typeface="微软雅黑" pitchFamily="34" charset="-122"/>
                <a:ea typeface="微软雅黑" pitchFamily="34" charset="-122"/>
              </a:rPr>
              <a:t>KM1</a:t>
            </a:r>
            <a:r>
              <a:rPr lang="zh-CN" altLang="zh-CN" sz="2400" dirty="0">
                <a:latin typeface="微软雅黑" pitchFamily="34" charset="-122"/>
                <a:ea typeface="微软雅黑" pitchFamily="34" charset="-122"/>
              </a:rPr>
              <a:t>自锁触点的后面，防止接到前面而不能实现电动机顺序控制。</a:t>
            </a:r>
          </a:p>
        </p:txBody>
      </p:sp>
    </p:spTree>
    <p:extLst>
      <p:ext uri="{BB962C8B-B14F-4D97-AF65-F5344CB8AC3E}">
        <p14:creationId xmlns:p14="http://schemas.microsoft.com/office/powerpoint/2010/main" val="3534460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58528" y="1484784"/>
            <a:ext cx="7560840" cy="2243050"/>
          </a:xfrm>
          <a:prstGeom prst="rect">
            <a:avLst/>
          </a:prstGeom>
        </p:spPr>
        <p:txBody>
          <a:bodyPr wrap="square">
            <a:spAutoFit/>
          </a:bodyPr>
          <a:lstStyle/>
          <a:p>
            <a:pPr>
              <a:lnSpc>
                <a:spcPct val="150000"/>
              </a:lnSpc>
            </a:pPr>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1</a:t>
            </a:r>
            <a:r>
              <a:rPr lang="zh-CN" altLang="zh-CN" sz="2400" dirty="0">
                <a:latin typeface="微软雅黑" pitchFamily="34" charset="-122"/>
                <a:ea typeface="微软雅黑" pitchFamily="34" charset="-122"/>
              </a:rPr>
              <a:t>）本项目训练中如果按下</a:t>
            </a:r>
            <a:r>
              <a:rPr lang="en-US" altLang="zh-CN" sz="2400" dirty="0">
                <a:latin typeface="微软雅黑" pitchFamily="34" charset="-122"/>
                <a:ea typeface="微软雅黑" pitchFamily="34" charset="-122"/>
              </a:rPr>
              <a:t>SB1</a:t>
            </a:r>
            <a:r>
              <a:rPr lang="zh-CN" altLang="zh-CN" sz="2400" dirty="0">
                <a:latin typeface="微软雅黑" pitchFamily="34" charset="-122"/>
                <a:ea typeface="微软雅黑" pitchFamily="34" charset="-122"/>
              </a:rPr>
              <a:t>按钮，</a:t>
            </a:r>
            <a:r>
              <a:rPr lang="en-US" altLang="zh-CN" sz="2400" dirty="0">
                <a:latin typeface="微软雅黑" pitchFamily="34" charset="-122"/>
                <a:ea typeface="微软雅黑" pitchFamily="34" charset="-122"/>
              </a:rPr>
              <a:t>M1</a:t>
            </a:r>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M2</a:t>
            </a:r>
            <a:r>
              <a:rPr lang="zh-CN" altLang="zh-CN" sz="2400" dirty="0">
                <a:latin typeface="微软雅黑" pitchFamily="34" charset="-122"/>
                <a:ea typeface="微软雅黑" pitchFamily="34" charset="-122"/>
              </a:rPr>
              <a:t>两台电动机都运行了，故障原因是什么？</a:t>
            </a:r>
          </a:p>
          <a:p>
            <a:pPr>
              <a:lnSpc>
                <a:spcPct val="150000"/>
              </a:lnSpc>
            </a:pPr>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2</a:t>
            </a:r>
            <a:r>
              <a:rPr lang="zh-CN" altLang="zh-CN" sz="2400" dirty="0">
                <a:latin typeface="微软雅黑" pitchFamily="34" charset="-122"/>
                <a:ea typeface="微软雅黑" pitchFamily="34" charset="-122"/>
              </a:rPr>
              <a:t>）本项目训练中，如果按下</a:t>
            </a:r>
            <a:r>
              <a:rPr lang="en-US" altLang="zh-CN" sz="2400" dirty="0">
                <a:latin typeface="微软雅黑" pitchFamily="34" charset="-122"/>
                <a:ea typeface="微软雅黑" pitchFamily="34" charset="-122"/>
              </a:rPr>
              <a:t>SB1</a:t>
            </a:r>
            <a:r>
              <a:rPr lang="zh-CN" altLang="zh-CN" sz="2400" dirty="0">
                <a:latin typeface="微软雅黑" pitchFamily="34" charset="-122"/>
                <a:ea typeface="微软雅黑" pitchFamily="34" charset="-122"/>
              </a:rPr>
              <a:t>按钮，则</a:t>
            </a:r>
            <a:r>
              <a:rPr lang="en-US" altLang="zh-CN" sz="2400" dirty="0">
                <a:latin typeface="微软雅黑" pitchFamily="34" charset="-122"/>
                <a:ea typeface="微软雅黑" pitchFamily="34" charset="-122"/>
              </a:rPr>
              <a:t>M1</a:t>
            </a:r>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M2</a:t>
            </a:r>
            <a:r>
              <a:rPr lang="zh-CN" altLang="zh-CN" sz="2400" dirty="0">
                <a:latin typeface="微软雅黑" pitchFamily="34" charset="-122"/>
                <a:ea typeface="微软雅黑" pitchFamily="34" charset="-122"/>
              </a:rPr>
              <a:t>两台电动机都停止不了，原因出在什么地方？</a:t>
            </a:r>
          </a:p>
        </p:txBody>
      </p:sp>
      <p:sp>
        <p:nvSpPr>
          <p:cNvPr id="3" name="TextBox 16"/>
          <p:cNvSpPr txBox="1">
            <a:spLocks noChangeArrowheads="1"/>
          </p:cNvSpPr>
          <p:nvPr/>
        </p:nvSpPr>
        <p:spPr bwMode="auto">
          <a:xfrm>
            <a:off x="769368" y="836712"/>
            <a:ext cx="20922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b="1" dirty="0" smtClean="0">
                <a:solidFill>
                  <a:schemeClr val="tx2"/>
                </a:solidFill>
                <a:latin typeface="微软雅黑" pitchFamily="34" charset="-122"/>
                <a:ea typeface="微软雅黑" pitchFamily="34" charset="-122"/>
                <a:cs typeface="+mj-cs"/>
              </a:rPr>
              <a:t>5. </a:t>
            </a:r>
            <a:r>
              <a:rPr lang="zh-CN" altLang="en-US" sz="2400" b="1" dirty="0" smtClean="0">
                <a:solidFill>
                  <a:schemeClr val="tx2"/>
                </a:solidFill>
                <a:latin typeface="微软雅黑" pitchFamily="34" charset="-122"/>
                <a:ea typeface="微软雅黑" pitchFamily="34" charset="-122"/>
                <a:cs typeface="+mj-cs"/>
              </a:rPr>
              <a:t>思考与练习</a:t>
            </a:r>
            <a:endParaRPr lang="zh-CN" altLang="zh-CN" sz="2400" b="1" dirty="0">
              <a:solidFill>
                <a:schemeClr val="tx2"/>
              </a:solidFill>
              <a:latin typeface="微软雅黑" pitchFamily="34" charset="-122"/>
              <a:ea typeface="微软雅黑" pitchFamily="34" charset="-122"/>
              <a:cs typeface="+mj-cs"/>
            </a:endParaRPr>
          </a:p>
        </p:txBody>
      </p:sp>
    </p:spTree>
    <p:extLst>
      <p:ext uri="{BB962C8B-B14F-4D97-AF65-F5344CB8AC3E}">
        <p14:creationId xmlns:p14="http://schemas.microsoft.com/office/powerpoint/2010/main" val="20490455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609701" y="836713"/>
            <a:ext cx="4250332" cy="461665"/>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solidFill>
              <a:schemeClr val="bg1"/>
            </a:solidFill>
            <a:headEnd/>
            <a:tailEnd/>
          </a:ln>
          <a:scene3d>
            <a:camera prst="orthographicFront" fov="0">
              <a:rot lat="0" lon="0" rev="0"/>
            </a:camera>
            <a:lightRig rig="glow" dir="tl">
              <a:rot lat="0" lon="0" rev="900000"/>
            </a:lightRig>
          </a:scene3d>
          <a:sp3d extrusionH="76200" contourW="12700" prstMaterial="powder">
            <a:bevelT w="165100" prst="coolSlant"/>
            <a:bevelB w="165100" prst="coolSlant"/>
            <a:extrusionClr>
              <a:schemeClr val="tx1">
                <a:lumMod val="50000"/>
                <a:lumOff val="50000"/>
              </a:schemeClr>
            </a:extrusionClr>
            <a:contourClr>
              <a:schemeClr val="accent6">
                <a:lumMod val="20000"/>
                <a:lumOff val="80000"/>
              </a:schemeClr>
            </a:contourClr>
          </a:sp3d>
        </p:spPr>
        <p:style>
          <a:lnRef idx="0">
            <a:schemeClr val="accent1"/>
          </a:lnRef>
          <a:fillRef idx="3">
            <a:schemeClr val="accent1"/>
          </a:fillRef>
          <a:effectRef idx="3">
            <a:schemeClr val="accent1"/>
          </a:effectRef>
          <a:fontRef idx="minor">
            <a:schemeClr val="lt1"/>
          </a:fontRef>
        </p:style>
        <p:txBody>
          <a:bodyPr wrap="square" anchor="ctr">
            <a:spAutoFit/>
          </a:bodyPr>
          <a:lstStyle/>
          <a:p>
            <a:pPr eaLnBrk="0" hangingPunct="0">
              <a:defRPr/>
            </a:pPr>
            <a:r>
              <a:rPr lang="en-US" altLang="zh-CN" sz="2400" b="1" dirty="0" smtClean="0">
                <a:solidFill>
                  <a:srgbClr val="7030A0"/>
                </a:solidFill>
                <a:latin typeface="微软雅黑" pitchFamily="34" charset="-122"/>
                <a:ea typeface="微软雅黑" pitchFamily="34" charset="-122"/>
              </a:rPr>
              <a:t>9.5 </a:t>
            </a:r>
            <a:r>
              <a:rPr lang="zh-CN" altLang="en-US" sz="2400" b="1" dirty="0" smtClean="0">
                <a:solidFill>
                  <a:srgbClr val="7030A0"/>
                </a:solidFill>
                <a:latin typeface="微软雅黑" pitchFamily="34" charset="-122"/>
                <a:ea typeface="微软雅黑" pitchFamily="34" charset="-122"/>
              </a:rPr>
              <a:t>实训报告要求和考核标准</a:t>
            </a:r>
            <a:endParaRPr lang="zh-CN" altLang="en-US" sz="2400" b="1" dirty="0">
              <a:solidFill>
                <a:srgbClr val="7030A0"/>
              </a:solidFill>
              <a:latin typeface="微软雅黑" pitchFamily="34" charset="-122"/>
              <a:ea typeface="微软雅黑" pitchFamily="34" charset="-122"/>
            </a:endParaRPr>
          </a:p>
        </p:txBody>
      </p:sp>
      <p:sp>
        <p:nvSpPr>
          <p:cNvPr id="2" name="矩形 1"/>
          <p:cNvSpPr/>
          <p:nvPr/>
        </p:nvSpPr>
        <p:spPr>
          <a:xfrm>
            <a:off x="3165500" y="1571566"/>
            <a:ext cx="2307042" cy="369332"/>
          </a:xfrm>
          <a:prstGeom prst="rect">
            <a:avLst/>
          </a:prstGeom>
        </p:spPr>
        <p:txBody>
          <a:bodyPr wrap="none">
            <a:spAutoFit/>
          </a:bodyPr>
          <a:lstStyle/>
          <a:p>
            <a:r>
              <a:rPr lang="zh-CN" altLang="zh-CN" dirty="0" smtClean="0">
                <a:latin typeface="微软雅黑" pitchFamily="34" charset="-122"/>
                <a:ea typeface="微软雅黑" pitchFamily="34" charset="-122"/>
              </a:rPr>
              <a:t>表</a:t>
            </a:r>
            <a:r>
              <a:rPr lang="en-US" altLang="zh-CN" dirty="0" smtClean="0">
                <a:latin typeface="微软雅黑" pitchFamily="34" charset="-122"/>
                <a:ea typeface="微软雅黑" pitchFamily="34" charset="-122"/>
              </a:rPr>
              <a:t>9</a:t>
            </a:r>
            <a:r>
              <a:rPr lang="zh-CN" altLang="zh-CN" dirty="0" smtClean="0">
                <a:latin typeface="微软雅黑" pitchFamily="34" charset="-122"/>
                <a:ea typeface="微软雅黑" pitchFamily="34" charset="-122"/>
              </a:rPr>
              <a:t>-</a:t>
            </a:r>
            <a:r>
              <a:rPr lang="en-US" altLang="zh-CN" dirty="0" smtClean="0">
                <a:latin typeface="微软雅黑" pitchFamily="34" charset="-122"/>
                <a:ea typeface="微软雅黑" pitchFamily="34" charset="-122"/>
              </a:rPr>
              <a:t>2</a:t>
            </a:r>
            <a:r>
              <a:rPr lang="zh-CN" altLang="zh-CN" dirty="0" smtClean="0">
                <a:latin typeface="微软雅黑" pitchFamily="34" charset="-122"/>
                <a:ea typeface="微软雅黑" pitchFamily="34" charset="-122"/>
              </a:rPr>
              <a:t>  </a:t>
            </a:r>
            <a:r>
              <a:rPr lang="zh-CN" altLang="zh-CN" dirty="0">
                <a:latin typeface="微软雅黑" pitchFamily="34" charset="-122"/>
                <a:ea typeface="微软雅黑" pitchFamily="34" charset="-122"/>
              </a:rPr>
              <a:t>实训考核标准</a:t>
            </a:r>
          </a:p>
        </p:txBody>
      </p:sp>
      <p:graphicFrame>
        <p:nvGraphicFramePr>
          <p:cNvPr id="4" name="表格 3"/>
          <p:cNvGraphicFramePr>
            <a:graphicFrameLocks noGrp="1"/>
          </p:cNvGraphicFramePr>
          <p:nvPr>
            <p:extLst>
              <p:ext uri="{D42A27DB-BD31-4B8C-83A1-F6EECF244321}">
                <p14:modId xmlns:p14="http://schemas.microsoft.com/office/powerpoint/2010/main" val="3753408513"/>
              </p:ext>
            </p:extLst>
          </p:nvPr>
        </p:nvGraphicFramePr>
        <p:xfrm>
          <a:off x="1763688" y="2060848"/>
          <a:ext cx="5760640" cy="4104456"/>
        </p:xfrm>
        <a:graphic>
          <a:graphicData uri="http://schemas.openxmlformats.org/drawingml/2006/table">
            <a:tbl>
              <a:tblPr/>
              <a:tblGrid>
                <a:gridCol w="1080120"/>
                <a:gridCol w="1099448"/>
                <a:gridCol w="540446"/>
                <a:gridCol w="2472336"/>
                <a:gridCol w="568290"/>
              </a:tblGrid>
              <a:tr h="520011">
                <a:tc>
                  <a:txBody>
                    <a:bodyPr/>
                    <a:lstStyle/>
                    <a:p>
                      <a:pPr algn="ctr">
                        <a:lnSpc>
                          <a:spcPts val="2300"/>
                        </a:lnSpc>
                        <a:spcAft>
                          <a:spcPts val="0"/>
                        </a:spcAft>
                      </a:pPr>
                      <a:r>
                        <a:rPr lang="zh-CN" sz="1400" kern="100" dirty="0">
                          <a:effectLst/>
                          <a:latin typeface="微软雅黑" pitchFamily="34" charset="-122"/>
                          <a:ea typeface="微软雅黑" pitchFamily="34" charset="-122"/>
                        </a:rPr>
                        <a:t>考核项目</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400" kern="100" dirty="0">
                          <a:effectLst/>
                          <a:latin typeface="微软雅黑" pitchFamily="34" charset="-122"/>
                          <a:ea typeface="微软雅黑" pitchFamily="34" charset="-122"/>
                        </a:rPr>
                        <a:t>考核内容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400" kern="100" dirty="0">
                          <a:effectLst/>
                          <a:latin typeface="微软雅黑" pitchFamily="34" charset="-122"/>
                          <a:ea typeface="微软雅黑" pitchFamily="34" charset="-122"/>
                        </a:rPr>
                        <a:t>配分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400" kern="100" dirty="0">
                          <a:effectLst/>
                          <a:latin typeface="微软雅黑" pitchFamily="34" charset="-122"/>
                          <a:ea typeface="微软雅黑" pitchFamily="34" charset="-122"/>
                        </a:rPr>
                        <a:t>考核要求及评分标准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400" kern="100" dirty="0">
                          <a:effectLst/>
                          <a:latin typeface="微软雅黑" pitchFamily="34" charset="-122"/>
                          <a:ea typeface="微软雅黑" pitchFamily="34" charset="-122"/>
                        </a:rPr>
                        <a:t>得分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r>
              <a:tr h="904038">
                <a:tc>
                  <a:txBody>
                    <a:bodyPr/>
                    <a:lstStyle/>
                    <a:p>
                      <a:pPr algn="ctr">
                        <a:lnSpc>
                          <a:spcPts val="2300"/>
                        </a:lnSpc>
                        <a:spcAft>
                          <a:spcPts val="0"/>
                        </a:spcAft>
                      </a:pPr>
                      <a:r>
                        <a:rPr lang="zh-CN" sz="1400" kern="100" dirty="0">
                          <a:effectLst/>
                          <a:latin typeface="微软雅黑" pitchFamily="34" charset="-122"/>
                          <a:ea typeface="微软雅黑" pitchFamily="34" charset="-122"/>
                        </a:rPr>
                        <a:t>电器安装</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ts val="2300"/>
                        </a:lnSpc>
                        <a:spcAft>
                          <a:spcPts val="0"/>
                        </a:spcAft>
                      </a:pPr>
                      <a:r>
                        <a:rPr lang="zh-CN" sz="1400" kern="100">
                          <a:effectLst/>
                          <a:latin typeface="微软雅黑" pitchFamily="34" charset="-122"/>
                          <a:ea typeface="微软雅黑" pitchFamily="34" charset="-122"/>
                        </a:rPr>
                        <a:t>按触器安装</a:t>
                      </a:r>
                    </a:p>
                    <a:p>
                      <a:pPr algn="ctr">
                        <a:lnSpc>
                          <a:spcPts val="2300"/>
                        </a:lnSpc>
                        <a:spcAft>
                          <a:spcPts val="0"/>
                        </a:spcAft>
                      </a:pPr>
                      <a:r>
                        <a:rPr lang="zh-CN" sz="1400" kern="100">
                          <a:effectLst/>
                          <a:latin typeface="微软雅黑" pitchFamily="34" charset="-122"/>
                          <a:ea typeface="微软雅黑" pitchFamily="34" charset="-122"/>
                        </a:rPr>
                        <a:t>位置开关的安装</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ts val="2300"/>
                        </a:lnSpc>
                        <a:spcAft>
                          <a:spcPts val="0"/>
                        </a:spcAft>
                      </a:pPr>
                      <a:r>
                        <a:rPr lang="en-US" sz="1400" kern="100">
                          <a:effectLst/>
                          <a:latin typeface="微软雅黑" pitchFamily="34" charset="-122"/>
                          <a:ea typeface="微软雅黑" pitchFamily="34" charset="-122"/>
                        </a:rPr>
                        <a:t>20</a:t>
                      </a:r>
                      <a:r>
                        <a:rPr lang="zh-CN" sz="1400" kern="100">
                          <a:effectLst/>
                          <a:latin typeface="微软雅黑" pitchFamily="34" charset="-122"/>
                          <a:ea typeface="微软雅黑" pitchFamily="34" charset="-122"/>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ts val="2300"/>
                        </a:lnSpc>
                        <a:spcAft>
                          <a:spcPts val="0"/>
                        </a:spcAft>
                      </a:pPr>
                      <a:r>
                        <a:rPr lang="zh-CN" sz="1400" kern="100" dirty="0">
                          <a:effectLst/>
                          <a:latin typeface="微软雅黑" pitchFamily="34" charset="-122"/>
                          <a:ea typeface="微软雅黑" pitchFamily="34" charset="-122"/>
                        </a:rPr>
                        <a:t>接触器</a:t>
                      </a:r>
                      <a:r>
                        <a:rPr lang="en-US" sz="1400" kern="100" dirty="0">
                          <a:effectLst/>
                          <a:latin typeface="微软雅黑" pitchFamily="34" charset="-122"/>
                          <a:ea typeface="微软雅黑" pitchFamily="34" charset="-122"/>
                        </a:rPr>
                        <a:t>KM1</a:t>
                      </a:r>
                      <a:r>
                        <a:rPr lang="zh-CN" sz="1400" kern="100" dirty="0">
                          <a:effectLst/>
                          <a:latin typeface="微软雅黑" pitchFamily="34" charset="-122"/>
                          <a:ea typeface="微软雅黑" pitchFamily="34" charset="-122"/>
                        </a:rPr>
                        <a:t>、</a:t>
                      </a:r>
                      <a:r>
                        <a:rPr lang="en-US" sz="1400" kern="100" dirty="0">
                          <a:effectLst/>
                          <a:latin typeface="微软雅黑" pitchFamily="34" charset="-122"/>
                          <a:ea typeface="微软雅黑" pitchFamily="34" charset="-122"/>
                        </a:rPr>
                        <a:t>KM2</a:t>
                      </a:r>
                      <a:r>
                        <a:rPr lang="zh-CN" sz="1400" kern="100" dirty="0">
                          <a:effectLst/>
                          <a:latin typeface="微软雅黑" pitchFamily="34" charset="-122"/>
                          <a:ea typeface="微软雅黑" pitchFamily="34" charset="-122"/>
                        </a:rPr>
                        <a:t>安装到位</a:t>
                      </a:r>
                      <a:r>
                        <a:rPr lang="en-US" sz="1400" kern="100" dirty="0">
                          <a:effectLst/>
                          <a:latin typeface="微软雅黑" pitchFamily="34" charset="-122"/>
                          <a:ea typeface="微软雅黑" pitchFamily="34" charset="-122"/>
                        </a:rPr>
                        <a:t>10</a:t>
                      </a:r>
                      <a:r>
                        <a:rPr lang="zh-CN" sz="1400" kern="100" dirty="0">
                          <a:effectLst/>
                          <a:latin typeface="微软雅黑" pitchFamily="34" charset="-122"/>
                          <a:ea typeface="微软雅黑" pitchFamily="34" charset="-122"/>
                        </a:rPr>
                        <a:t>分</a:t>
                      </a:r>
                    </a:p>
                    <a:p>
                      <a:pPr algn="ctr">
                        <a:lnSpc>
                          <a:spcPts val="2300"/>
                        </a:lnSpc>
                        <a:spcAft>
                          <a:spcPts val="0"/>
                        </a:spcAft>
                      </a:pPr>
                      <a:r>
                        <a:rPr lang="zh-CN" sz="1400" kern="100" dirty="0">
                          <a:effectLst/>
                          <a:latin typeface="微软雅黑" pitchFamily="34" charset="-122"/>
                          <a:ea typeface="微软雅黑" pitchFamily="34" charset="-122"/>
                        </a:rPr>
                        <a:t>顺序控制安装到位</a:t>
                      </a:r>
                      <a:r>
                        <a:rPr lang="en-US" sz="1400" kern="100" dirty="0">
                          <a:effectLst/>
                          <a:latin typeface="微软雅黑" pitchFamily="34" charset="-122"/>
                          <a:ea typeface="微软雅黑" pitchFamily="34" charset="-122"/>
                        </a:rPr>
                        <a:t>10</a:t>
                      </a:r>
                      <a:r>
                        <a:rPr lang="zh-CN" sz="1400" kern="100" dirty="0">
                          <a:effectLst/>
                          <a:latin typeface="微软雅黑" pitchFamily="34" charset="-122"/>
                          <a:ea typeface="微软雅黑" pitchFamily="34" charset="-122"/>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ts val="2300"/>
                        </a:lnSpc>
                        <a:spcAft>
                          <a:spcPts val="0"/>
                        </a:spcAft>
                      </a:pPr>
                      <a:r>
                        <a:rPr lang="en-US" sz="1400" kern="100" dirty="0">
                          <a:effectLst/>
                          <a:latin typeface="微软雅黑" pitchFamily="34" charset="-122"/>
                          <a:ea typeface="微软雅黑" pitchFamily="34" charset="-122"/>
                        </a:rPr>
                        <a:t> </a:t>
                      </a:r>
                      <a:endParaRPr lang="zh-CN" sz="1400" kern="100" dirty="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r>
              <a:tr h="904038">
                <a:tc>
                  <a:txBody>
                    <a:bodyPr/>
                    <a:lstStyle/>
                    <a:p>
                      <a:pPr algn="ctr">
                        <a:lnSpc>
                          <a:spcPts val="2300"/>
                        </a:lnSpc>
                        <a:spcAft>
                          <a:spcPts val="0"/>
                        </a:spcAft>
                      </a:pPr>
                      <a:r>
                        <a:rPr lang="zh-CN" sz="1400" kern="100" dirty="0">
                          <a:effectLst/>
                          <a:latin typeface="微软雅黑" pitchFamily="34" charset="-122"/>
                          <a:ea typeface="微软雅黑" pitchFamily="34" charset="-122"/>
                        </a:rPr>
                        <a:t>布线</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ts val="2300"/>
                        </a:lnSpc>
                        <a:spcAft>
                          <a:spcPts val="0"/>
                        </a:spcAft>
                      </a:pPr>
                      <a:r>
                        <a:rPr lang="zh-CN" sz="1400" kern="100" dirty="0">
                          <a:effectLst/>
                          <a:latin typeface="微软雅黑" pitchFamily="34" charset="-122"/>
                          <a:ea typeface="微软雅黑" pitchFamily="34" charset="-122"/>
                        </a:rPr>
                        <a:t>主电路连接</a:t>
                      </a:r>
                    </a:p>
                    <a:p>
                      <a:pPr algn="ctr">
                        <a:lnSpc>
                          <a:spcPts val="2300"/>
                        </a:lnSpc>
                        <a:spcAft>
                          <a:spcPts val="0"/>
                        </a:spcAft>
                      </a:pPr>
                      <a:r>
                        <a:rPr lang="zh-CN" sz="1400" kern="100" dirty="0">
                          <a:effectLst/>
                          <a:latin typeface="微软雅黑" pitchFamily="34" charset="-122"/>
                          <a:ea typeface="微软雅黑" pitchFamily="34" charset="-122"/>
                        </a:rPr>
                        <a:t>控制电路连接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ts val="2300"/>
                        </a:lnSpc>
                        <a:spcAft>
                          <a:spcPts val="0"/>
                        </a:spcAft>
                      </a:pPr>
                      <a:r>
                        <a:rPr lang="en-US" sz="1400" kern="100">
                          <a:effectLst/>
                          <a:latin typeface="微软雅黑" pitchFamily="34" charset="-122"/>
                          <a:ea typeface="微软雅黑" pitchFamily="34" charset="-122"/>
                        </a:rPr>
                        <a:t>30</a:t>
                      </a:r>
                      <a:r>
                        <a:rPr lang="zh-CN" sz="1400" kern="100">
                          <a:effectLst/>
                          <a:latin typeface="微软雅黑" pitchFamily="34" charset="-122"/>
                          <a:ea typeface="微软雅黑" pitchFamily="34" charset="-122"/>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ts val="2300"/>
                        </a:lnSpc>
                        <a:spcAft>
                          <a:spcPts val="0"/>
                        </a:spcAft>
                      </a:pPr>
                      <a:r>
                        <a:rPr lang="zh-CN" sz="1400" kern="100">
                          <a:effectLst/>
                          <a:latin typeface="微软雅黑" pitchFamily="34" charset="-122"/>
                          <a:ea typeface="微软雅黑" pitchFamily="34" charset="-122"/>
                        </a:rPr>
                        <a:t>电动机的连接、主电路连接到位</a:t>
                      </a:r>
                      <a:r>
                        <a:rPr lang="en-US" sz="1400" kern="100">
                          <a:effectLst/>
                          <a:latin typeface="微软雅黑" pitchFamily="34" charset="-122"/>
                          <a:ea typeface="微软雅黑" pitchFamily="34" charset="-122"/>
                        </a:rPr>
                        <a:t>15</a:t>
                      </a:r>
                      <a:r>
                        <a:rPr lang="zh-CN" sz="1400" kern="100">
                          <a:effectLst/>
                          <a:latin typeface="微软雅黑" pitchFamily="34" charset="-122"/>
                          <a:ea typeface="微软雅黑" pitchFamily="34" charset="-122"/>
                        </a:rPr>
                        <a:t>分</a:t>
                      </a:r>
                    </a:p>
                    <a:p>
                      <a:pPr algn="ctr">
                        <a:lnSpc>
                          <a:spcPts val="2300"/>
                        </a:lnSpc>
                        <a:spcAft>
                          <a:spcPts val="0"/>
                        </a:spcAft>
                      </a:pPr>
                      <a:r>
                        <a:rPr lang="zh-CN" sz="1400" kern="100">
                          <a:effectLst/>
                          <a:latin typeface="微软雅黑" pitchFamily="34" charset="-122"/>
                          <a:ea typeface="微软雅黑" pitchFamily="34" charset="-122"/>
                        </a:rPr>
                        <a:t>控制电路连接</a:t>
                      </a:r>
                      <a:r>
                        <a:rPr lang="en-US" sz="1400" kern="100">
                          <a:effectLst/>
                          <a:latin typeface="微软雅黑" pitchFamily="34" charset="-122"/>
                          <a:ea typeface="微软雅黑" pitchFamily="34" charset="-122"/>
                        </a:rPr>
                        <a:t>15</a:t>
                      </a:r>
                      <a:r>
                        <a:rPr lang="zh-CN" sz="1400" kern="100">
                          <a:effectLst/>
                          <a:latin typeface="微软雅黑" pitchFamily="34" charset="-122"/>
                          <a:ea typeface="微软雅黑" pitchFamily="34" charset="-122"/>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ts val="2300"/>
                        </a:lnSpc>
                        <a:spcAft>
                          <a:spcPts val="0"/>
                        </a:spcAft>
                      </a:pPr>
                      <a:r>
                        <a:rPr lang="en-US" sz="1400" kern="100">
                          <a:effectLst/>
                          <a:latin typeface="微软雅黑" pitchFamily="34" charset="-122"/>
                          <a:ea typeface="微软雅黑" pitchFamily="34" charset="-122"/>
                        </a:rPr>
                        <a:t> </a:t>
                      </a:r>
                      <a:endParaRPr lang="zh-CN" sz="14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r>
              <a:tr h="1475023">
                <a:tc>
                  <a:txBody>
                    <a:bodyPr/>
                    <a:lstStyle/>
                    <a:p>
                      <a:pPr algn="ctr">
                        <a:lnSpc>
                          <a:spcPts val="2300"/>
                        </a:lnSpc>
                        <a:spcAft>
                          <a:spcPts val="0"/>
                        </a:spcAft>
                      </a:pPr>
                      <a:r>
                        <a:rPr lang="zh-CN" sz="1400" kern="100">
                          <a:effectLst/>
                          <a:latin typeface="微软雅黑" pitchFamily="34" charset="-122"/>
                          <a:ea typeface="微软雅黑" pitchFamily="34" charset="-122"/>
                        </a:rPr>
                        <a:t>通电试验</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ts val="2300"/>
                        </a:lnSpc>
                        <a:spcAft>
                          <a:spcPts val="0"/>
                        </a:spcAft>
                      </a:pPr>
                      <a:r>
                        <a:rPr lang="zh-CN" sz="1400" kern="100" dirty="0">
                          <a:effectLst/>
                          <a:latin typeface="微软雅黑" pitchFamily="34" charset="-122"/>
                          <a:ea typeface="微软雅黑" pitchFamily="34" charset="-122"/>
                        </a:rPr>
                        <a:t>系统组成</a:t>
                      </a:r>
                    </a:p>
                    <a:p>
                      <a:pPr algn="ctr">
                        <a:lnSpc>
                          <a:spcPts val="2300"/>
                        </a:lnSpc>
                        <a:spcAft>
                          <a:spcPts val="0"/>
                        </a:spcAft>
                      </a:pPr>
                      <a:r>
                        <a:rPr lang="zh-CN" sz="1400" kern="100" dirty="0">
                          <a:effectLst/>
                          <a:latin typeface="微软雅黑" pitchFamily="34" charset="-122"/>
                          <a:ea typeface="微软雅黑" pitchFamily="34" charset="-122"/>
                        </a:rPr>
                        <a:t>系统运行</a:t>
                      </a:r>
                    </a:p>
                    <a:p>
                      <a:pPr algn="ctr">
                        <a:lnSpc>
                          <a:spcPts val="2300"/>
                        </a:lnSpc>
                        <a:spcAft>
                          <a:spcPts val="0"/>
                        </a:spcAft>
                      </a:pPr>
                      <a:r>
                        <a:rPr lang="zh-CN" sz="1400" kern="100" dirty="0">
                          <a:effectLst/>
                          <a:latin typeface="微软雅黑" pitchFamily="34" charset="-122"/>
                          <a:ea typeface="微软雅黑" pitchFamily="34" charset="-122"/>
                        </a:rPr>
                        <a:t>运行结果分析</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ts val="2300"/>
                        </a:lnSpc>
                        <a:spcAft>
                          <a:spcPts val="0"/>
                        </a:spcAft>
                      </a:pPr>
                      <a:r>
                        <a:rPr lang="en-US" sz="1400" kern="100" dirty="0">
                          <a:effectLst/>
                          <a:latin typeface="微软雅黑" pitchFamily="34" charset="-122"/>
                          <a:ea typeface="微软雅黑" pitchFamily="34" charset="-122"/>
                        </a:rPr>
                        <a:t>50</a:t>
                      </a:r>
                      <a:r>
                        <a:rPr lang="zh-CN" sz="1400" kern="100" dirty="0">
                          <a:effectLst/>
                          <a:latin typeface="微软雅黑" pitchFamily="34" charset="-122"/>
                          <a:ea typeface="微软雅黑" pitchFamily="34" charset="-122"/>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ts val="2300"/>
                        </a:lnSpc>
                        <a:spcAft>
                          <a:spcPts val="0"/>
                        </a:spcAft>
                      </a:pPr>
                      <a:r>
                        <a:rPr lang="zh-CN" sz="1400" kern="100" dirty="0">
                          <a:effectLst/>
                          <a:latin typeface="微软雅黑" pitchFamily="34" charset="-122"/>
                          <a:ea typeface="微软雅黑" pitchFamily="34" charset="-122"/>
                        </a:rPr>
                        <a:t>能说明系统组成</a:t>
                      </a:r>
                      <a:r>
                        <a:rPr lang="en-US" sz="1400" kern="100" dirty="0">
                          <a:effectLst/>
                          <a:latin typeface="微软雅黑" pitchFamily="34" charset="-122"/>
                          <a:ea typeface="微软雅黑" pitchFamily="34" charset="-122"/>
                        </a:rPr>
                        <a:t>15</a:t>
                      </a:r>
                      <a:r>
                        <a:rPr lang="zh-CN" sz="1400" kern="100" dirty="0">
                          <a:effectLst/>
                          <a:latin typeface="微软雅黑" pitchFamily="34" charset="-122"/>
                          <a:ea typeface="微软雅黑" pitchFamily="34" charset="-122"/>
                        </a:rPr>
                        <a:t>分</a:t>
                      </a:r>
                    </a:p>
                    <a:p>
                      <a:pPr algn="ctr">
                        <a:lnSpc>
                          <a:spcPts val="2300"/>
                        </a:lnSpc>
                        <a:spcAft>
                          <a:spcPts val="0"/>
                        </a:spcAft>
                      </a:pPr>
                      <a:r>
                        <a:rPr lang="zh-CN" sz="1400" kern="100" dirty="0">
                          <a:effectLst/>
                          <a:latin typeface="微软雅黑" pitchFamily="34" charset="-122"/>
                          <a:ea typeface="微软雅黑" pitchFamily="34" charset="-122"/>
                        </a:rPr>
                        <a:t>系统运行正常</a:t>
                      </a:r>
                      <a:r>
                        <a:rPr lang="en-US" sz="1400" kern="100" dirty="0">
                          <a:effectLst/>
                          <a:latin typeface="微软雅黑" pitchFamily="34" charset="-122"/>
                          <a:ea typeface="微软雅黑" pitchFamily="34" charset="-122"/>
                        </a:rPr>
                        <a:t>10</a:t>
                      </a:r>
                      <a:r>
                        <a:rPr lang="zh-CN" sz="1400" kern="100" dirty="0">
                          <a:effectLst/>
                          <a:latin typeface="微软雅黑" pitchFamily="34" charset="-122"/>
                          <a:ea typeface="微软雅黑" pitchFamily="34" charset="-122"/>
                        </a:rPr>
                        <a:t>分</a:t>
                      </a:r>
                    </a:p>
                    <a:p>
                      <a:pPr algn="ctr">
                        <a:lnSpc>
                          <a:spcPts val="2300"/>
                        </a:lnSpc>
                        <a:spcAft>
                          <a:spcPts val="0"/>
                        </a:spcAft>
                      </a:pPr>
                      <a:r>
                        <a:rPr lang="zh-CN" sz="1400" kern="100" dirty="0">
                          <a:effectLst/>
                          <a:latin typeface="微软雅黑" pitchFamily="34" charset="-122"/>
                          <a:ea typeface="微软雅黑" pitchFamily="34" charset="-122"/>
                        </a:rPr>
                        <a:t>会分析运行结果</a:t>
                      </a:r>
                      <a:r>
                        <a:rPr lang="en-US" sz="1400" kern="100" dirty="0">
                          <a:effectLst/>
                          <a:latin typeface="微软雅黑" pitchFamily="34" charset="-122"/>
                          <a:ea typeface="微软雅黑" pitchFamily="34" charset="-122"/>
                        </a:rPr>
                        <a:t>25</a:t>
                      </a:r>
                      <a:r>
                        <a:rPr lang="zh-CN" sz="1400" kern="100" dirty="0">
                          <a:effectLst/>
                          <a:latin typeface="微软雅黑" pitchFamily="34" charset="-122"/>
                          <a:ea typeface="微软雅黑" pitchFamily="34" charset="-122"/>
                        </a:rPr>
                        <a:t>分</a:t>
                      </a:r>
                    </a:p>
                    <a:p>
                      <a:pPr algn="ctr">
                        <a:lnSpc>
                          <a:spcPts val="2300"/>
                        </a:lnSpc>
                        <a:spcAft>
                          <a:spcPts val="0"/>
                        </a:spcAft>
                      </a:pPr>
                      <a:r>
                        <a:rPr lang="zh-CN" sz="1400" kern="100" dirty="0">
                          <a:effectLst/>
                          <a:latin typeface="微软雅黑" pitchFamily="34" charset="-122"/>
                          <a:ea typeface="微软雅黑" pitchFamily="34" charset="-122"/>
                        </a:rPr>
                        <a:t>定额时间为</a:t>
                      </a:r>
                      <a:r>
                        <a:rPr lang="en-US" sz="1400" kern="100" dirty="0">
                          <a:effectLst/>
                          <a:latin typeface="微软雅黑" pitchFamily="34" charset="-122"/>
                          <a:ea typeface="微软雅黑" pitchFamily="34" charset="-122"/>
                        </a:rPr>
                        <a:t>2</a:t>
                      </a:r>
                      <a:r>
                        <a:rPr lang="zh-CN" sz="1400" kern="100" dirty="0">
                          <a:effectLst/>
                          <a:latin typeface="微软雅黑" pitchFamily="34" charset="-122"/>
                          <a:ea typeface="微软雅黑" pitchFamily="34" charset="-122"/>
                        </a:rPr>
                        <a:t>小时，每超</a:t>
                      </a:r>
                      <a:r>
                        <a:rPr lang="en-US" sz="1400" kern="100" dirty="0">
                          <a:effectLst/>
                          <a:latin typeface="微软雅黑" pitchFamily="34" charset="-122"/>
                          <a:ea typeface="微软雅黑" pitchFamily="34" charset="-122"/>
                        </a:rPr>
                        <a:t>5</a:t>
                      </a:r>
                      <a:r>
                        <a:rPr lang="zh-CN" sz="1400" kern="100" dirty="0">
                          <a:effectLst/>
                          <a:latin typeface="微软雅黑" pitchFamily="34" charset="-122"/>
                          <a:ea typeface="微软雅黑" pitchFamily="34" charset="-122"/>
                        </a:rPr>
                        <a:t>分钟扣</a:t>
                      </a:r>
                      <a:r>
                        <a:rPr lang="en-US" sz="1400" kern="100" dirty="0">
                          <a:effectLst/>
                          <a:latin typeface="微软雅黑" pitchFamily="34" charset="-122"/>
                          <a:ea typeface="微软雅黑" pitchFamily="34" charset="-122"/>
                        </a:rPr>
                        <a:t>5</a:t>
                      </a:r>
                      <a:r>
                        <a:rPr lang="zh-CN" sz="1400" kern="100" dirty="0">
                          <a:effectLst/>
                          <a:latin typeface="微软雅黑" pitchFamily="34" charset="-122"/>
                          <a:ea typeface="微软雅黑" pitchFamily="34" charset="-122"/>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ts val="2300"/>
                        </a:lnSpc>
                        <a:spcAft>
                          <a:spcPts val="0"/>
                        </a:spcAft>
                      </a:pPr>
                      <a:r>
                        <a:rPr lang="en-US" sz="1400" kern="100" dirty="0">
                          <a:effectLst/>
                          <a:latin typeface="微软雅黑" pitchFamily="34" charset="-122"/>
                          <a:ea typeface="微软雅黑" pitchFamily="34" charset="-122"/>
                        </a:rPr>
                        <a:t> </a:t>
                      </a:r>
                      <a:endParaRPr lang="zh-CN" sz="1400" kern="100" dirty="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r>
              <a:tr h="301346">
                <a:tc>
                  <a:txBody>
                    <a:bodyPr/>
                    <a:lstStyle/>
                    <a:p>
                      <a:pPr algn="ctr">
                        <a:lnSpc>
                          <a:spcPts val="2300"/>
                        </a:lnSpc>
                        <a:spcAft>
                          <a:spcPts val="0"/>
                        </a:spcAft>
                      </a:pPr>
                      <a:r>
                        <a:rPr lang="zh-CN" sz="1400" kern="100">
                          <a:effectLst/>
                          <a:latin typeface="微软雅黑" pitchFamily="34" charset="-122"/>
                          <a:ea typeface="微软雅黑" pitchFamily="34" charset="-122"/>
                        </a:rPr>
                        <a:t>实际总得分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ts val="2300"/>
                        </a:lnSpc>
                        <a:spcAft>
                          <a:spcPts val="0"/>
                        </a:spcAft>
                      </a:pPr>
                      <a:r>
                        <a:rPr lang="en-US" sz="1400" kern="100" dirty="0">
                          <a:effectLst/>
                          <a:latin typeface="微软雅黑" pitchFamily="34" charset="-122"/>
                          <a:ea typeface="微软雅黑" pitchFamily="34" charset="-122"/>
                        </a:rPr>
                        <a:t> </a:t>
                      </a:r>
                      <a:endParaRPr lang="zh-CN" sz="1400" kern="100" dirty="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gridSpan="2">
                  <a:txBody>
                    <a:bodyPr/>
                    <a:lstStyle/>
                    <a:p>
                      <a:pPr algn="ctr">
                        <a:lnSpc>
                          <a:spcPts val="2300"/>
                        </a:lnSpc>
                        <a:spcAft>
                          <a:spcPts val="0"/>
                        </a:spcAft>
                      </a:pPr>
                      <a:r>
                        <a:rPr lang="zh-CN" sz="1400" kern="100">
                          <a:effectLst/>
                          <a:latin typeface="微软雅黑" pitchFamily="34" charset="-122"/>
                          <a:ea typeface="微软雅黑" pitchFamily="34" charset="-122"/>
                        </a:rPr>
                        <a:t>教师签字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hMerge="1">
                  <a:txBody>
                    <a:bodyPr/>
                    <a:lstStyle/>
                    <a:p>
                      <a:endParaRPr lang="zh-CN" altLang="en-US"/>
                    </a:p>
                  </a:txBody>
                  <a:tcPr/>
                </a:tc>
                <a:tc>
                  <a:txBody>
                    <a:bodyPr/>
                    <a:lstStyle/>
                    <a:p>
                      <a:pPr algn="ctr">
                        <a:lnSpc>
                          <a:spcPts val="2300"/>
                        </a:lnSpc>
                        <a:spcAft>
                          <a:spcPts val="0"/>
                        </a:spcAft>
                      </a:pPr>
                      <a:r>
                        <a:rPr lang="en-US" sz="1400" kern="100" dirty="0">
                          <a:effectLst/>
                          <a:latin typeface="微软雅黑" pitchFamily="34" charset="-122"/>
                          <a:ea typeface="微软雅黑" pitchFamily="34" charset="-122"/>
                        </a:rPr>
                        <a:t> </a:t>
                      </a:r>
                      <a:endParaRPr lang="zh-CN" sz="1400" kern="100" dirty="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r>
            </a:tbl>
          </a:graphicData>
        </a:graphic>
      </p:graphicFrame>
    </p:spTree>
    <p:extLst>
      <p:ext uri="{BB962C8B-B14F-4D97-AF65-F5344CB8AC3E}">
        <p14:creationId xmlns:p14="http://schemas.microsoft.com/office/powerpoint/2010/main" val="2167158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t="7557" b="32274"/>
          <a:stretch/>
        </p:blipFill>
        <p:spPr>
          <a:xfrm>
            <a:off x="251520" y="1961984"/>
            <a:ext cx="4144616" cy="2751860"/>
          </a:xfrm>
          <a:prstGeom prst="ellipse">
            <a:avLst/>
          </a:prstGeom>
          <a:ln>
            <a:noFill/>
          </a:ln>
          <a:effectLst>
            <a:softEdge rad="112500"/>
          </a:effectLst>
        </p:spPr>
      </p:pic>
      <p:sp>
        <p:nvSpPr>
          <p:cNvPr id="4" name="矩形 25"/>
          <p:cNvSpPr>
            <a:spLocks noChangeArrowheads="1"/>
          </p:cNvSpPr>
          <p:nvPr/>
        </p:nvSpPr>
        <p:spPr bwMode="auto">
          <a:xfrm>
            <a:off x="4283968" y="3212976"/>
            <a:ext cx="410445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auto">
              <a:spcBef>
                <a:spcPts val="0"/>
              </a:spcBef>
              <a:spcAft>
                <a:spcPts val="0"/>
              </a:spcAft>
              <a:buFont typeface="Arial" charset="0"/>
              <a:buNone/>
              <a:defRPr/>
            </a:pPr>
            <a:r>
              <a:rPr lang="en-US" altLang="zh-CN" sz="4800" b="1" kern="0" cap="all" dirty="0">
                <a:ln w="9000" cmpd="sng">
                  <a:solidFill>
                    <a:srgbClr val="9D9394">
                      <a:shade val="50000"/>
                      <a:satMod val="120000"/>
                    </a:srgbClr>
                  </a:solidFill>
                  <a:prstDash val="solid"/>
                </a:ln>
                <a:gradFill>
                  <a:gsLst>
                    <a:gs pos="0">
                      <a:srgbClr val="9D9394">
                        <a:shade val="20000"/>
                        <a:satMod val="245000"/>
                      </a:srgbClr>
                    </a:gs>
                    <a:gs pos="43000">
                      <a:srgbClr val="9D9394">
                        <a:satMod val="255000"/>
                      </a:srgbClr>
                    </a:gs>
                    <a:gs pos="48000">
                      <a:srgbClr val="9D9394">
                        <a:shade val="85000"/>
                        <a:satMod val="255000"/>
                      </a:srgbClr>
                    </a:gs>
                    <a:gs pos="100000">
                      <a:srgbClr val="9D9394">
                        <a:shade val="20000"/>
                        <a:satMod val="245000"/>
                      </a:srgbClr>
                    </a:gs>
                  </a:gsLst>
                  <a:lin ang="5400000"/>
                </a:gradFill>
                <a:effectLst>
                  <a:reflection blurRad="12700" stA="28000" endPos="45000" dist="1000" dir="5400000" sy="-100000" algn="bl" rotWithShape="0"/>
                </a:effectLst>
                <a:latin typeface="Kozuka Gothic Pr6N B" pitchFamily="34" charset="-128"/>
                <a:ea typeface="Kozuka Gothic Pr6N B" pitchFamily="34" charset="-128"/>
                <a:sym typeface="Palace Script MT" pitchFamily="66" charset="0"/>
              </a:rPr>
              <a:t>Thank </a:t>
            </a:r>
            <a:r>
              <a:rPr lang="en-US" altLang="zh-CN" sz="4800" kern="0" dirty="0">
                <a:solidFill>
                  <a:srgbClr val="7D3C4A">
                    <a:lumMod val="50000"/>
                  </a:srgbClr>
                </a:solidFill>
                <a:latin typeface="Kozuka Gothic Pr6N B" pitchFamily="34" charset="-128"/>
                <a:ea typeface="Kozuka Gothic Pr6N B" pitchFamily="34" charset="-128"/>
                <a:sym typeface="Palace Script MT" pitchFamily="66" charset="0"/>
              </a:rPr>
              <a:t> </a:t>
            </a:r>
            <a:r>
              <a:rPr lang="en-US" altLang="zh-CN" sz="4800" b="1" kern="0" cap="all" dirty="0">
                <a:ln w="9000" cmpd="sng">
                  <a:solidFill>
                    <a:srgbClr val="9D9394">
                      <a:shade val="50000"/>
                      <a:satMod val="120000"/>
                    </a:srgbClr>
                  </a:solidFill>
                  <a:prstDash val="solid"/>
                </a:ln>
                <a:gradFill>
                  <a:gsLst>
                    <a:gs pos="0">
                      <a:srgbClr val="9D9394">
                        <a:shade val="20000"/>
                        <a:satMod val="245000"/>
                      </a:srgbClr>
                    </a:gs>
                    <a:gs pos="43000">
                      <a:srgbClr val="9D9394">
                        <a:satMod val="255000"/>
                      </a:srgbClr>
                    </a:gs>
                    <a:gs pos="48000">
                      <a:srgbClr val="9D9394">
                        <a:shade val="85000"/>
                        <a:satMod val="255000"/>
                      </a:srgbClr>
                    </a:gs>
                    <a:gs pos="100000">
                      <a:srgbClr val="9D9394">
                        <a:shade val="20000"/>
                        <a:satMod val="245000"/>
                      </a:srgbClr>
                    </a:gs>
                  </a:gsLst>
                  <a:lin ang="5400000"/>
                </a:gradFill>
                <a:effectLst>
                  <a:reflection blurRad="12700" stA="28000" endPos="45000" dist="1000" dir="5400000" sy="-100000" algn="bl" rotWithShape="0"/>
                </a:effectLst>
                <a:latin typeface="Kozuka Gothic Pr6N B" pitchFamily="34" charset="-128"/>
                <a:ea typeface="Kozuka Gothic Pr6N B" pitchFamily="34" charset="-128"/>
                <a:sym typeface="Palace Script MT" pitchFamily="66" charset="0"/>
              </a:rPr>
              <a:t>you!</a:t>
            </a:r>
            <a:r>
              <a:rPr lang="en-US" altLang="zh-CN" sz="4800" kern="0" dirty="0">
                <a:solidFill>
                  <a:srgbClr val="7982BD">
                    <a:lumMod val="75000"/>
                  </a:srgbClr>
                </a:solidFill>
                <a:latin typeface="Kozuka Gothic Pr6N B" pitchFamily="34" charset="-128"/>
                <a:ea typeface="Kozuka Gothic Pr6N B" pitchFamily="34" charset="-128"/>
                <a:sym typeface="Palace Script MT" pitchFamily="66" charset="0"/>
              </a:rPr>
              <a:t> </a:t>
            </a:r>
            <a:endParaRPr lang="zh-CN" altLang="en-US" sz="4800" kern="0" dirty="0">
              <a:solidFill>
                <a:srgbClr val="7982BD">
                  <a:lumMod val="75000"/>
                </a:srgbClr>
              </a:solidFill>
              <a:latin typeface="Kozuka Gothic Pr6N B" pitchFamily="34" charset="-128"/>
              <a:ea typeface="Kozuka Gothic Pr6N B" pitchFamily="34" charset="-128"/>
            </a:endParaRPr>
          </a:p>
        </p:txBody>
      </p:sp>
      <p:cxnSp>
        <p:nvCxnSpPr>
          <p:cNvPr id="23556" name="直接连接符 5"/>
          <p:cNvCxnSpPr>
            <a:cxnSpLocks noChangeShapeType="1"/>
          </p:cNvCxnSpPr>
          <p:nvPr/>
        </p:nvCxnSpPr>
        <p:spPr bwMode="auto">
          <a:xfrm>
            <a:off x="3203575" y="4437063"/>
            <a:ext cx="4897438" cy="0"/>
          </a:xfrm>
          <a:prstGeom prst="line">
            <a:avLst/>
          </a:prstGeom>
          <a:noFill/>
          <a:ln w="63500" cmpd="thinThick" algn="ctr">
            <a:solidFill>
              <a:srgbClr val="6D1014"/>
            </a:solidFill>
            <a:round/>
            <a:headEnd/>
            <a:tailEnd/>
          </a:ln>
          <a:extLst>
            <a:ext uri="{909E8E84-426E-40DD-AFC4-6F175D3DCCD1}">
              <a14:hiddenFill xmlns:a14="http://schemas.microsoft.com/office/drawing/2010/main">
                <a:noFill/>
              </a14:hiddenFill>
            </a:ext>
          </a:extLst>
        </p:spPr>
      </p:cxnSp>
      <p:cxnSp>
        <p:nvCxnSpPr>
          <p:cNvPr id="8" name="直接连接符 7"/>
          <p:cNvCxnSpPr/>
          <p:nvPr/>
        </p:nvCxnSpPr>
        <p:spPr>
          <a:xfrm>
            <a:off x="4067175" y="2708275"/>
            <a:ext cx="4033838" cy="0"/>
          </a:xfrm>
          <a:prstGeom prst="line">
            <a:avLst/>
          </a:prstGeom>
          <a:ln>
            <a:solidFill>
              <a:srgbClr val="4D4D4D"/>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3015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715388"/>
            <a:ext cx="7584036" cy="523220"/>
          </a:xfrm>
          <a:prstGeom prst="rect">
            <a:avLst/>
          </a:prstGeom>
          <a:gradFill>
            <a:gsLst>
              <a:gs pos="100000">
                <a:schemeClr val="accent5">
                  <a:lumMod val="60000"/>
                  <a:lumOff val="40000"/>
                </a:schemeClr>
              </a:gs>
              <a:gs pos="100000">
                <a:schemeClr val="accent6">
                  <a:lumMod val="105000"/>
                  <a:satMod val="103000"/>
                  <a:tint val="73000"/>
                </a:schemeClr>
              </a:gs>
              <a:gs pos="100000">
                <a:schemeClr val="accent6">
                  <a:lumMod val="105000"/>
                  <a:satMod val="109000"/>
                  <a:tint val="81000"/>
                </a:schemeClr>
              </a:gs>
            </a:gsLst>
          </a:gradFill>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square">
            <a:spAutoFit/>
          </a:bodyPr>
          <a:lstStyle/>
          <a:p>
            <a:pPr algn="ctr" fontAlgn="auto">
              <a:spcBef>
                <a:spcPts val="0"/>
              </a:spcBef>
              <a:spcAft>
                <a:spcPts val="0"/>
              </a:spcAft>
              <a:defRPr/>
            </a:pPr>
            <a:r>
              <a:rPr lang="zh-CN" altLang="en-US" sz="2800" b="1" dirty="0" smtClean="0">
                <a:latin typeface="微软雅黑" pitchFamily="34" charset="-122"/>
                <a:ea typeface="微软雅黑" pitchFamily="34" charset="-122"/>
              </a:rPr>
              <a:t>项目</a:t>
            </a:r>
            <a:r>
              <a:rPr lang="en-US" altLang="zh-CN" sz="2800" b="1" dirty="0" smtClean="0">
                <a:latin typeface="微软雅黑" pitchFamily="34" charset="-122"/>
                <a:ea typeface="微软雅黑" pitchFamily="34" charset="-122"/>
              </a:rPr>
              <a:t>9 </a:t>
            </a:r>
            <a:r>
              <a:rPr lang="zh-CN" altLang="en-US" sz="2800" b="1" dirty="0" smtClean="0">
                <a:latin typeface="微软雅黑" pitchFamily="34" charset="-122"/>
                <a:ea typeface="微软雅黑" pitchFamily="34" charset="-122"/>
              </a:rPr>
              <a:t> 两台电动机的顺序控制线路的安装</a:t>
            </a:r>
            <a:endParaRPr lang="en-US" altLang="zh-CN" sz="2800" b="1" dirty="0" smtClean="0">
              <a:latin typeface="微软雅黑" pitchFamily="34" charset="-122"/>
              <a:ea typeface="微软雅黑" pitchFamily="34" charset="-122"/>
            </a:endParaRPr>
          </a:p>
        </p:txBody>
      </p:sp>
      <p:grpSp>
        <p:nvGrpSpPr>
          <p:cNvPr id="3" name="组合 2"/>
          <p:cNvGrpSpPr/>
          <p:nvPr/>
        </p:nvGrpSpPr>
        <p:grpSpPr>
          <a:xfrm>
            <a:off x="825500" y="1831063"/>
            <a:ext cx="7298088" cy="4243183"/>
            <a:chOff x="825500" y="1831063"/>
            <a:chExt cx="7298088" cy="4243183"/>
          </a:xfrm>
        </p:grpSpPr>
        <p:sp>
          <p:nvSpPr>
            <p:cNvPr id="4" name="Rectangle 2"/>
            <p:cNvSpPr txBox="1">
              <a:spLocks noChangeArrowheads="1"/>
            </p:cNvSpPr>
            <p:nvPr/>
          </p:nvSpPr>
          <p:spPr bwMode="auto">
            <a:xfrm>
              <a:off x="825500" y="2865438"/>
              <a:ext cx="576263" cy="1270000"/>
            </a:xfrm>
            <a:prstGeom prst="rect">
              <a:avLst/>
            </a:prstGeom>
            <a:noFill/>
            <a:ln w="38100" cmpd="thickThin">
              <a:solidFill>
                <a:srgbClr val="FFC000"/>
              </a:solidFill>
              <a:prstDash val="solid"/>
              <a:miter lim="800000"/>
              <a:headEnd/>
              <a:tailEnd/>
            </a:ln>
            <a:effectLst>
              <a:softEdge rad="31750"/>
            </a:effectLst>
            <a:extLst>
              <a:ext uri="{909E8E84-426E-40DD-AFC4-6F175D3DCCD1}">
                <a14:hiddenFill xmlns:a14="http://schemas.microsoft.com/office/drawing/2010/main">
                  <a:solidFill>
                    <a:srgbClr val="FFFFFF"/>
                  </a:solidFill>
                </a14:hiddenFill>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a:lstStyle>
            <a:p>
              <a:pPr algn="l" eaLnBrk="1" hangingPunct="1">
                <a:defRPr/>
              </a:pPr>
              <a:r>
                <a:rPr lang="zh-CN" altLang="en-US" sz="2800" b="1" kern="0" dirty="0" smtClean="0">
                  <a:solidFill>
                    <a:srgbClr val="002060"/>
                  </a:solidFill>
                  <a:latin typeface="微软雅黑" pitchFamily="34" charset="-122"/>
                </a:rPr>
                <a:t>目  </a:t>
              </a:r>
              <a:endParaRPr lang="en-US" altLang="zh-CN" sz="2800" b="1" kern="0" dirty="0" smtClean="0">
                <a:solidFill>
                  <a:srgbClr val="002060"/>
                </a:solidFill>
                <a:latin typeface="微软雅黑" pitchFamily="34" charset="-122"/>
              </a:endParaRPr>
            </a:p>
            <a:p>
              <a:pPr algn="l" eaLnBrk="1" hangingPunct="1">
                <a:defRPr/>
              </a:pPr>
              <a:endParaRPr lang="en-US" altLang="zh-CN" sz="2800" b="1" kern="0" dirty="0" smtClean="0">
                <a:solidFill>
                  <a:srgbClr val="002060"/>
                </a:solidFill>
                <a:latin typeface="微软雅黑" pitchFamily="34" charset="-122"/>
              </a:endParaRPr>
            </a:p>
            <a:p>
              <a:pPr algn="l" eaLnBrk="1" hangingPunct="1">
                <a:defRPr/>
              </a:pPr>
              <a:r>
                <a:rPr lang="zh-CN" altLang="en-US" sz="2800" b="1" kern="0" dirty="0" smtClean="0">
                  <a:solidFill>
                    <a:srgbClr val="002060"/>
                  </a:solidFill>
                  <a:latin typeface="微软雅黑" pitchFamily="34" charset="-122"/>
                </a:rPr>
                <a:t>录</a:t>
              </a:r>
              <a:endParaRPr lang="en-US" altLang="zh-CN" sz="2800" b="1" kern="0" dirty="0" smtClean="0">
                <a:solidFill>
                  <a:srgbClr val="002060"/>
                </a:solidFill>
                <a:latin typeface="微软雅黑" pitchFamily="34" charset="-122"/>
              </a:endParaRPr>
            </a:p>
          </p:txBody>
        </p:sp>
        <p:grpSp>
          <p:nvGrpSpPr>
            <p:cNvPr id="5" name="Group 3"/>
            <p:cNvGrpSpPr>
              <a:grpSpLocks/>
            </p:cNvGrpSpPr>
            <p:nvPr/>
          </p:nvGrpSpPr>
          <p:grpSpPr bwMode="auto">
            <a:xfrm>
              <a:off x="1906750" y="1871639"/>
              <a:ext cx="1791169" cy="499934"/>
              <a:chOff x="816" y="2304"/>
              <a:chExt cx="1440" cy="448"/>
            </a:xfrm>
          </p:grpSpPr>
          <p:sp>
            <p:nvSpPr>
              <p:cNvPr id="32" name="Freeform 4"/>
              <p:cNvSpPr>
                <a:spLocks/>
              </p:cNvSpPr>
              <p:nvPr/>
            </p:nvSpPr>
            <p:spPr bwMode="gray">
              <a:xfrm>
                <a:off x="902" y="2562"/>
                <a:ext cx="1269" cy="190"/>
              </a:xfrm>
              <a:custGeom>
                <a:avLst/>
                <a:gdLst>
                  <a:gd name="T0" fmla="*/ 9491 w 1120"/>
                  <a:gd name="T1" fmla="*/ 2 h 252"/>
                  <a:gd name="T2" fmla="*/ 9448 w 1120"/>
                  <a:gd name="T3" fmla="*/ 2 h 252"/>
                  <a:gd name="T4" fmla="*/ 9311 w 1120"/>
                  <a:gd name="T5" fmla="*/ 2 h 252"/>
                  <a:gd name="T6" fmla="*/ 9101 w 1120"/>
                  <a:gd name="T7" fmla="*/ 2 h 252"/>
                  <a:gd name="T8" fmla="*/ 8798 w 1120"/>
                  <a:gd name="T9" fmla="*/ 2 h 252"/>
                  <a:gd name="T10" fmla="*/ 8408 w 1120"/>
                  <a:gd name="T11" fmla="*/ 2 h 252"/>
                  <a:gd name="T12" fmla="*/ 7953 w 1120"/>
                  <a:gd name="T13" fmla="*/ 2 h 252"/>
                  <a:gd name="T14" fmla="*/ 7422 w 1120"/>
                  <a:gd name="T15" fmla="*/ 2 h 252"/>
                  <a:gd name="T16" fmla="*/ 6823 w 1120"/>
                  <a:gd name="T17" fmla="*/ 2 h 252"/>
                  <a:gd name="T18" fmla="*/ 6187 w 1120"/>
                  <a:gd name="T19" fmla="*/ 2 h 252"/>
                  <a:gd name="T20" fmla="*/ 5473 w 1120"/>
                  <a:gd name="T21" fmla="*/ 2 h 252"/>
                  <a:gd name="T22" fmla="*/ 4701 w 1120"/>
                  <a:gd name="T23" fmla="*/ 2 h 252"/>
                  <a:gd name="T24" fmla="*/ 3943 w 1120"/>
                  <a:gd name="T25" fmla="*/ 2 h 252"/>
                  <a:gd name="T26" fmla="*/ 3246 w 1120"/>
                  <a:gd name="T27" fmla="*/ 2 h 252"/>
                  <a:gd name="T28" fmla="*/ 2606 w 1120"/>
                  <a:gd name="T29" fmla="*/ 2 h 252"/>
                  <a:gd name="T30" fmla="*/ 2016 w 1120"/>
                  <a:gd name="T31" fmla="*/ 2 h 252"/>
                  <a:gd name="T32" fmla="*/ 1514 w 1120"/>
                  <a:gd name="T33" fmla="*/ 2 h 252"/>
                  <a:gd name="T34" fmla="*/ 1068 w 1120"/>
                  <a:gd name="T35" fmla="*/ 2 h 252"/>
                  <a:gd name="T36" fmla="*/ 688 w 1120"/>
                  <a:gd name="T37" fmla="*/ 2 h 252"/>
                  <a:gd name="T38" fmla="*/ 392 w 1120"/>
                  <a:gd name="T39" fmla="*/ 2 h 252"/>
                  <a:gd name="T40" fmla="*/ 164 w 1120"/>
                  <a:gd name="T41" fmla="*/ 2 h 252"/>
                  <a:gd name="T42" fmla="*/ 48 w 1120"/>
                  <a:gd name="T43" fmla="*/ 2 h 252"/>
                  <a:gd name="T44" fmla="*/ 0 w 1120"/>
                  <a:gd name="T45" fmla="*/ 2 h 252"/>
                  <a:gd name="T46" fmla="*/ 0 w 1120"/>
                  <a:gd name="T47" fmla="*/ 2 h 252"/>
                  <a:gd name="T48" fmla="*/ 4740 w 1120"/>
                  <a:gd name="T49" fmla="*/ 0 h 252"/>
                  <a:gd name="T50" fmla="*/ 9491 w 1120"/>
                  <a:gd name="T51" fmla="*/ 2 h 252"/>
                  <a:gd name="T52" fmla="*/ 9491 w 1120"/>
                  <a:gd name="T53" fmla="*/ 2 h 252"/>
                  <a:gd name="T54" fmla="*/ 9491 w 1120"/>
                  <a:gd name="T55" fmla="*/ 2 h 25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120"/>
                  <a:gd name="T85" fmla="*/ 0 h 252"/>
                  <a:gd name="T86" fmla="*/ 1120 w 1120"/>
                  <a:gd name="T87" fmla="*/ 252 h 25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FFFFFF"/>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33" name="Rectangle 5"/>
              <p:cNvSpPr>
                <a:spLocks noChangeArrowheads="1"/>
              </p:cNvSpPr>
              <p:nvPr/>
            </p:nvSpPr>
            <p:spPr bwMode="gray">
              <a:xfrm>
                <a:off x="816" y="2304"/>
                <a:ext cx="1440" cy="393"/>
              </a:xfrm>
              <a:prstGeom prst="rect">
                <a:avLst/>
              </a:prstGeom>
              <a:gradFill rotWithShape="1">
                <a:gsLst>
                  <a:gs pos="1000">
                    <a:schemeClr val="accent5">
                      <a:lumMod val="40000"/>
                      <a:lumOff val="60000"/>
                    </a:schemeClr>
                  </a:gs>
                  <a:gs pos="0">
                    <a:srgbClr val="FFFF00"/>
                  </a:gs>
                  <a:gs pos="100000">
                    <a:srgbClr val="BBE0E3">
                      <a:gamma/>
                      <a:tint val="57647"/>
                      <a:invGamma/>
                    </a:srgbClr>
                  </a:gs>
                  <a:gs pos="100000">
                    <a:srgbClr val="BBE0E3"/>
                  </a:gs>
                </a:gsLst>
                <a:lin ang="2700000" scaled="1"/>
              </a:gradFill>
              <a:ln w="9525" algn="ctr">
                <a:noFill/>
                <a:miter lim="800000"/>
                <a:headEnd/>
                <a:tailEnd/>
              </a:ln>
              <a:effectLst/>
            </p:spPr>
            <p:txBody>
              <a:bodyPr wrap="none" anchor="ctr"/>
              <a:lstStyle/>
              <a:p>
                <a:pPr algn="ctr" fontAlgn="auto">
                  <a:spcBef>
                    <a:spcPts val="0"/>
                  </a:spcBef>
                  <a:spcAft>
                    <a:spcPts val="0"/>
                  </a:spcAft>
                  <a:defRPr/>
                </a:pPr>
                <a:r>
                  <a:rPr lang="zh-CN" altLang="en-US"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rPr>
                  <a:t>第一讲</a:t>
                </a:r>
                <a:endParaRPr lang="en-US" altLang="zh-CN"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endParaRPr>
              </a:p>
            </p:txBody>
          </p:sp>
        </p:grpSp>
        <p:grpSp>
          <p:nvGrpSpPr>
            <p:cNvPr id="6" name="Group 6"/>
            <p:cNvGrpSpPr>
              <a:grpSpLocks/>
            </p:cNvGrpSpPr>
            <p:nvPr/>
          </p:nvGrpSpPr>
          <p:grpSpPr bwMode="auto">
            <a:xfrm>
              <a:off x="1894050" y="2728514"/>
              <a:ext cx="1791169" cy="499934"/>
              <a:chOff x="816" y="2304"/>
              <a:chExt cx="1440" cy="448"/>
            </a:xfrm>
          </p:grpSpPr>
          <p:sp>
            <p:nvSpPr>
              <p:cNvPr id="30" name="Freeform 7"/>
              <p:cNvSpPr>
                <a:spLocks/>
              </p:cNvSpPr>
              <p:nvPr/>
            </p:nvSpPr>
            <p:spPr bwMode="gray">
              <a:xfrm>
                <a:off x="902" y="2562"/>
                <a:ext cx="1269" cy="190"/>
              </a:xfrm>
              <a:custGeom>
                <a:avLst/>
                <a:gdLst>
                  <a:gd name="T0" fmla="*/ 9491 w 1120"/>
                  <a:gd name="T1" fmla="*/ 2 h 252"/>
                  <a:gd name="T2" fmla="*/ 9448 w 1120"/>
                  <a:gd name="T3" fmla="*/ 2 h 252"/>
                  <a:gd name="T4" fmla="*/ 9311 w 1120"/>
                  <a:gd name="T5" fmla="*/ 2 h 252"/>
                  <a:gd name="T6" fmla="*/ 9101 w 1120"/>
                  <a:gd name="T7" fmla="*/ 2 h 252"/>
                  <a:gd name="T8" fmla="*/ 8798 w 1120"/>
                  <a:gd name="T9" fmla="*/ 2 h 252"/>
                  <a:gd name="T10" fmla="*/ 8408 w 1120"/>
                  <a:gd name="T11" fmla="*/ 2 h 252"/>
                  <a:gd name="T12" fmla="*/ 7953 w 1120"/>
                  <a:gd name="T13" fmla="*/ 2 h 252"/>
                  <a:gd name="T14" fmla="*/ 7422 w 1120"/>
                  <a:gd name="T15" fmla="*/ 2 h 252"/>
                  <a:gd name="T16" fmla="*/ 6823 w 1120"/>
                  <a:gd name="T17" fmla="*/ 2 h 252"/>
                  <a:gd name="T18" fmla="*/ 6187 w 1120"/>
                  <a:gd name="T19" fmla="*/ 2 h 252"/>
                  <a:gd name="T20" fmla="*/ 5473 w 1120"/>
                  <a:gd name="T21" fmla="*/ 2 h 252"/>
                  <a:gd name="T22" fmla="*/ 4701 w 1120"/>
                  <a:gd name="T23" fmla="*/ 2 h 252"/>
                  <a:gd name="T24" fmla="*/ 3943 w 1120"/>
                  <a:gd name="T25" fmla="*/ 2 h 252"/>
                  <a:gd name="T26" fmla="*/ 3246 w 1120"/>
                  <a:gd name="T27" fmla="*/ 2 h 252"/>
                  <a:gd name="T28" fmla="*/ 2606 w 1120"/>
                  <a:gd name="T29" fmla="*/ 2 h 252"/>
                  <a:gd name="T30" fmla="*/ 2016 w 1120"/>
                  <a:gd name="T31" fmla="*/ 2 h 252"/>
                  <a:gd name="T32" fmla="*/ 1514 w 1120"/>
                  <a:gd name="T33" fmla="*/ 2 h 252"/>
                  <a:gd name="T34" fmla="*/ 1068 w 1120"/>
                  <a:gd name="T35" fmla="*/ 2 h 252"/>
                  <a:gd name="T36" fmla="*/ 688 w 1120"/>
                  <a:gd name="T37" fmla="*/ 2 h 252"/>
                  <a:gd name="T38" fmla="*/ 392 w 1120"/>
                  <a:gd name="T39" fmla="*/ 2 h 252"/>
                  <a:gd name="T40" fmla="*/ 164 w 1120"/>
                  <a:gd name="T41" fmla="*/ 2 h 252"/>
                  <a:gd name="T42" fmla="*/ 48 w 1120"/>
                  <a:gd name="T43" fmla="*/ 2 h 252"/>
                  <a:gd name="T44" fmla="*/ 0 w 1120"/>
                  <a:gd name="T45" fmla="*/ 2 h 252"/>
                  <a:gd name="T46" fmla="*/ 0 w 1120"/>
                  <a:gd name="T47" fmla="*/ 2 h 252"/>
                  <a:gd name="T48" fmla="*/ 4740 w 1120"/>
                  <a:gd name="T49" fmla="*/ 0 h 252"/>
                  <a:gd name="T50" fmla="*/ 9491 w 1120"/>
                  <a:gd name="T51" fmla="*/ 2 h 252"/>
                  <a:gd name="T52" fmla="*/ 9491 w 1120"/>
                  <a:gd name="T53" fmla="*/ 2 h 252"/>
                  <a:gd name="T54" fmla="*/ 9491 w 1120"/>
                  <a:gd name="T55" fmla="*/ 2 h 25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120"/>
                  <a:gd name="T85" fmla="*/ 0 h 252"/>
                  <a:gd name="T86" fmla="*/ 1120 w 1120"/>
                  <a:gd name="T87" fmla="*/ 252 h 25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FFFFFF"/>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31" name="Rectangle 8"/>
              <p:cNvSpPr>
                <a:spLocks noChangeArrowheads="1"/>
              </p:cNvSpPr>
              <p:nvPr/>
            </p:nvSpPr>
            <p:spPr bwMode="gray">
              <a:xfrm>
                <a:off x="816" y="2304"/>
                <a:ext cx="1440" cy="393"/>
              </a:xfrm>
              <a:prstGeom prst="rect">
                <a:avLst/>
              </a:prstGeom>
              <a:gradFill rotWithShape="1">
                <a:gsLst>
                  <a:gs pos="0">
                    <a:srgbClr val="009999"/>
                  </a:gs>
                  <a:gs pos="50000">
                    <a:srgbClr val="009999">
                      <a:gamma/>
                      <a:tint val="57647"/>
                      <a:invGamma/>
                    </a:srgbClr>
                  </a:gs>
                  <a:gs pos="100000">
                    <a:srgbClr val="009999"/>
                  </a:gs>
                </a:gsLst>
                <a:lin ang="2700000" scaled="1"/>
              </a:gradFill>
              <a:ln w="9525" algn="ctr">
                <a:noFill/>
                <a:miter lim="800000"/>
                <a:headEnd/>
                <a:tailEnd/>
              </a:ln>
              <a:effectLst/>
            </p:spPr>
            <p:txBody>
              <a:bodyPr wrap="none" anchor="ctr"/>
              <a:lstStyle/>
              <a:p>
                <a:pPr algn="ctr" fontAlgn="auto">
                  <a:spcBef>
                    <a:spcPts val="0"/>
                  </a:spcBef>
                  <a:spcAft>
                    <a:spcPts val="0"/>
                  </a:spcAft>
                  <a:defRPr/>
                </a:pPr>
                <a:r>
                  <a:rPr lang="zh-CN" altLang="en-US"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rPr>
                  <a:t>第二讲</a:t>
                </a:r>
                <a:endParaRPr lang="en-US" altLang="zh-CN"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endParaRPr>
              </a:p>
            </p:txBody>
          </p:sp>
        </p:grpSp>
        <p:grpSp>
          <p:nvGrpSpPr>
            <p:cNvPr id="7" name="Group 9"/>
            <p:cNvGrpSpPr>
              <a:grpSpLocks/>
            </p:cNvGrpSpPr>
            <p:nvPr/>
          </p:nvGrpSpPr>
          <p:grpSpPr bwMode="auto">
            <a:xfrm>
              <a:off x="1907372" y="3661719"/>
              <a:ext cx="1791169" cy="499934"/>
              <a:chOff x="816" y="2304"/>
              <a:chExt cx="1440" cy="448"/>
            </a:xfrm>
          </p:grpSpPr>
          <p:sp>
            <p:nvSpPr>
              <p:cNvPr id="28" name="Freeform 10"/>
              <p:cNvSpPr>
                <a:spLocks/>
              </p:cNvSpPr>
              <p:nvPr/>
            </p:nvSpPr>
            <p:spPr bwMode="gray">
              <a:xfrm>
                <a:off x="902" y="2562"/>
                <a:ext cx="1269" cy="190"/>
              </a:xfrm>
              <a:custGeom>
                <a:avLst/>
                <a:gdLst>
                  <a:gd name="T0" fmla="*/ 9491 w 1120"/>
                  <a:gd name="T1" fmla="*/ 2 h 252"/>
                  <a:gd name="T2" fmla="*/ 9448 w 1120"/>
                  <a:gd name="T3" fmla="*/ 2 h 252"/>
                  <a:gd name="T4" fmla="*/ 9311 w 1120"/>
                  <a:gd name="T5" fmla="*/ 2 h 252"/>
                  <a:gd name="T6" fmla="*/ 9101 w 1120"/>
                  <a:gd name="T7" fmla="*/ 2 h 252"/>
                  <a:gd name="T8" fmla="*/ 8798 w 1120"/>
                  <a:gd name="T9" fmla="*/ 2 h 252"/>
                  <a:gd name="T10" fmla="*/ 8408 w 1120"/>
                  <a:gd name="T11" fmla="*/ 2 h 252"/>
                  <a:gd name="T12" fmla="*/ 7953 w 1120"/>
                  <a:gd name="T13" fmla="*/ 2 h 252"/>
                  <a:gd name="T14" fmla="*/ 7422 w 1120"/>
                  <a:gd name="T15" fmla="*/ 2 h 252"/>
                  <a:gd name="T16" fmla="*/ 6823 w 1120"/>
                  <a:gd name="T17" fmla="*/ 2 h 252"/>
                  <a:gd name="T18" fmla="*/ 6187 w 1120"/>
                  <a:gd name="T19" fmla="*/ 2 h 252"/>
                  <a:gd name="T20" fmla="*/ 5473 w 1120"/>
                  <a:gd name="T21" fmla="*/ 2 h 252"/>
                  <a:gd name="T22" fmla="*/ 4701 w 1120"/>
                  <a:gd name="T23" fmla="*/ 2 h 252"/>
                  <a:gd name="T24" fmla="*/ 3943 w 1120"/>
                  <a:gd name="T25" fmla="*/ 2 h 252"/>
                  <a:gd name="T26" fmla="*/ 3246 w 1120"/>
                  <a:gd name="T27" fmla="*/ 2 h 252"/>
                  <a:gd name="T28" fmla="*/ 2606 w 1120"/>
                  <a:gd name="T29" fmla="*/ 2 h 252"/>
                  <a:gd name="T30" fmla="*/ 2016 w 1120"/>
                  <a:gd name="T31" fmla="*/ 2 h 252"/>
                  <a:gd name="T32" fmla="*/ 1514 w 1120"/>
                  <a:gd name="T33" fmla="*/ 2 h 252"/>
                  <a:gd name="T34" fmla="*/ 1068 w 1120"/>
                  <a:gd name="T35" fmla="*/ 2 h 252"/>
                  <a:gd name="T36" fmla="*/ 688 w 1120"/>
                  <a:gd name="T37" fmla="*/ 2 h 252"/>
                  <a:gd name="T38" fmla="*/ 392 w 1120"/>
                  <a:gd name="T39" fmla="*/ 2 h 252"/>
                  <a:gd name="T40" fmla="*/ 164 w 1120"/>
                  <a:gd name="T41" fmla="*/ 2 h 252"/>
                  <a:gd name="T42" fmla="*/ 48 w 1120"/>
                  <a:gd name="T43" fmla="*/ 2 h 252"/>
                  <a:gd name="T44" fmla="*/ 0 w 1120"/>
                  <a:gd name="T45" fmla="*/ 2 h 252"/>
                  <a:gd name="T46" fmla="*/ 0 w 1120"/>
                  <a:gd name="T47" fmla="*/ 2 h 252"/>
                  <a:gd name="T48" fmla="*/ 4740 w 1120"/>
                  <a:gd name="T49" fmla="*/ 0 h 252"/>
                  <a:gd name="T50" fmla="*/ 9491 w 1120"/>
                  <a:gd name="T51" fmla="*/ 2 h 252"/>
                  <a:gd name="T52" fmla="*/ 9491 w 1120"/>
                  <a:gd name="T53" fmla="*/ 2 h 252"/>
                  <a:gd name="T54" fmla="*/ 9491 w 1120"/>
                  <a:gd name="T55" fmla="*/ 2 h 25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120"/>
                  <a:gd name="T85" fmla="*/ 0 h 252"/>
                  <a:gd name="T86" fmla="*/ 1120 w 1120"/>
                  <a:gd name="T87" fmla="*/ 252 h 25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FFFFFF"/>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29" name="Rectangle 11"/>
              <p:cNvSpPr>
                <a:spLocks noChangeArrowheads="1"/>
              </p:cNvSpPr>
              <p:nvPr/>
            </p:nvSpPr>
            <p:spPr bwMode="gray">
              <a:xfrm>
                <a:off x="816" y="2304"/>
                <a:ext cx="1440" cy="393"/>
              </a:xfrm>
              <a:prstGeom prst="rect">
                <a:avLst/>
              </a:prstGeom>
              <a:gradFill rotWithShape="1">
                <a:gsLst>
                  <a:gs pos="0">
                    <a:schemeClr val="bg2">
                      <a:lumMod val="50000"/>
                    </a:schemeClr>
                  </a:gs>
                  <a:gs pos="100000">
                    <a:srgbClr val="3186BB"/>
                  </a:gs>
                  <a:gs pos="100000">
                    <a:srgbClr val="000000">
                      <a:gamma/>
                      <a:tint val="57647"/>
                      <a:invGamma/>
                    </a:srgbClr>
                  </a:gs>
                  <a:gs pos="100000">
                    <a:srgbClr val="000000"/>
                  </a:gs>
                </a:gsLst>
                <a:lin ang="2700000" scaled="1"/>
              </a:gradFill>
              <a:ln w="9525" algn="ctr">
                <a:noFill/>
                <a:miter lim="800000"/>
                <a:headEnd/>
                <a:tailEnd/>
              </a:ln>
              <a:effectLst/>
            </p:spPr>
            <p:txBody>
              <a:bodyPr wrap="none" anchor="ctr"/>
              <a:lstStyle/>
              <a:p>
                <a:pPr algn="ctr" fontAlgn="auto">
                  <a:spcBef>
                    <a:spcPts val="0"/>
                  </a:spcBef>
                  <a:spcAft>
                    <a:spcPts val="0"/>
                  </a:spcAft>
                  <a:defRPr/>
                </a:pPr>
                <a:r>
                  <a:rPr lang="zh-CN" altLang="en-US"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rPr>
                  <a:t>第三讲</a:t>
                </a:r>
                <a:endParaRPr lang="en-US" altLang="zh-CN"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endParaRPr>
              </a:p>
            </p:txBody>
          </p:sp>
        </p:grpSp>
        <p:grpSp>
          <p:nvGrpSpPr>
            <p:cNvPr id="8" name="Group 12"/>
            <p:cNvGrpSpPr>
              <a:grpSpLocks/>
            </p:cNvGrpSpPr>
            <p:nvPr/>
          </p:nvGrpSpPr>
          <p:grpSpPr bwMode="auto">
            <a:xfrm>
              <a:off x="1894050" y="4582181"/>
              <a:ext cx="1791169" cy="505514"/>
              <a:chOff x="816" y="1972"/>
              <a:chExt cx="1440" cy="453"/>
            </a:xfrm>
          </p:grpSpPr>
          <p:sp>
            <p:nvSpPr>
              <p:cNvPr id="26" name="Freeform 13"/>
              <p:cNvSpPr>
                <a:spLocks/>
              </p:cNvSpPr>
              <p:nvPr/>
            </p:nvSpPr>
            <p:spPr bwMode="gray">
              <a:xfrm>
                <a:off x="936" y="2235"/>
                <a:ext cx="1269" cy="190"/>
              </a:xfrm>
              <a:custGeom>
                <a:avLst/>
                <a:gdLst>
                  <a:gd name="T0" fmla="*/ 9491 w 1120"/>
                  <a:gd name="T1" fmla="*/ 2 h 252"/>
                  <a:gd name="T2" fmla="*/ 9448 w 1120"/>
                  <a:gd name="T3" fmla="*/ 2 h 252"/>
                  <a:gd name="T4" fmla="*/ 9311 w 1120"/>
                  <a:gd name="T5" fmla="*/ 2 h 252"/>
                  <a:gd name="T6" fmla="*/ 9101 w 1120"/>
                  <a:gd name="T7" fmla="*/ 2 h 252"/>
                  <a:gd name="T8" fmla="*/ 8798 w 1120"/>
                  <a:gd name="T9" fmla="*/ 2 h 252"/>
                  <a:gd name="T10" fmla="*/ 8408 w 1120"/>
                  <a:gd name="T11" fmla="*/ 2 h 252"/>
                  <a:gd name="T12" fmla="*/ 7953 w 1120"/>
                  <a:gd name="T13" fmla="*/ 2 h 252"/>
                  <a:gd name="T14" fmla="*/ 7422 w 1120"/>
                  <a:gd name="T15" fmla="*/ 2 h 252"/>
                  <a:gd name="T16" fmla="*/ 6823 w 1120"/>
                  <a:gd name="T17" fmla="*/ 2 h 252"/>
                  <a:gd name="T18" fmla="*/ 6187 w 1120"/>
                  <a:gd name="T19" fmla="*/ 2 h 252"/>
                  <a:gd name="T20" fmla="*/ 5473 w 1120"/>
                  <a:gd name="T21" fmla="*/ 2 h 252"/>
                  <a:gd name="T22" fmla="*/ 4701 w 1120"/>
                  <a:gd name="T23" fmla="*/ 2 h 252"/>
                  <a:gd name="T24" fmla="*/ 3943 w 1120"/>
                  <a:gd name="T25" fmla="*/ 2 h 252"/>
                  <a:gd name="T26" fmla="*/ 3246 w 1120"/>
                  <a:gd name="T27" fmla="*/ 2 h 252"/>
                  <a:gd name="T28" fmla="*/ 2606 w 1120"/>
                  <a:gd name="T29" fmla="*/ 2 h 252"/>
                  <a:gd name="T30" fmla="*/ 2016 w 1120"/>
                  <a:gd name="T31" fmla="*/ 2 h 252"/>
                  <a:gd name="T32" fmla="*/ 1514 w 1120"/>
                  <a:gd name="T33" fmla="*/ 2 h 252"/>
                  <a:gd name="T34" fmla="*/ 1068 w 1120"/>
                  <a:gd name="T35" fmla="*/ 2 h 252"/>
                  <a:gd name="T36" fmla="*/ 688 w 1120"/>
                  <a:gd name="T37" fmla="*/ 2 h 252"/>
                  <a:gd name="T38" fmla="*/ 392 w 1120"/>
                  <a:gd name="T39" fmla="*/ 2 h 252"/>
                  <a:gd name="T40" fmla="*/ 164 w 1120"/>
                  <a:gd name="T41" fmla="*/ 2 h 252"/>
                  <a:gd name="T42" fmla="*/ 48 w 1120"/>
                  <a:gd name="T43" fmla="*/ 2 h 252"/>
                  <a:gd name="T44" fmla="*/ 0 w 1120"/>
                  <a:gd name="T45" fmla="*/ 2 h 252"/>
                  <a:gd name="T46" fmla="*/ 0 w 1120"/>
                  <a:gd name="T47" fmla="*/ 2 h 252"/>
                  <a:gd name="T48" fmla="*/ 4740 w 1120"/>
                  <a:gd name="T49" fmla="*/ 0 h 252"/>
                  <a:gd name="T50" fmla="*/ 9491 w 1120"/>
                  <a:gd name="T51" fmla="*/ 2 h 252"/>
                  <a:gd name="T52" fmla="*/ 9491 w 1120"/>
                  <a:gd name="T53" fmla="*/ 2 h 252"/>
                  <a:gd name="T54" fmla="*/ 9491 w 1120"/>
                  <a:gd name="T55" fmla="*/ 2 h 25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120"/>
                  <a:gd name="T85" fmla="*/ 0 h 252"/>
                  <a:gd name="T86" fmla="*/ 1120 w 1120"/>
                  <a:gd name="T87" fmla="*/ 252 h 25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FFFFFF"/>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27" name="Rectangle 14"/>
              <p:cNvSpPr>
                <a:spLocks noChangeArrowheads="1"/>
              </p:cNvSpPr>
              <p:nvPr/>
            </p:nvSpPr>
            <p:spPr bwMode="gray">
              <a:xfrm>
                <a:off x="816" y="1972"/>
                <a:ext cx="1440" cy="393"/>
              </a:xfrm>
              <a:prstGeom prst="rect">
                <a:avLst/>
              </a:prstGeom>
              <a:gradFill rotWithShape="1">
                <a:gsLst>
                  <a:gs pos="100000">
                    <a:schemeClr val="accent5"/>
                  </a:gs>
                  <a:gs pos="100000">
                    <a:schemeClr val="accent5">
                      <a:lumMod val="75000"/>
                    </a:schemeClr>
                  </a:gs>
                  <a:gs pos="100000">
                    <a:srgbClr val="92D050"/>
                  </a:gs>
                  <a:gs pos="98000">
                    <a:schemeClr val="accent4">
                      <a:lumMod val="60000"/>
                      <a:lumOff val="40000"/>
                    </a:schemeClr>
                  </a:gs>
                  <a:gs pos="100000">
                    <a:srgbClr val="79ABB4"/>
                  </a:gs>
                  <a:gs pos="100000">
                    <a:srgbClr val="B5D4CC"/>
                  </a:gs>
                  <a:gs pos="96000">
                    <a:srgbClr val="229E89"/>
                  </a:gs>
                  <a:gs pos="100000">
                    <a:schemeClr val="accent5">
                      <a:lumMod val="60000"/>
                      <a:lumOff val="40000"/>
                    </a:schemeClr>
                  </a:gs>
                  <a:gs pos="100000">
                    <a:srgbClr val="4889A1"/>
                  </a:gs>
                  <a:gs pos="100000">
                    <a:srgbClr val="99CC00">
                      <a:gamma/>
                      <a:tint val="57647"/>
                      <a:invGamma/>
                    </a:srgbClr>
                  </a:gs>
                </a:gsLst>
                <a:lin ang="2700000" scaled="1"/>
              </a:gradFill>
              <a:ln w="9525" algn="ctr">
                <a:solidFill>
                  <a:schemeClr val="accent1"/>
                </a:solidFill>
                <a:miter lim="800000"/>
                <a:headEnd/>
                <a:tailEnd/>
              </a:ln>
              <a:effectLst/>
            </p:spPr>
            <p:txBody>
              <a:bodyPr wrap="none" anchor="ctr"/>
              <a:lstStyle/>
              <a:p>
                <a:pPr algn="ctr" fontAlgn="auto">
                  <a:spcBef>
                    <a:spcPts val="0"/>
                  </a:spcBef>
                  <a:spcAft>
                    <a:spcPts val="0"/>
                  </a:spcAft>
                  <a:defRPr/>
                </a:pPr>
                <a:r>
                  <a:rPr lang="zh-CN" altLang="en-US"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rPr>
                  <a:t>第四讲</a:t>
                </a:r>
                <a:endParaRPr lang="en-US" altLang="zh-CN"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endParaRPr>
              </a:p>
            </p:txBody>
          </p:sp>
        </p:grpSp>
        <p:cxnSp>
          <p:nvCxnSpPr>
            <p:cNvPr id="9" name="AutoShape 15"/>
            <p:cNvCxnSpPr>
              <a:cxnSpLocks noChangeShapeType="1"/>
            </p:cNvCxnSpPr>
            <p:nvPr/>
          </p:nvCxnSpPr>
          <p:spPr bwMode="gray">
            <a:xfrm>
              <a:off x="2770901" y="2282848"/>
              <a:ext cx="4997" cy="44566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0" name="AutoShape 16"/>
            <p:cNvCxnSpPr>
              <a:cxnSpLocks noChangeShapeType="1"/>
            </p:cNvCxnSpPr>
            <p:nvPr/>
          </p:nvCxnSpPr>
          <p:spPr bwMode="gray">
            <a:xfrm flipH="1">
              <a:off x="2775898" y="3167072"/>
              <a:ext cx="622" cy="49464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AutoShape 17"/>
            <p:cNvCxnSpPr>
              <a:cxnSpLocks noChangeShapeType="1"/>
              <a:endCxn id="27" idx="0"/>
            </p:cNvCxnSpPr>
            <p:nvPr/>
          </p:nvCxnSpPr>
          <p:spPr bwMode="gray">
            <a:xfrm>
              <a:off x="2784638" y="4100277"/>
              <a:ext cx="4997" cy="481903"/>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2" name="Line 18"/>
            <p:cNvSpPr>
              <a:spLocks noChangeShapeType="1"/>
            </p:cNvSpPr>
            <p:nvPr/>
          </p:nvSpPr>
          <p:spPr bwMode="auto">
            <a:xfrm>
              <a:off x="2843375" y="2505681"/>
              <a:ext cx="5280213" cy="0"/>
            </a:xfrm>
            <a:prstGeom prst="line">
              <a:avLst/>
            </a:prstGeom>
            <a:noFill/>
            <a:ln w="38100" cap="rnd">
              <a:solidFill>
                <a:srgbClr val="000000"/>
              </a:solidFill>
              <a:prstDash val="sysDot"/>
              <a:round/>
              <a:headEnd/>
              <a:tailEnd type="oval" w="med" len="med"/>
            </a:ln>
            <a:extLst>
              <a:ext uri="{909E8E84-426E-40DD-AFC4-6F175D3DCCD1}">
                <a14:hiddenFill xmlns:a14="http://schemas.microsoft.com/office/drawing/2010/main">
                  <a:noFill/>
                </a14:hiddenFill>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13" name="Line 19"/>
            <p:cNvSpPr>
              <a:spLocks noChangeShapeType="1"/>
            </p:cNvSpPr>
            <p:nvPr/>
          </p:nvSpPr>
          <p:spPr bwMode="auto">
            <a:xfrm flipV="1">
              <a:off x="2805220" y="3431559"/>
              <a:ext cx="5318368" cy="0"/>
            </a:xfrm>
            <a:prstGeom prst="line">
              <a:avLst/>
            </a:prstGeom>
            <a:noFill/>
            <a:ln w="38100" cap="rnd">
              <a:solidFill>
                <a:srgbClr val="000000"/>
              </a:solidFill>
              <a:prstDash val="sysDot"/>
              <a:round/>
              <a:headEnd/>
              <a:tailEnd type="oval" w="med" len="med"/>
            </a:ln>
            <a:extLst>
              <a:ext uri="{909E8E84-426E-40DD-AFC4-6F175D3DCCD1}">
                <a14:hiddenFill xmlns:a14="http://schemas.microsoft.com/office/drawing/2010/main">
                  <a:noFill/>
                </a14:hiddenFill>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14" name="Line 20"/>
            <p:cNvSpPr>
              <a:spLocks noChangeShapeType="1"/>
            </p:cNvSpPr>
            <p:nvPr/>
          </p:nvSpPr>
          <p:spPr bwMode="auto">
            <a:xfrm flipV="1">
              <a:off x="2840420" y="4308338"/>
              <a:ext cx="5283168" cy="32890"/>
            </a:xfrm>
            <a:prstGeom prst="line">
              <a:avLst/>
            </a:prstGeom>
            <a:noFill/>
            <a:ln w="38100" cap="rnd">
              <a:solidFill>
                <a:srgbClr val="000000"/>
              </a:solidFill>
              <a:prstDash val="sysDot"/>
              <a:round/>
              <a:headEnd/>
              <a:tailEnd type="oval" w="med" len="med"/>
            </a:ln>
            <a:extLst>
              <a:ext uri="{909E8E84-426E-40DD-AFC4-6F175D3DCCD1}">
                <a14:hiddenFill xmlns:a14="http://schemas.microsoft.com/office/drawing/2010/main">
                  <a:noFill/>
                </a14:hiddenFill>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15" name="Text Box 22"/>
            <p:cNvSpPr txBox="1">
              <a:spLocks noChangeArrowheads="1"/>
            </p:cNvSpPr>
            <p:nvPr/>
          </p:nvSpPr>
          <p:spPr bwMode="auto">
            <a:xfrm>
              <a:off x="3991625" y="2751927"/>
              <a:ext cx="32047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400" dirty="0">
                  <a:solidFill>
                    <a:schemeClr val="tx1">
                      <a:lumMod val="50000"/>
                    </a:schemeClr>
                  </a:solidFill>
                  <a:latin typeface="+mj-ea"/>
                  <a:ea typeface="+mj-ea"/>
                </a:rPr>
                <a:t>1.2 </a:t>
              </a:r>
              <a:r>
                <a:rPr lang="zh-CN" altLang="zh-CN" sz="2400" dirty="0">
                  <a:solidFill>
                    <a:schemeClr val="tx1">
                      <a:lumMod val="50000"/>
                    </a:schemeClr>
                  </a:solidFill>
                  <a:latin typeface="+mj-ea"/>
                  <a:ea typeface="+mj-ea"/>
                </a:rPr>
                <a:t>实训设备和元器件</a:t>
              </a:r>
            </a:p>
          </p:txBody>
        </p:sp>
        <p:sp>
          <p:nvSpPr>
            <p:cNvPr id="16" name="Text Box 23"/>
            <p:cNvSpPr txBox="1">
              <a:spLocks noChangeArrowheads="1"/>
            </p:cNvSpPr>
            <p:nvPr/>
          </p:nvSpPr>
          <p:spPr bwMode="auto">
            <a:xfrm>
              <a:off x="3979105" y="3638612"/>
              <a:ext cx="21563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400" dirty="0">
                  <a:solidFill>
                    <a:schemeClr val="tx1">
                      <a:lumMod val="50000"/>
                    </a:schemeClr>
                  </a:solidFill>
                  <a:latin typeface="+mj-ea"/>
                  <a:ea typeface="+mj-ea"/>
                </a:rPr>
                <a:t>1.3 </a:t>
              </a:r>
              <a:r>
                <a:rPr lang="zh-CN" altLang="zh-CN" sz="2400" dirty="0">
                  <a:solidFill>
                    <a:schemeClr val="tx1">
                      <a:lumMod val="50000"/>
                    </a:schemeClr>
                  </a:solidFill>
                  <a:latin typeface="+mj-ea"/>
                  <a:ea typeface="+mj-ea"/>
                </a:rPr>
                <a:t>相关知识  </a:t>
              </a:r>
            </a:p>
          </p:txBody>
        </p:sp>
        <p:sp>
          <p:nvSpPr>
            <p:cNvPr id="17" name="Text Box 24"/>
            <p:cNvSpPr txBox="1">
              <a:spLocks noChangeArrowheads="1"/>
            </p:cNvSpPr>
            <p:nvPr/>
          </p:nvSpPr>
          <p:spPr bwMode="auto">
            <a:xfrm>
              <a:off x="3997822" y="4582180"/>
              <a:ext cx="28969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400" dirty="0">
                  <a:solidFill>
                    <a:schemeClr val="tx1">
                      <a:lumMod val="50000"/>
                    </a:schemeClr>
                  </a:solidFill>
                  <a:latin typeface="+mj-ea"/>
                  <a:ea typeface="+mj-ea"/>
                </a:rPr>
                <a:t>1.4 </a:t>
              </a:r>
              <a:r>
                <a:rPr lang="zh-CN" altLang="zh-CN" sz="2400" dirty="0">
                  <a:solidFill>
                    <a:schemeClr val="tx1">
                      <a:lumMod val="50000"/>
                    </a:schemeClr>
                  </a:solidFill>
                  <a:latin typeface="+mj-ea"/>
                  <a:ea typeface="+mj-ea"/>
                </a:rPr>
                <a:t>训练内容和步骤</a:t>
              </a:r>
            </a:p>
          </p:txBody>
        </p:sp>
        <p:cxnSp>
          <p:nvCxnSpPr>
            <p:cNvPr id="18" name="直接连接符 17"/>
            <p:cNvCxnSpPr/>
            <p:nvPr/>
          </p:nvCxnSpPr>
          <p:spPr bwMode="auto">
            <a:xfrm>
              <a:off x="1894050" y="1871639"/>
              <a:ext cx="0" cy="4141231"/>
            </a:xfrm>
            <a:prstGeom prst="line">
              <a:avLst/>
            </a:prstGeom>
            <a:ln w="63500" cmpd="thickThin">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4005007" y="1831063"/>
              <a:ext cx="1973617" cy="461665"/>
            </a:xfrm>
            <a:prstGeom prst="rect">
              <a:avLst/>
            </a:prstGeom>
          </p:spPr>
          <p:txBody>
            <a:bodyPr wrap="none">
              <a:spAutoFit/>
            </a:bodyPr>
            <a:lstStyle/>
            <a:p>
              <a:r>
                <a:rPr lang="en-US" altLang="zh-CN" sz="2400" dirty="0">
                  <a:solidFill>
                    <a:schemeClr val="tx1">
                      <a:lumMod val="50000"/>
                    </a:schemeClr>
                  </a:solidFill>
                  <a:latin typeface="+mj-ea"/>
                  <a:ea typeface="+mj-ea"/>
                </a:rPr>
                <a:t>1.1 </a:t>
              </a:r>
              <a:r>
                <a:rPr lang="zh-CN" altLang="zh-CN" sz="2400" dirty="0">
                  <a:solidFill>
                    <a:schemeClr val="tx1">
                      <a:lumMod val="50000"/>
                    </a:schemeClr>
                  </a:solidFill>
                  <a:latin typeface="+mj-ea"/>
                  <a:ea typeface="+mj-ea"/>
                </a:rPr>
                <a:t>训练目标</a:t>
              </a:r>
            </a:p>
          </p:txBody>
        </p:sp>
        <p:grpSp>
          <p:nvGrpSpPr>
            <p:cNvPr id="20" name="Group 12"/>
            <p:cNvGrpSpPr>
              <a:grpSpLocks/>
            </p:cNvGrpSpPr>
            <p:nvPr/>
          </p:nvGrpSpPr>
          <p:grpSpPr bwMode="auto">
            <a:xfrm>
              <a:off x="1947790" y="5574312"/>
              <a:ext cx="1791169" cy="499934"/>
              <a:chOff x="816" y="2304"/>
              <a:chExt cx="1440" cy="448"/>
            </a:xfrm>
          </p:grpSpPr>
          <p:sp>
            <p:nvSpPr>
              <p:cNvPr id="24" name="Freeform 13"/>
              <p:cNvSpPr>
                <a:spLocks/>
              </p:cNvSpPr>
              <p:nvPr/>
            </p:nvSpPr>
            <p:spPr bwMode="gray">
              <a:xfrm>
                <a:off x="902" y="2562"/>
                <a:ext cx="1269" cy="190"/>
              </a:xfrm>
              <a:custGeom>
                <a:avLst/>
                <a:gdLst>
                  <a:gd name="T0" fmla="*/ 9491 w 1120"/>
                  <a:gd name="T1" fmla="*/ 2 h 252"/>
                  <a:gd name="T2" fmla="*/ 9448 w 1120"/>
                  <a:gd name="T3" fmla="*/ 2 h 252"/>
                  <a:gd name="T4" fmla="*/ 9311 w 1120"/>
                  <a:gd name="T5" fmla="*/ 2 h 252"/>
                  <a:gd name="T6" fmla="*/ 9101 w 1120"/>
                  <a:gd name="T7" fmla="*/ 2 h 252"/>
                  <a:gd name="T8" fmla="*/ 8798 w 1120"/>
                  <a:gd name="T9" fmla="*/ 2 h 252"/>
                  <a:gd name="T10" fmla="*/ 8408 w 1120"/>
                  <a:gd name="T11" fmla="*/ 2 h 252"/>
                  <a:gd name="T12" fmla="*/ 7953 w 1120"/>
                  <a:gd name="T13" fmla="*/ 2 h 252"/>
                  <a:gd name="T14" fmla="*/ 7422 w 1120"/>
                  <a:gd name="T15" fmla="*/ 2 h 252"/>
                  <a:gd name="T16" fmla="*/ 6823 w 1120"/>
                  <a:gd name="T17" fmla="*/ 2 h 252"/>
                  <a:gd name="T18" fmla="*/ 6187 w 1120"/>
                  <a:gd name="T19" fmla="*/ 2 h 252"/>
                  <a:gd name="T20" fmla="*/ 5473 w 1120"/>
                  <a:gd name="T21" fmla="*/ 2 h 252"/>
                  <a:gd name="T22" fmla="*/ 4701 w 1120"/>
                  <a:gd name="T23" fmla="*/ 2 h 252"/>
                  <a:gd name="T24" fmla="*/ 3943 w 1120"/>
                  <a:gd name="T25" fmla="*/ 2 h 252"/>
                  <a:gd name="T26" fmla="*/ 3246 w 1120"/>
                  <a:gd name="T27" fmla="*/ 2 h 252"/>
                  <a:gd name="T28" fmla="*/ 2606 w 1120"/>
                  <a:gd name="T29" fmla="*/ 2 h 252"/>
                  <a:gd name="T30" fmla="*/ 2016 w 1120"/>
                  <a:gd name="T31" fmla="*/ 2 h 252"/>
                  <a:gd name="T32" fmla="*/ 1514 w 1120"/>
                  <a:gd name="T33" fmla="*/ 2 h 252"/>
                  <a:gd name="T34" fmla="*/ 1068 w 1120"/>
                  <a:gd name="T35" fmla="*/ 2 h 252"/>
                  <a:gd name="T36" fmla="*/ 688 w 1120"/>
                  <a:gd name="T37" fmla="*/ 2 h 252"/>
                  <a:gd name="T38" fmla="*/ 392 w 1120"/>
                  <a:gd name="T39" fmla="*/ 2 h 252"/>
                  <a:gd name="T40" fmla="*/ 164 w 1120"/>
                  <a:gd name="T41" fmla="*/ 2 h 252"/>
                  <a:gd name="T42" fmla="*/ 48 w 1120"/>
                  <a:gd name="T43" fmla="*/ 2 h 252"/>
                  <a:gd name="T44" fmla="*/ 0 w 1120"/>
                  <a:gd name="T45" fmla="*/ 2 h 252"/>
                  <a:gd name="T46" fmla="*/ 0 w 1120"/>
                  <a:gd name="T47" fmla="*/ 2 h 252"/>
                  <a:gd name="T48" fmla="*/ 4740 w 1120"/>
                  <a:gd name="T49" fmla="*/ 0 h 252"/>
                  <a:gd name="T50" fmla="*/ 9491 w 1120"/>
                  <a:gd name="T51" fmla="*/ 2 h 252"/>
                  <a:gd name="T52" fmla="*/ 9491 w 1120"/>
                  <a:gd name="T53" fmla="*/ 2 h 252"/>
                  <a:gd name="T54" fmla="*/ 9491 w 1120"/>
                  <a:gd name="T55" fmla="*/ 2 h 25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120"/>
                  <a:gd name="T85" fmla="*/ 0 h 252"/>
                  <a:gd name="T86" fmla="*/ 1120 w 1120"/>
                  <a:gd name="T87" fmla="*/ 252 h 25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FFFFFF"/>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25" name="Rectangle 14"/>
              <p:cNvSpPr>
                <a:spLocks noChangeArrowheads="1"/>
              </p:cNvSpPr>
              <p:nvPr/>
            </p:nvSpPr>
            <p:spPr bwMode="gray">
              <a:xfrm>
                <a:off x="816" y="2304"/>
                <a:ext cx="1440" cy="393"/>
              </a:xfrm>
              <a:prstGeom prst="rect">
                <a:avLst/>
              </a:prstGeom>
              <a:gradFill rotWithShape="1">
                <a:gsLst>
                  <a:gs pos="97000">
                    <a:srgbClr val="B5D6E1"/>
                  </a:gs>
                  <a:gs pos="0">
                    <a:schemeClr val="accent5">
                      <a:lumMod val="40000"/>
                      <a:lumOff val="60000"/>
                    </a:schemeClr>
                  </a:gs>
                  <a:gs pos="100000">
                    <a:srgbClr val="92D050"/>
                  </a:gs>
                  <a:gs pos="98000">
                    <a:schemeClr val="accent4">
                      <a:lumMod val="60000"/>
                      <a:lumOff val="40000"/>
                    </a:schemeClr>
                  </a:gs>
                  <a:gs pos="0">
                    <a:srgbClr val="B5D4CC"/>
                  </a:gs>
                  <a:gs pos="100000">
                    <a:srgbClr val="99CC00">
                      <a:gamma/>
                      <a:tint val="57647"/>
                      <a:invGamma/>
                    </a:srgbClr>
                  </a:gs>
                </a:gsLst>
                <a:lin ang="2700000" scaled="1"/>
              </a:gradFill>
              <a:ln w="9525" algn="ctr">
                <a:solidFill>
                  <a:schemeClr val="accent1"/>
                </a:solidFill>
                <a:miter lim="800000"/>
                <a:headEnd/>
                <a:tailEnd/>
              </a:ln>
              <a:effectLst/>
            </p:spPr>
            <p:txBody>
              <a:bodyPr wrap="none" anchor="ctr"/>
              <a:lstStyle/>
              <a:p>
                <a:pPr algn="ctr" fontAlgn="auto">
                  <a:spcBef>
                    <a:spcPts val="0"/>
                  </a:spcBef>
                  <a:spcAft>
                    <a:spcPts val="0"/>
                  </a:spcAft>
                  <a:defRPr/>
                </a:pPr>
                <a:r>
                  <a:rPr lang="zh-CN" altLang="en-US" b="1" kern="0" dirty="0" smtClean="0">
                    <a:solidFill>
                      <a:sysClr val="windowText" lastClr="000000"/>
                    </a:solidFill>
                    <a:effectLst>
                      <a:outerShdw blurRad="38100" dist="38100" dir="2700000" algn="tl">
                        <a:srgbClr val="FFFFFF"/>
                      </a:outerShdw>
                    </a:effectLst>
                    <a:latin typeface="微软雅黑" pitchFamily="34" charset="-122"/>
                    <a:ea typeface="微软雅黑" pitchFamily="34" charset="-122"/>
                  </a:rPr>
                  <a:t>第</a:t>
                </a:r>
                <a:r>
                  <a:rPr lang="zh-CN" altLang="en-US"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rPr>
                  <a:t>五</a:t>
                </a:r>
                <a:r>
                  <a:rPr lang="zh-CN" altLang="en-US" b="1" kern="0" dirty="0" smtClean="0">
                    <a:solidFill>
                      <a:sysClr val="windowText" lastClr="000000"/>
                    </a:solidFill>
                    <a:effectLst>
                      <a:outerShdw blurRad="38100" dist="38100" dir="2700000" algn="tl">
                        <a:srgbClr val="FFFFFF"/>
                      </a:outerShdw>
                    </a:effectLst>
                    <a:latin typeface="微软雅黑" pitchFamily="34" charset="-122"/>
                    <a:ea typeface="微软雅黑" pitchFamily="34" charset="-122"/>
                  </a:rPr>
                  <a:t>讲</a:t>
                </a:r>
                <a:endParaRPr lang="en-US" altLang="zh-CN"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endParaRPr>
              </a:p>
            </p:txBody>
          </p:sp>
        </p:grpSp>
        <p:sp>
          <p:nvSpPr>
            <p:cNvPr id="21" name="Line 20"/>
            <p:cNvSpPr>
              <a:spLocks noChangeShapeType="1"/>
            </p:cNvSpPr>
            <p:nvPr/>
          </p:nvSpPr>
          <p:spPr bwMode="auto">
            <a:xfrm flipV="1">
              <a:off x="2803579" y="5253598"/>
              <a:ext cx="5320009" cy="36376"/>
            </a:xfrm>
            <a:prstGeom prst="line">
              <a:avLst/>
            </a:prstGeom>
            <a:noFill/>
            <a:ln w="38100" cap="rnd">
              <a:solidFill>
                <a:srgbClr val="000000"/>
              </a:solidFill>
              <a:prstDash val="sysDot"/>
              <a:round/>
              <a:headEnd/>
              <a:tailEnd type="oval" w="med" len="med"/>
            </a:ln>
            <a:extLst>
              <a:ext uri="{909E8E84-426E-40DD-AFC4-6F175D3DCCD1}">
                <a14:hiddenFill xmlns:a14="http://schemas.microsoft.com/office/drawing/2010/main">
                  <a:noFill/>
                </a14:hiddenFill>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cxnSp>
          <p:nvCxnSpPr>
            <p:cNvPr id="22" name="AutoShape 17"/>
            <p:cNvCxnSpPr>
              <a:cxnSpLocks noChangeShapeType="1"/>
            </p:cNvCxnSpPr>
            <p:nvPr/>
          </p:nvCxnSpPr>
          <p:spPr bwMode="gray">
            <a:xfrm flipH="1">
              <a:off x="2755467" y="5013187"/>
              <a:ext cx="9994" cy="55357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3" name="矩形 22"/>
            <p:cNvSpPr/>
            <p:nvPr/>
          </p:nvSpPr>
          <p:spPr>
            <a:xfrm>
              <a:off x="4022785" y="5566761"/>
              <a:ext cx="4100803" cy="461665"/>
            </a:xfrm>
            <a:prstGeom prst="rect">
              <a:avLst/>
            </a:prstGeom>
          </p:spPr>
          <p:txBody>
            <a:bodyPr wrap="none">
              <a:spAutoFit/>
            </a:bodyPr>
            <a:lstStyle/>
            <a:p>
              <a:r>
                <a:rPr lang="en-US" altLang="zh-CN" sz="2400" dirty="0">
                  <a:solidFill>
                    <a:schemeClr val="tx1">
                      <a:lumMod val="50000"/>
                    </a:schemeClr>
                  </a:solidFill>
                  <a:latin typeface="+mj-ea"/>
                  <a:ea typeface="+mj-ea"/>
                </a:rPr>
                <a:t>1.5 </a:t>
              </a:r>
              <a:r>
                <a:rPr lang="zh-CN" altLang="zh-CN" sz="2400" dirty="0">
                  <a:solidFill>
                    <a:schemeClr val="tx1">
                      <a:lumMod val="50000"/>
                    </a:schemeClr>
                  </a:solidFill>
                  <a:latin typeface="+mj-ea"/>
                  <a:ea typeface="+mj-ea"/>
                </a:rPr>
                <a:t>实训报告</a:t>
              </a:r>
              <a:r>
                <a:rPr lang="zh-CN" altLang="zh-CN" sz="2400" dirty="0" smtClean="0">
                  <a:solidFill>
                    <a:schemeClr val="tx1">
                      <a:lumMod val="50000"/>
                    </a:schemeClr>
                  </a:solidFill>
                  <a:latin typeface="+mj-ea"/>
                  <a:ea typeface="+mj-ea"/>
                </a:rPr>
                <a:t>要求</a:t>
              </a:r>
              <a:r>
                <a:rPr lang="zh-CN" altLang="en-US" sz="2400" dirty="0">
                  <a:solidFill>
                    <a:schemeClr val="tx1">
                      <a:lumMod val="50000"/>
                    </a:schemeClr>
                  </a:solidFill>
                  <a:latin typeface="+mj-ea"/>
                  <a:ea typeface="+mj-ea"/>
                </a:rPr>
                <a:t>及</a:t>
              </a:r>
              <a:r>
                <a:rPr lang="zh-CN" altLang="zh-CN" sz="2400" dirty="0" smtClean="0">
                  <a:solidFill>
                    <a:schemeClr val="tx1">
                      <a:lumMod val="50000"/>
                    </a:schemeClr>
                  </a:solidFill>
                  <a:latin typeface="+mj-ea"/>
                  <a:ea typeface="+mj-ea"/>
                </a:rPr>
                <a:t>考核</a:t>
              </a:r>
              <a:r>
                <a:rPr lang="zh-CN" altLang="zh-CN" sz="2400" dirty="0">
                  <a:solidFill>
                    <a:schemeClr val="tx1">
                      <a:lumMod val="50000"/>
                    </a:schemeClr>
                  </a:solidFill>
                  <a:latin typeface="+mj-ea"/>
                  <a:ea typeface="+mj-ea"/>
                </a:rPr>
                <a:t>标准</a:t>
              </a:r>
            </a:p>
          </p:txBody>
        </p:sp>
      </p:grpSp>
    </p:spTree>
    <p:extLst>
      <p:ext uri="{BB962C8B-B14F-4D97-AF65-F5344CB8AC3E}">
        <p14:creationId xmlns:p14="http://schemas.microsoft.com/office/powerpoint/2010/main" val="2440048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内容占位符 14"/>
          <p:cNvSpPr>
            <a:spLocks noGrp="1"/>
          </p:cNvSpPr>
          <p:nvPr>
            <p:ph idx="1"/>
          </p:nvPr>
        </p:nvSpPr>
        <p:spPr>
          <a:xfrm>
            <a:off x="323528" y="1988840"/>
            <a:ext cx="8424936" cy="3832225"/>
          </a:xfrm>
        </p:spPr>
        <p:txBody>
          <a:bodyPr/>
          <a:lstStyle/>
          <a:p>
            <a:pPr>
              <a:buClr>
                <a:srgbClr val="FF0000"/>
              </a:buClr>
              <a:buFont typeface="Wingdings" pitchFamily="2" charset="2"/>
              <a:buChar char="Ø"/>
            </a:pPr>
            <a:r>
              <a:rPr lang="zh-CN" altLang="zh-CN" dirty="0"/>
              <a:t>通过对各种不同顺序控制电路的学习，加深对有一些特殊要求的控制线路的了解</a:t>
            </a:r>
            <a:r>
              <a:rPr lang="zh-CN" altLang="zh-CN" dirty="0" smtClean="0"/>
              <a:t>。</a:t>
            </a:r>
            <a:endParaRPr lang="en-US" altLang="zh-CN" dirty="0" smtClean="0"/>
          </a:p>
          <a:p>
            <a:pPr>
              <a:buClr>
                <a:srgbClr val="FF0000"/>
              </a:buClr>
              <a:buFont typeface="Wingdings" pitchFamily="2" charset="2"/>
              <a:buChar char="Ø"/>
            </a:pPr>
            <a:r>
              <a:rPr lang="zh-CN" altLang="zh-CN" dirty="0"/>
              <a:t>掌握两台电动机顺序启动控制方法，学会安装接线</a:t>
            </a:r>
            <a:r>
              <a:rPr lang="zh-CN" altLang="zh-CN" dirty="0" smtClean="0"/>
              <a:t>。</a:t>
            </a:r>
            <a:endParaRPr lang="en-US" altLang="zh-CN" dirty="0" smtClean="0"/>
          </a:p>
          <a:p>
            <a:pPr marL="0" indent="0">
              <a:buClr>
                <a:srgbClr val="FF0000"/>
              </a:buClr>
              <a:buNone/>
            </a:pPr>
            <a:endParaRPr lang="en-US" altLang="zh-CN" sz="2400" dirty="0">
              <a:solidFill>
                <a:schemeClr val="bg1"/>
              </a:solidFill>
              <a:latin typeface="微软雅黑" pitchFamily="34" charset="-122"/>
            </a:endParaRPr>
          </a:p>
          <a:p>
            <a:pPr marL="0" indent="0">
              <a:buClr>
                <a:srgbClr val="FF0000"/>
              </a:buClr>
              <a:buNone/>
            </a:pPr>
            <a:endParaRPr lang="en-US" altLang="zh-CN" sz="2400" dirty="0">
              <a:solidFill>
                <a:schemeClr val="bg1"/>
              </a:solidFill>
              <a:latin typeface="微软雅黑" pitchFamily="34" charset="-122"/>
            </a:endParaRPr>
          </a:p>
          <a:p>
            <a:pPr marL="0" indent="0">
              <a:buClr>
                <a:srgbClr val="FF0000"/>
              </a:buClr>
              <a:buNone/>
            </a:pPr>
            <a:endParaRPr lang="zh-CN" altLang="en-US" sz="2400" dirty="0" smtClean="0">
              <a:solidFill>
                <a:srgbClr val="FF0000"/>
              </a:solidFill>
              <a:latin typeface="微软雅黑" pitchFamily="34" charset="-122"/>
            </a:endParaRPr>
          </a:p>
        </p:txBody>
      </p:sp>
      <p:sp>
        <p:nvSpPr>
          <p:cNvPr id="5" name="Rectangle 1"/>
          <p:cNvSpPr>
            <a:spLocks noChangeArrowheads="1"/>
          </p:cNvSpPr>
          <p:nvPr/>
        </p:nvSpPr>
        <p:spPr bwMode="auto">
          <a:xfrm>
            <a:off x="508176" y="980728"/>
            <a:ext cx="3168352" cy="461665"/>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solidFill>
              <a:schemeClr val="bg1"/>
            </a:solidFill>
            <a:headEnd/>
            <a:tailEnd/>
          </a:ln>
          <a:scene3d>
            <a:camera prst="orthographicFront" fov="0">
              <a:rot lat="0" lon="0" rev="0"/>
            </a:camera>
            <a:lightRig rig="glow" dir="tl">
              <a:rot lat="0" lon="0" rev="900000"/>
            </a:lightRig>
          </a:scene3d>
          <a:sp3d extrusionH="76200" contourW="12700" prstMaterial="powder">
            <a:bevelT w="165100" prst="coolSlant"/>
            <a:bevelB w="165100" prst="coolSlant"/>
            <a:extrusionClr>
              <a:schemeClr val="tx1">
                <a:lumMod val="50000"/>
                <a:lumOff val="50000"/>
              </a:schemeClr>
            </a:extrusionClr>
            <a:contourClr>
              <a:schemeClr val="accent6">
                <a:lumMod val="20000"/>
                <a:lumOff val="80000"/>
              </a:schemeClr>
            </a:contourClr>
          </a:sp3d>
        </p:spPr>
        <p:style>
          <a:lnRef idx="0">
            <a:schemeClr val="accent1"/>
          </a:lnRef>
          <a:fillRef idx="3">
            <a:schemeClr val="accent1"/>
          </a:fillRef>
          <a:effectRef idx="3">
            <a:schemeClr val="accent1"/>
          </a:effectRef>
          <a:fontRef idx="minor">
            <a:schemeClr val="lt1"/>
          </a:fontRef>
        </p:style>
        <p:txBody>
          <a:bodyPr wrap="square" anchor="ctr">
            <a:spAutoFit/>
          </a:bodyPr>
          <a:lstStyle/>
          <a:p>
            <a:pPr eaLnBrk="0" hangingPunct="0">
              <a:defRPr/>
            </a:pPr>
            <a:r>
              <a:rPr lang="en-US" altLang="zh-CN" sz="2400" b="1" dirty="0" smtClean="0">
                <a:solidFill>
                  <a:srgbClr val="7030A0"/>
                </a:solidFill>
                <a:latin typeface="微软雅黑" pitchFamily="34" charset="-122"/>
                <a:ea typeface="微软雅黑" pitchFamily="34" charset="-122"/>
              </a:rPr>
              <a:t>9.1 </a:t>
            </a:r>
            <a:r>
              <a:rPr lang="zh-CN" altLang="en-US" sz="2400" b="1" dirty="0" smtClean="0">
                <a:solidFill>
                  <a:srgbClr val="7030A0"/>
                </a:solidFill>
                <a:latin typeface="微软雅黑" pitchFamily="34" charset="-122"/>
                <a:ea typeface="微软雅黑" pitchFamily="34" charset="-122"/>
              </a:rPr>
              <a:t>训练目标</a:t>
            </a:r>
            <a:endParaRPr lang="zh-CN" altLang="en-US" sz="2400" b="1" dirty="0">
              <a:solidFill>
                <a:srgbClr val="7030A0"/>
              </a:solidFill>
              <a:latin typeface="微软雅黑" pitchFamily="34" charset="-122"/>
              <a:ea typeface="微软雅黑" pitchFamily="34" charset="-122"/>
            </a:endParaRPr>
          </a:p>
        </p:txBody>
      </p:sp>
    </p:spTree>
    <p:extLst>
      <p:ext uri="{BB962C8B-B14F-4D97-AF65-F5344CB8AC3E}">
        <p14:creationId xmlns:p14="http://schemas.microsoft.com/office/powerpoint/2010/main" val="2191435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609700" y="836713"/>
            <a:ext cx="3312368" cy="461665"/>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solidFill>
              <a:schemeClr val="bg1"/>
            </a:solidFill>
            <a:headEnd/>
            <a:tailEnd/>
          </a:ln>
          <a:scene3d>
            <a:camera prst="orthographicFront" fov="0">
              <a:rot lat="0" lon="0" rev="0"/>
            </a:camera>
            <a:lightRig rig="glow" dir="tl">
              <a:rot lat="0" lon="0" rev="900000"/>
            </a:lightRig>
          </a:scene3d>
          <a:sp3d extrusionH="76200" contourW="12700" prstMaterial="powder">
            <a:bevelT w="165100" prst="coolSlant"/>
            <a:bevelB w="165100" prst="coolSlant"/>
            <a:extrusionClr>
              <a:schemeClr val="tx1">
                <a:lumMod val="50000"/>
                <a:lumOff val="50000"/>
              </a:schemeClr>
            </a:extrusionClr>
            <a:contourClr>
              <a:schemeClr val="accent6">
                <a:lumMod val="20000"/>
                <a:lumOff val="80000"/>
              </a:schemeClr>
            </a:contourClr>
          </a:sp3d>
        </p:spPr>
        <p:style>
          <a:lnRef idx="0">
            <a:schemeClr val="accent1"/>
          </a:lnRef>
          <a:fillRef idx="3">
            <a:schemeClr val="accent1"/>
          </a:fillRef>
          <a:effectRef idx="3">
            <a:schemeClr val="accent1"/>
          </a:effectRef>
          <a:fontRef idx="minor">
            <a:schemeClr val="lt1"/>
          </a:fontRef>
        </p:style>
        <p:txBody>
          <a:bodyPr wrap="square" anchor="ctr">
            <a:spAutoFit/>
          </a:bodyPr>
          <a:lstStyle/>
          <a:p>
            <a:pPr eaLnBrk="0" hangingPunct="0">
              <a:defRPr/>
            </a:pPr>
            <a:r>
              <a:rPr lang="en-US" altLang="zh-CN" sz="2400" b="1" dirty="0" smtClean="0">
                <a:solidFill>
                  <a:srgbClr val="7030A0"/>
                </a:solidFill>
                <a:latin typeface="微软雅黑" pitchFamily="34" charset="-122"/>
                <a:ea typeface="微软雅黑" pitchFamily="34" charset="-122"/>
              </a:rPr>
              <a:t>9.2 </a:t>
            </a:r>
            <a:r>
              <a:rPr lang="zh-CN" altLang="en-US" sz="2400" b="1" dirty="0" smtClean="0">
                <a:solidFill>
                  <a:srgbClr val="7030A0"/>
                </a:solidFill>
                <a:latin typeface="微软雅黑" pitchFamily="34" charset="-122"/>
                <a:ea typeface="微软雅黑" pitchFamily="34" charset="-122"/>
              </a:rPr>
              <a:t>实训设备和元器件</a:t>
            </a:r>
            <a:endParaRPr lang="zh-CN" altLang="en-US" sz="2400" b="1" dirty="0">
              <a:solidFill>
                <a:srgbClr val="7030A0"/>
              </a:solidFill>
              <a:latin typeface="微软雅黑" pitchFamily="34" charset="-122"/>
              <a:ea typeface="微软雅黑" pitchFamily="34" charset="-122"/>
            </a:endParaRPr>
          </a:p>
        </p:txBody>
      </p:sp>
      <p:sp>
        <p:nvSpPr>
          <p:cNvPr id="3" name="矩形 2"/>
          <p:cNvSpPr/>
          <p:nvPr/>
        </p:nvSpPr>
        <p:spPr>
          <a:xfrm>
            <a:off x="2676352" y="1451968"/>
            <a:ext cx="3392275" cy="369332"/>
          </a:xfrm>
          <a:prstGeom prst="rect">
            <a:avLst/>
          </a:prstGeom>
        </p:spPr>
        <p:txBody>
          <a:bodyPr wrap="none">
            <a:spAutoFit/>
          </a:bodyPr>
          <a:lstStyle/>
          <a:p>
            <a:r>
              <a:rPr lang="zh-CN" altLang="zh-CN" dirty="0" smtClean="0">
                <a:latin typeface="微软雅黑" pitchFamily="34" charset="-122"/>
                <a:ea typeface="微软雅黑" pitchFamily="34" charset="-122"/>
              </a:rPr>
              <a:t>表</a:t>
            </a:r>
            <a:r>
              <a:rPr lang="en-US" altLang="zh-CN" dirty="0" smtClean="0">
                <a:latin typeface="微软雅黑" pitchFamily="34" charset="-122"/>
                <a:ea typeface="微软雅黑" pitchFamily="34" charset="-122"/>
              </a:rPr>
              <a:t>9</a:t>
            </a:r>
            <a:r>
              <a:rPr lang="zh-CN" altLang="zh-CN" dirty="0" smtClean="0">
                <a:latin typeface="微软雅黑" pitchFamily="34" charset="-122"/>
                <a:ea typeface="微软雅黑" pitchFamily="34" charset="-122"/>
              </a:rPr>
              <a:t>-1</a:t>
            </a:r>
            <a:r>
              <a:rPr lang="en-US" altLang="zh-CN" dirty="0" smtClean="0">
                <a:latin typeface="微软雅黑" pitchFamily="34" charset="-122"/>
                <a:ea typeface="微软雅黑" pitchFamily="34" charset="-122"/>
              </a:rPr>
              <a:t> </a:t>
            </a:r>
            <a:r>
              <a:rPr lang="zh-CN" altLang="zh-CN" dirty="0" smtClean="0">
                <a:latin typeface="微软雅黑" pitchFamily="34" charset="-122"/>
                <a:ea typeface="微软雅黑" pitchFamily="34" charset="-122"/>
              </a:rPr>
              <a:t>实</a:t>
            </a:r>
            <a:r>
              <a:rPr lang="zh-CN" altLang="zh-CN" dirty="0">
                <a:latin typeface="微软雅黑" pitchFamily="34" charset="-122"/>
                <a:ea typeface="微软雅黑" pitchFamily="34" charset="-122"/>
              </a:rPr>
              <a:t>训设备和元器件明细表</a:t>
            </a:r>
          </a:p>
        </p:txBody>
      </p:sp>
      <p:graphicFrame>
        <p:nvGraphicFramePr>
          <p:cNvPr id="6" name="表格 5"/>
          <p:cNvGraphicFramePr>
            <a:graphicFrameLocks noGrp="1"/>
          </p:cNvGraphicFramePr>
          <p:nvPr>
            <p:extLst>
              <p:ext uri="{D42A27DB-BD31-4B8C-83A1-F6EECF244321}">
                <p14:modId xmlns:p14="http://schemas.microsoft.com/office/powerpoint/2010/main" val="464933495"/>
              </p:ext>
            </p:extLst>
          </p:nvPr>
        </p:nvGraphicFramePr>
        <p:xfrm>
          <a:off x="1763688" y="1988840"/>
          <a:ext cx="5581650" cy="4381500"/>
        </p:xfrm>
        <a:graphic>
          <a:graphicData uri="http://schemas.openxmlformats.org/drawingml/2006/table">
            <a:tbl>
              <a:tblPr/>
              <a:tblGrid>
                <a:gridCol w="461448"/>
                <a:gridCol w="1242792"/>
                <a:gridCol w="854302"/>
                <a:gridCol w="1905656"/>
                <a:gridCol w="1117452"/>
              </a:tblGrid>
              <a:tr h="103505">
                <a:tc>
                  <a:txBody>
                    <a:bodyPr/>
                    <a:lstStyle/>
                    <a:p>
                      <a:pPr algn="ctr">
                        <a:lnSpc>
                          <a:spcPts val="2300"/>
                        </a:lnSpc>
                        <a:spcAft>
                          <a:spcPts val="0"/>
                        </a:spcAft>
                      </a:pPr>
                      <a:r>
                        <a:rPr lang="zh-CN" sz="1100" kern="100" dirty="0">
                          <a:effectLst/>
                          <a:latin typeface="微软雅黑" pitchFamily="34" charset="-122"/>
                          <a:ea typeface="微软雅黑" pitchFamily="34" charset="-122"/>
                        </a:rPr>
                        <a:t>代号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100" kern="100">
                          <a:effectLst/>
                          <a:latin typeface="微软雅黑" pitchFamily="34" charset="-122"/>
                          <a:ea typeface="微软雅黑" pitchFamily="34" charset="-122"/>
                        </a:rPr>
                        <a:t>名称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100" kern="100" dirty="0">
                          <a:effectLst/>
                          <a:latin typeface="微软雅黑" pitchFamily="34" charset="-122"/>
                          <a:ea typeface="微软雅黑" pitchFamily="34" charset="-122"/>
                        </a:rPr>
                        <a:t>型号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100" kern="100" dirty="0">
                          <a:effectLst/>
                          <a:latin typeface="微软雅黑" pitchFamily="34" charset="-122"/>
                          <a:ea typeface="微软雅黑" pitchFamily="34" charset="-122"/>
                        </a:rPr>
                        <a:t>规格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100" kern="100" dirty="0">
                          <a:effectLst/>
                          <a:latin typeface="微软雅黑" pitchFamily="34" charset="-122"/>
                          <a:ea typeface="微软雅黑" pitchFamily="34" charset="-122"/>
                        </a:rPr>
                        <a:t>数量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r>
              <a:tr h="103505">
                <a:tc>
                  <a:txBody>
                    <a:bodyPr/>
                    <a:lstStyle/>
                    <a:p>
                      <a:pPr algn="ctr">
                        <a:lnSpc>
                          <a:spcPts val="2300"/>
                        </a:lnSpc>
                        <a:spcAft>
                          <a:spcPts val="0"/>
                        </a:spcAft>
                      </a:pPr>
                      <a:r>
                        <a:rPr lang="en-US" sz="1100" kern="100" dirty="0">
                          <a:effectLst/>
                          <a:latin typeface="微软雅黑" pitchFamily="34" charset="-122"/>
                          <a:ea typeface="微软雅黑" pitchFamily="34" charset="-122"/>
                        </a:rPr>
                        <a:t>M</a:t>
                      </a:r>
                      <a:endParaRPr lang="zh-CN" sz="1100" kern="100" dirty="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a:effectLst/>
                          <a:latin typeface="微软雅黑" pitchFamily="34" charset="-122"/>
                          <a:ea typeface="微软雅黑" pitchFamily="34" charset="-122"/>
                        </a:rPr>
                        <a:t>三相异步电动机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dirty="0">
                          <a:effectLst/>
                          <a:latin typeface="微软雅黑" pitchFamily="34" charset="-122"/>
                          <a:ea typeface="微软雅黑" pitchFamily="34" charset="-122"/>
                        </a:rPr>
                        <a:t>Y-112M-4</a:t>
                      </a:r>
                      <a:endParaRPr lang="zh-CN" sz="1100" kern="100" dirty="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4KW</a:t>
                      </a:r>
                      <a:r>
                        <a:rPr lang="zh-CN" sz="1100" kern="100">
                          <a:effectLst/>
                          <a:latin typeface="微软雅黑" pitchFamily="34" charset="-122"/>
                          <a:ea typeface="微软雅黑" pitchFamily="34" charset="-122"/>
                        </a:rPr>
                        <a:t>、</a:t>
                      </a:r>
                      <a:r>
                        <a:rPr lang="en-US" sz="1100" kern="100">
                          <a:effectLst/>
                          <a:latin typeface="微软雅黑" pitchFamily="34" charset="-122"/>
                          <a:ea typeface="微软雅黑" pitchFamily="34" charset="-122"/>
                        </a:rPr>
                        <a:t>380V</a:t>
                      </a:r>
                      <a:r>
                        <a:rPr lang="zh-CN" sz="1100" kern="100">
                          <a:effectLst/>
                          <a:latin typeface="微软雅黑" pitchFamily="34" charset="-122"/>
                          <a:ea typeface="微软雅黑" pitchFamily="34" charset="-122"/>
                        </a:rPr>
                        <a:t>、</a:t>
                      </a:r>
                      <a:r>
                        <a:rPr lang="en-US" sz="1100" kern="100">
                          <a:effectLst/>
                          <a:latin typeface="微软雅黑" pitchFamily="34" charset="-122"/>
                          <a:ea typeface="微软雅黑" pitchFamily="34" charset="-122"/>
                        </a:rPr>
                        <a:t>8.8A</a:t>
                      </a:r>
                      <a:r>
                        <a:rPr lang="zh-CN" sz="1100" kern="100">
                          <a:effectLst/>
                          <a:latin typeface="微软雅黑" pitchFamily="34" charset="-122"/>
                          <a:ea typeface="微软雅黑" pitchFamily="34" charset="-122"/>
                        </a:rPr>
                        <a:t>、</a:t>
                      </a:r>
                      <a:r>
                        <a:rPr lang="en-US" sz="1100" kern="100">
                          <a:effectLst/>
                          <a:latin typeface="微软雅黑" pitchFamily="34" charset="-122"/>
                          <a:ea typeface="微软雅黑" pitchFamily="34" charset="-122"/>
                        </a:rPr>
                        <a:t>1440r/min</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2</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107315">
                <a:tc>
                  <a:txBody>
                    <a:bodyPr/>
                    <a:lstStyle/>
                    <a:p>
                      <a:pPr algn="ctr">
                        <a:lnSpc>
                          <a:spcPts val="2300"/>
                        </a:lnSpc>
                        <a:spcAft>
                          <a:spcPts val="0"/>
                        </a:spcAft>
                      </a:pPr>
                      <a:r>
                        <a:rPr lang="en-US" sz="1100" kern="100">
                          <a:effectLst/>
                          <a:latin typeface="微软雅黑" pitchFamily="34" charset="-122"/>
                          <a:ea typeface="微软雅黑" pitchFamily="34" charset="-122"/>
                        </a:rPr>
                        <a:t>QS</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dirty="0">
                          <a:effectLst/>
                          <a:latin typeface="微软雅黑" pitchFamily="34" charset="-122"/>
                          <a:ea typeface="微软雅黑" pitchFamily="34" charset="-122"/>
                        </a:rPr>
                        <a:t>组合开关</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HZ10-25/3</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a:effectLst/>
                          <a:latin typeface="微软雅黑" pitchFamily="34" charset="-122"/>
                          <a:ea typeface="微软雅黑" pitchFamily="34" charset="-122"/>
                        </a:rPr>
                        <a:t>三极额定电流</a:t>
                      </a:r>
                      <a:r>
                        <a:rPr lang="en-US" sz="1100" kern="100">
                          <a:effectLst/>
                          <a:latin typeface="微软雅黑" pitchFamily="34" charset="-122"/>
                          <a:ea typeface="微软雅黑" pitchFamily="34" charset="-122"/>
                        </a:rPr>
                        <a:t>25A</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1</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103505">
                <a:tc>
                  <a:txBody>
                    <a:bodyPr/>
                    <a:lstStyle/>
                    <a:p>
                      <a:pPr algn="ctr">
                        <a:lnSpc>
                          <a:spcPts val="2300"/>
                        </a:lnSpc>
                        <a:spcAft>
                          <a:spcPts val="0"/>
                        </a:spcAft>
                      </a:pPr>
                      <a:r>
                        <a:rPr lang="en-US" sz="1100" kern="100">
                          <a:effectLst/>
                          <a:latin typeface="微软雅黑" pitchFamily="34" charset="-122"/>
                          <a:ea typeface="微软雅黑" pitchFamily="34" charset="-122"/>
                        </a:rPr>
                        <a:t>FU1</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dirty="0">
                          <a:effectLst/>
                          <a:latin typeface="微软雅黑" pitchFamily="34" charset="-122"/>
                          <a:ea typeface="微软雅黑" pitchFamily="34" charset="-122"/>
                        </a:rPr>
                        <a:t>熔断器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RL1-60/25</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500V</a:t>
                      </a:r>
                      <a:r>
                        <a:rPr lang="zh-CN" sz="1100" kern="100">
                          <a:effectLst/>
                          <a:latin typeface="微软雅黑" pitchFamily="34" charset="-122"/>
                          <a:ea typeface="微软雅黑" pitchFamily="34" charset="-122"/>
                        </a:rPr>
                        <a:t>、</a:t>
                      </a:r>
                      <a:r>
                        <a:rPr lang="en-US" sz="1100" kern="100">
                          <a:effectLst/>
                          <a:latin typeface="微软雅黑" pitchFamily="34" charset="-122"/>
                          <a:ea typeface="微软雅黑" pitchFamily="34" charset="-122"/>
                        </a:rPr>
                        <a:t>60A</a:t>
                      </a:r>
                      <a:r>
                        <a:rPr lang="zh-CN" sz="1100" kern="100">
                          <a:effectLst/>
                          <a:latin typeface="微软雅黑" pitchFamily="34" charset="-122"/>
                          <a:ea typeface="微软雅黑" pitchFamily="34" charset="-122"/>
                        </a:rPr>
                        <a:t>、配熔体额定电流</a:t>
                      </a:r>
                      <a:r>
                        <a:rPr lang="en-US" sz="1100" kern="100">
                          <a:effectLst/>
                          <a:latin typeface="微软雅黑" pitchFamily="34" charset="-122"/>
                          <a:ea typeface="微软雅黑" pitchFamily="34" charset="-122"/>
                        </a:rPr>
                        <a:t>25A</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3</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103505">
                <a:tc>
                  <a:txBody>
                    <a:bodyPr/>
                    <a:lstStyle/>
                    <a:p>
                      <a:pPr algn="ctr">
                        <a:lnSpc>
                          <a:spcPts val="2300"/>
                        </a:lnSpc>
                        <a:spcAft>
                          <a:spcPts val="0"/>
                        </a:spcAft>
                      </a:pPr>
                      <a:r>
                        <a:rPr lang="en-US" sz="1100" kern="100">
                          <a:effectLst/>
                          <a:latin typeface="微软雅黑" pitchFamily="34" charset="-122"/>
                          <a:ea typeface="微软雅黑" pitchFamily="34" charset="-122"/>
                        </a:rPr>
                        <a:t>FU2</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dirty="0">
                          <a:effectLst/>
                          <a:latin typeface="微软雅黑" pitchFamily="34" charset="-122"/>
                          <a:ea typeface="微软雅黑" pitchFamily="34" charset="-122"/>
                        </a:rPr>
                        <a:t>熔断器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dirty="0">
                          <a:effectLst/>
                          <a:latin typeface="微软雅黑" pitchFamily="34" charset="-122"/>
                          <a:ea typeface="微软雅黑" pitchFamily="34" charset="-122"/>
                        </a:rPr>
                        <a:t>RL1-15/2</a:t>
                      </a:r>
                      <a:endParaRPr lang="zh-CN" sz="1100" kern="100" dirty="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500V</a:t>
                      </a:r>
                      <a:r>
                        <a:rPr lang="zh-CN" sz="1100" kern="100">
                          <a:effectLst/>
                          <a:latin typeface="微软雅黑" pitchFamily="34" charset="-122"/>
                          <a:ea typeface="微软雅黑" pitchFamily="34" charset="-122"/>
                        </a:rPr>
                        <a:t>、</a:t>
                      </a:r>
                      <a:r>
                        <a:rPr lang="en-US" sz="1100" kern="100">
                          <a:effectLst/>
                          <a:latin typeface="微软雅黑" pitchFamily="34" charset="-122"/>
                          <a:ea typeface="微软雅黑" pitchFamily="34" charset="-122"/>
                        </a:rPr>
                        <a:t>15A</a:t>
                      </a:r>
                      <a:r>
                        <a:rPr lang="zh-CN" sz="1100" kern="100">
                          <a:effectLst/>
                          <a:latin typeface="微软雅黑" pitchFamily="34" charset="-122"/>
                          <a:ea typeface="微软雅黑" pitchFamily="34" charset="-122"/>
                        </a:rPr>
                        <a:t>、配熔体额定电流</a:t>
                      </a:r>
                      <a:r>
                        <a:rPr lang="en-US" sz="1100" kern="100">
                          <a:effectLst/>
                          <a:latin typeface="微软雅黑" pitchFamily="34" charset="-122"/>
                          <a:ea typeface="微软雅黑" pitchFamily="34" charset="-122"/>
                        </a:rPr>
                        <a:t>2A</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2</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103505">
                <a:tc>
                  <a:txBody>
                    <a:bodyPr/>
                    <a:lstStyle/>
                    <a:p>
                      <a:pPr algn="ctr">
                        <a:lnSpc>
                          <a:spcPts val="2300"/>
                        </a:lnSpc>
                        <a:spcAft>
                          <a:spcPts val="0"/>
                        </a:spcAft>
                      </a:pPr>
                      <a:r>
                        <a:rPr lang="en-US" sz="1100" kern="100">
                          <a:effectLst/>
                          <a:latin typeface="微软雅黑" pitchFamily="34" charset="-122"/>
                          <a:ea typeface="微软雅黑" pitchFamily="34" charset="-122"/>
                        </a:rPr>
                        <a:t>KM</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a:effectLst/>
                          <a:latin typeface="微软雅黑" pitchFamily="34" charset="-122"/>
                          <a:ea typeface="微软雅黑" pitchFamily="34" charset="-122"/>
                        </a:rPr>
                        <a:t>交流接触器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dirty="0">
                          <a:effectLst/>
                          <a:latin typeface="微软雅黑" pitchFamily="34" charset="-122"/>
                          <a:ea typeface="微软雅黑" pitchFamily="34" charset="-122"/>
                        </a:rPr>
                        <a:t>CJ10-20</a:t>
                      </a:r>
                      <a:endParaRPr lang="zh-CN" sz="1100" kern="100" dirty="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dirty="0">
                          <a:effectLst/>
                          <a:latin typeface="微软雅黑" pitchFamily="34" charset="-122"/>
                          <a:ea typeface="微软雅黑" pitchFamily="34" charset="-122"/>
                        </a:rPr>
                        <a:t>20A</a:t>
                      </a:r>
                      <a:r>
                        <a:rPr lang="zh-CN" sz="1100" kern="100" dirty="0">
                          <a:effectLst/>
                          <a:latin typeface="微软雅黑" pitchFamily="34" charset="-122"/>
                          <a:ea typeface="微软雅黑" pitchFamily="34" charset="-122"/>
                        </a:rPr>
                        <a:t>线圈电压</a:t>
                      </a:r>
                      <a:r>
                        <a:rPr lang="en-US" sz="1100" kern="100" dirty="0">
                          <a:effectLst/>
                          <a:latin typeface="微软雅黑" pitchFamily="34" charset="-122"/>
                          <a:ea typeface="微软雅黑" pitchFamily="34" charset="-122"/>
                        </a:rPr>
                        <a:t>380V</a:t>
                      </a:r>
                      <a:endParaRPr lang="zh-CN" sz="1100" kern="100" dirty="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2</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103505">
                <a:tc>
                  <a:txBody>
                    <a:bodyPr/>
                    <a:lstStyle/>
                    <a:p>
                      <a:pPr algn="ctr">
                        <a:lnSpc>
                          <a:spcPts val="2300"/>
                        </a:lnSpc>
                        <a:spcAft>
                          <a:spcPts val="0"/>
                        </a:spcAft>
                      </a:pPr>
                      <a:r>
                        <a:rPr lang="en-US" sz="1100" kern="100">
                          <a:effectLst/>
                          <a:latin typeface="微软雅黑" pitchFamily="34" charset="-122"/>
                          <a:ea typeface="微软雅黑" pitchFamily="34" charset="-122"/>
                        </a:rPr>
                        <a:t>FR</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a:effectLst/>
                          <a:latin typeface="微软雅黑" pitchFamily="34" charset="-122"/>
                          <a:ea typeface="微软雅黑" pitchFamily="34" charset="-122"/>
                        </a:rPr>
                        <a:t>热继电器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JR16-20/3</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dirty="0">
                          <a:effectLst/>
                          <a:latin typeface="微软雅黑" pitchFamily="34" charset="-122"/>
                          <a:ea typeface="微软雅黑" pitchFamily="34" charset="-122"/>
                        </a:rPr>
                        <a:t>三极、</a:t>
                      </a:r>
                      <a:r>
                        <a:rPr lang="en-US" sz="1100" kern="100" dirty="0">
                          <a:effectLst/>
                          <a:latin typeface="微软雅黑" pitchFamily="34" charset="-122"/>
                          <a:ea typeface="微软雅黑" pitchFamily="34" charset="-122"/>
                        </a:rPr>
                        <a:t>20A</a:t>
                      </a:r>
                      <a:r>
                        <a:rPr lang="zh-CN" sz="1100" kern="100" dirty="0">
                          <a:effectLst/>
                          <a:latin typeface="微软雅黑" pitchFamily="34" charset="-122"/>
                          <a:ea typeface="微软雅黑" pitchFamily="34" charset="-122"/>
                        </a:rPr>
                        <a:t>、整定电流</a:t>
                      </a:r>
                      <a:r>
                        <a:rPr lang="en-US" sz="1100" kern="100" dirty="0">
                          <a:effectLst/>
                          <a:latin typeface="微软雅黑" pitchFamily="34" charset="-122"/>
                          <a:ea typeface="微软雅黑" pitchFamily="34" charset="-122"/>
                        </a:rPr>
                        <a:t>8.8A</a:t>
                      </a:r>
                      <a:endParaRPr lang="zh-CN" sz="1100" kern="100" dirty="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2</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103505">
                <a:tc>
                  <a:txBody>
                    <a:bodyPr/>
                    <a:lstStyle/>
                    <a:p>
                      <a:pPr algn="ctr">
                        <a:lnSpc>
                          <a:spcPts val="2300"/>
                        </a:lnSpc>
                        <a:spcAft>
                          <a:spcPts val="0"/>
                        </a:spcAft>
                      </a:pPr>
                      <a:r>
                        <a:rPr lang="en-US" sz="1100" kern="100">
                          <a:effectLst/>
                          <a:latin typeface="微软雅黑" pitchFamily="34" charset="-122"/>
                          <a:ea typeface="微软雅黑" pitchFamily="34" charset="-122"/>
                        </a:rPr>
                        <a:t>SB</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a:effectLst/>
                          <a:latin typeface="微软雅黑" pitchFamily="34" charset="-122"/>
                          <a:ea typeface="微软雅黑" pitchFamily="34" charset="-122"/>
                        </a:rPr>
                        <a:t>按钮</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LA4-3H</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dirty="0">
                          <a:effectLst/>
                          <a:latin typeface="微软雅黑" pitchFamily="34" charset="-122"/>
                          <a:ea typeface="微软雅黑" pitchFamily="34" charset="-122"/>
                        </a:rPr>
                        <a:t>保护式按钮</a:t>
                      </a:r>
                      <a:r>
                        <a:rPr lang="en-US" sz="1100" kern="100" dirty="0">
                          <a:effectLst/>
                          <a:latin typeface="微软雅黑" pitchFamily="34" charset="-122"/>
                          <a:ea typeface="微软雅黑" pitchFamily="34" charset="-122"/>
                        </a:rPr>
                        <a:t>3</a:t>
                      </a:r>
                      <a:r>
                        <a:rPr lang="zh-CN" sz="1100" kern="100" dirty="0">
                          <a:effectLst/>
                          <a:latin typeface="微软雅黑" pitchFamily="34" charset="-122"/>
                          <a:ea typeface="微软雅黑" pitchFamily="34" charset="-122"/>
                        </a:rPr>
                        <a:t>（代用）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3</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107315">
                <a:tc>
                  <a:txBody>
                    <a:bodyPr/>
                    <a:lstStyle/>
                    <a:p>
                      <a:pPr algn="ctr">
                        <a:lnSpc>
                          <a:spcPts val="2300"/>
                        </a:lnSpc>
                        <a:spcAft>
                          <a:spcPts val="0"/>
                        </a:spcAft>
                      </a:pPr>
                      <a:r>
                        <a:rPr lang="en-US" sz="1100" kern="100">
                          <a:effectLst/>
                          <a:latin typeface="微软雅黑" pitchFamily="34" charset="-122"/>
                          <a:ea typeface="微软雅黑" pitchFamily="34" charset="-122"/>
                        </a:rPr>
                        <a:t>XT</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a:effectLst/>
                          <a:latin typeface="微软雅黑" pitchFamily="34" charset="-122"/>
                          <a:ea typeface="微软雅黑" pitchFamily="34" charset="-122"/>
                        </a:rPr>
                        <a:t>端子板</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JX2-1015</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dirty="0">
                          <a:effectLst/>
                          <a:latin typeface="微软雅黑" pitchFamily="34" charset="-122"/>
                          <a:ea typeface="微软雅黑" pitchFamily="34" charset="-122"/>
                        </a:rPr>
                        <a:t>10A15</a:t>
                      </a:r>
                      <a:r>
                        <a:rPr lang="zh-CN" sz="1100" kern="100" dirty="0">
                          <a:effectLst/>
                          <a:latin typeface="微软雅黑" pitchFamily="34" charset="-122"/>
                          <a:ea typeface="微软雅黑" pitchFamily="34" charset="-122"/>
                        </a:rPr>
                        <a:t>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1</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107315">
                <a:tc>
                  <a:txBody>
                    <a:bodyPr/>
                    <a:lstStyle/>
                    <a:p>
                      <a:pPr algn="ctr">
                        <a:lnSpc>
                          <a:spcPts val="2300"/>
                        </a:lnSpc>
                        <a:spcAft>
                          <a:spcPts val="0"/>
                        </a:spcAft>
                      </a:pPr>
                      <a:r>
                        <a:rPr lang="en-US" sz="1100" kern="100">
                          <a:effectLst/>
                          <a:latin typeface="微软雅黑" pitchFamily="34" charset="-122"/>
                          <a:ea typeface="微软雅黑" pitchFamily="34" charset="-122"/>
                        </a:rPr>
                        <a:t> </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a:effectLst/>
                          <a:latin typeface="微软雅黑" pitchFamily="34" charset="-122"/>
                          <a:ea typeface="微软雅黑" pitchFamily="34" charset="-122"/>
                        </a:rPr>
                        <a:t>主电路导线</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BVR-1.5</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dirty="0">
                          <a:effectLst/>
                          <a:latin typeface="微软雅黑" pitchFamily="34" charset="-122"/>
                          <a:ea typeface="微软雅黑" pitchFamily="34" charset="-122"/>
                        </a:rPr>
                        <a:t>1.5mm</a:t>
                      </a:r>
                      <a:r>
                        <a:rPr lang="en-US" sz="1100" kern="100" baseline="30000" dirty="0">
                          <a:effectLst/>
                          <a:latin typeface="微软雅黑" pitchFamily="34" charset="-122"/>
                          <a:ea typeface="微软雅黑" pitchFamily="34" charset="-122"/>
                        </a:rPr>
                        <a:t>2</a:t>
                      </a:r>
                      <a:r>
                        <a:rPr lang="zh-CN" sz="1100" kern="100" dirty="0">
                          <a:effectLst/>
                          <a:latin typeface="微软雅黑" pitchFamily="34" charset="-122"/>
                          <a:ea typeface="微软雅黑" pitchFamily="34" charset="-122"/>
                        </a:rPr>
                        <a:t>（</a:t>
                      </a:r>
                      <a:r>
                        <a:rPr lang="en-US" sz="1100" kern="100" dirty="0">
                          <a:effectLst/>
                          <a:latin typeface="微软雅黑" pitchFamily="34" charset="-122"/>
                          <a:ea typeface="微软雅黑" pitchFamily="34" charset="-122"/>
                        </a:rPr>
                        <a:t>7mm</a:t>
                      </a:r>
                      <a:r>
                        <a:rPr lang="zh-CN" sz="1100" kern="100" dirty="0">
                          <a:effectLst/>
                          <a:latin typeface="微软雅黑" pitchFamily="34" charset="-122"/>
                          <a:ea typeface="微软雅黑" pitchFamily="34" charset="-122"/>
                        </a:rPr>
                        <a:t>×</a:t>
                      </a:r>
                      <a:r>
                        <a:rPr lang="en-US" sz="1100" kern="100" dirty="0">
                          <a:effectLst/>
                          <a:latin typeface="微软雅黑" pitchFamily="34" charset="-122"/>
                          <a:ea typeface="微软雅黑" pitchFamily="34" charset="-122"/>
                        </a:rPr>
                        <a:t>0.25mm</a:t>
                      </a:r>
                      <a:r>
                        <a:rPr lang="zh-CN" sz="1100" kern="100" dirty="0">
                          <a:effectLst/>
                          <a:latin typeface="微软雅黑" pitchFamily="34" charset="-122"/>
                          <a:ea typeface="微软雅黑" pitchFamily="34" charset="-122"/>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dirty="0">
                          <a:effectLst/>
                          <a:latin typeface="微软雅黑" pitchFamily="34" charset="-122"/>
                          <a:ea typeface="微软雅黑" pitchFamily="34" charset="-122"/>
                        </a:rPr>
                        <a:t>若干</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107315">
                <a:tc>
                  <a:txBody>
                    <a:bodyPr/>
                    <a:lstStyle/>
                    <a:p>
                      <a:pPr algn="ctr">
                        <a:lnSpc>
                          <a:spcPts val="2300"/>
                        </a:lnSpc>
                        <a:spcAft>
                          <a:spcPts val="0"/>
                        </a:spcAft>
                      </a:pPr>
                      <a:r>
                        <a:rPr lang="en-US" sz="1100" kern="100">
                          <a:effectLst/>
                          <a:latin typeface="微软雅黑" pitchFamily="34" charset="-122"/>
                          <a:ea typeface="微软雅黑" pitchFamily="34" charset="-122"/>
                        </a:rPr>
                        <a:t> </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a:effectLst/>
                          <a:latin typeface="微软雅黑" pitchFamily="34" charset="-122"/>
                          <a:ea typeface="微软雅黑" pitchFamily="34" charset="-122"/>
                        </a:rPr>
                        <a:t>控制电路导线</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a:effectLst/>
                          <a:latin typeface="微软雅黑" pitchFamily="34" charset="-122"/>
                          <a:ea typeface="微软雅黑" pitchFamily="34" charset="-122"/>
                        </a:rPr>
                        <a:t>BVR-1.0</a:t>
                      </a:r>
                      <a:endParaRPr lang="zh-CN" sz="11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en-US" sz="1100" kern="100" dirty="0">
                          <a:effectLst/>
                          <a:latin typeface="微软雅黑" pitchFamily="34" charset="-122"/>
                          <a:ea typeface="微软雅黑" pitchFamily="34" charset="-122"/>
                        </a:rPr>
                        <a:t>1.5mm</a:t>
                      </a:r>
                      <a:r>
                        <a:rPr lang="en-US" sz="1100" kern="100" baseline="30000" dirty="0">
                          <a:effectLst/>
                          <a:latin typeface="微软雅黑" pitchFamily="34" charset="-122"/>
                          <a:ea typeface="微软雅黑" pitchFamily="34" charset="-122"/>
                        </a:rPr>
                        <a:t>2</a:t>
                      </a:r>
                      <a:r>
                        <a:rPr lang="zh-CN" sz="1100" kern="100" dirty="0">
                          <a:effectLst/>
                          <a:latin typeface="微软雅黑" pitchFamily="34" charset="-122"/>
                          <a:ea typeface="微软雅黑" pitchFamily="34" charset="-122"/>
                        </a:rPr>
                        <a:t>（</a:t>
                      </a:r>
                      <a:r>
                        <a:rPr lang="en-US" sz="1100" kern="100" dirty="0">
                          <a:effectLst/>
                          <a:latin typeface="微软雅黑" pitchFamily="34" charset="-122"/>
                          <a:ea typeface="微软雅黑" pitchFamily="34" charset="-122"/>
                        </a:rPr>
                        <a:t>7mm</a:t>
                      </a:r>
                      <a:r>
                        <a:rPr lang="zh-CN" sz="1100" kern="100" dirty="0">
                          <a:effectLst/>
                          <a:latin typeface="微软雅黑" pitchFamily="34" charset="-122"/>
                          <a:ea typeface="微软雅黑" pitchFamily="34" charset="-122"/>
                        </a:rPr>
                        <a:t>×</a:t>
                      </a:r>
                      <a:r>
                        <a:rPr lang="en-US" sz="1100" kern="100" dirty="0">
                          <a:effectLst/>
                          <a:latin typeface="微软雅黑" pitchFamily="34" charset="-122"/>
                          <a:ea typeface="微软雅黑" pitchFamily="34" charset="-122"/>
                        </a:rPr>
                        <a:t>0.43mm</a:t>
                      </a:r>
                      <a:r>
                        <a:rPr lang="zh-CN" sz="1100" kern="100" dirty="0">
                          <a:effectLst/>
                          <a:latin typeface="微软雅黑" pitchFamily="34" charset="-122"/>
                          <a:ea typeface="微软雅黑" pitchFamily="34" charset="-122"/>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2300"/>
                        </a:lnSpc>
                        <a:spcAft>
                          <a:spcPts val="0"/>
                        </a:spcAft>
                      </a:pPr>
                      <a:r>
                        <a:rPr lang="zh-CN" sz="1100" kern="100" dirty="0">
                          <a:effectLst/>
                          <a:latin typeface="微软雅黑" pitchFamily="34" charset="-122"/>
                          <a:ea typeface="微软雅黑" pitchFamily="34" charset="-122"/>
                        </a:rPr>
                        <a:t>若干</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bl>
          </a:graphicData>
        </a:graphic>
      </p:graphicFrame>
    </p:spTree>
    <p:extLst>
      <p:ext uri="{BB962C8B-B14F-4D97-AF65-F5344CB8AC3E}">
        <p14:creationId xmlns:p14="http://schemas.microsoft.com/office/powerpoint/2010/main" val="1464318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631476" y="764704"/>
            <a:ext cx="3312368" cy="461665"/>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solidFill>
              <a:schemeClr val="bg1"/>
            </a:solidFill>
            <a:headEnd/>
            <a:tailEnd/>
          </a:ln>
          <a:scene3d>
            <a:camera prst="orthographicFront" fov="0">
              <a:rot lat="0" lon="0" rev="0"/>
            </a:camera>
            <a:lightRig rig="glow" dir="tl">
              <a:rot lat="0" lon="0" rev="900000"/>
            </a:lightRig>
          </a:scene3d>
          <a:sp3d extrusionH="76200" contourW="12700" prstMaterial="powder">
            <a:bevelT w="165100" prst="coolSlant"/>
            <a:bevelB w="165100" prst="coolSlant"/>
            <a:extrusionClr>
              <a:schemeClr val="tx1">
                <a:lumMod val="50000"/>
                <a:lumOff val="50000"/>
              </a:schemeClr>
            </a:extrusionClr>
            <a:contourClr>
              <a:schemeClr val="accent6">
                <a:lumMod val="20000"/>
                <a:lumOff val="80000"/>
              </a:schemeClr>
            </a:contourClr>
          </a:sp3d>
        </p:spPr>
        <p:style>
          <a:lnRef idx="0">
            <a:schemeClr val="accent1"/>
          </a:lnRef>
          <a:fillRef idx="3">
            <a:schemeClr val="accent1"/>
          </a:fillRef>
          <a:effectRef idx="3">
            <a:schemeClr val="accent1"/>
          </a:effectRef>
          <a:fontRef idx="minor">
            <a:schemeClr val="lt1"/>
          </a:fontRef>
        </p:style>
        <p:txBody>
          <a:bodyPr wrap="square" anchor="ctr">
            <a:spAutoFit/>
          </a:bodyPr>
          <a:lstStyle/>
          <a:p>
            <a:pPr eaLnBrk="0" hangingPunct="0">
              <a:defRPr/>
            </a:pPr>
            <a:r>
              <a:rPr lang="en-US" altLang="zh-CN" sz="2400" b="1" dirty="0" smtClean="0">
                <a:solidFill>
                  <a:srgbClr val="7030A0"/>
                </a:solidFill>
                <a:latin typeface="微软雅黑" pitchFamily="34" charset="-122"/>
                <a:ea typeface="微软雅黑" pitchFamily="34" charset="-122"/>
              </a:rPr>
              <a:t>9.3 </a:t>
            </a:r>
            <a:r>
              <a:rPr lang="zh-CN" altLang="en-US" sz="2400" b="1" dirty="0" smtClean="0">
                <a:solidFill>
                  <a:srgbClr val="7030A0"/>
                </a:solidFill>
                <a:latin typeface="微软雅黑" pitchFamily="34" charset="-122"/>
                <a:ea typeface="微软雅黑" pitchFamily="34" charset="-122"/>
              </a:rPr>
              <a:t>相关知识</a:t>
            </a:r>
            <a:endParaRPr lang="zh-CN" altLang="en-US" sz="2400" b="1" dirty="0">
              <a:solidFill>
                <a:srgbClr val="7030A0"/>
              </a:solidFill>
              <a:latin typeface="微软雅黑" pitchFamily="34" charset="-122"/>
              <a:ea typeface="微软雅黑" pitchFamily="34" charset="-122"/>
            </a:endParaRPr>
          </a:p>
        </p:txBody>
      </p:sp>
      <p:sp>
        <p:nvSpPr>
          <p:cNvPr id="9" name="TextBox 16"/>
          <p:cNvSpPr txBox="1">
            <a:spLocks noChangeArrowheads="1"/>
          </p:cNvSpPr>
          <p:nvPr/>
        </p:nvSpPr>
        <p:spPr bwMode="auto">
          <a:xfrm>
            <a:off x="631476" y="1458268"/>
            <a:ext cx="52758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smtClean="0">
                <a:solidFill>
                  <a:schemeClr val="tx2"/>
                </a:solidFill>
                <a:latin typeface="微软雅黑" pitchFamily="34" charset="-122"/>
                <a:ea typeface="微软雅黑" pitchFamily="34" charset="-122"/>
                <a:cs typeface="+mj-cs"/>
              </a:rPr>
              <a:t>9.3.1 </a:t>
            </a:r>
            <a:r>
              <a:rPr lang="zh-CN" altLang="en-US" sz="2400" dirty="0" smtClean="0">
                <a:solidFill>
                  <a:schemeClr val="tx2"/>
                </a:solidFill>
                <a:latin typeface="微软雅黑" pitchFamily="34" charset="-122"/>
                <a:ea typeface="微软雅黑" pitchFamily="34" charset="-122"/>
                <a:cs typeface="+mj-cs"/>
              </a:rPr>
              <a:t>笼型异步电动机的顺序控制线路</a:t>
            </a:r>
            <a:endParaRPr lang="en-US" altLang="zh-CN" sz="2400" dirty="0">
              <a:solidFill>
                <a:schemeClr val="tx2"/>
              </a:solidFill>
              <a:latin typeface="微软雅黑" pitchFamily="34" charset="-122"/>
              <a:ea typeface="微软雅黑" pitchFamily="34" charset="-122"/>
              <a:cs typeface="+mj-cs"/>
            </a:endParaRPr>
          </a:p>
        </p:txBody>
      </p:sp>
      <p:sp>
        <p:nvSpPr>
          <p:cNvPr id="15" name="TextBox 14"/>
          <p:cNvSpPr txBox="1"/>
          <p:nvPr/>
        </p:nvSpPr>
        <p:spPr>
          <a:xfrm>
            <a:off x="663648" y="1929780"/>
            <a:ext cx="4176464" cy="461665"/>
          </a:xfrm>
          <a:prstGeom prst="rect">
            <a:avLst/>
          </a:prstGeom>
          <a:noFill/>
        </p:spPr>
        <p:txBody>
          <a:bodyPr wrap="square" rtlCol="0">
            <a:spAutoFit/>
          </a:bodyPr>
          <a:lstStyle/>
          <a:p>
            <a:pPr eaLnBrk="0" hangingPunct="0"/>
            <a:r>
              <a:rPr lang="zh-CN" altLang="en-US" sz="2400" dirty="0" smtClean="0">
                <a:solidFill>
                  <a:schemeClr val="tx2"/>
                </a:solidFill>
                <a:latin typeface="微软雅黑" pitchFamily="34" charset="-122"/>
                <a:ea typeface="微软雅黑" pitchFamily="34" charset="-122"/>
                <a:cs typeface="+mj-cs"/>
              </a:rPr>
              <a:t>（</a:t>
            </a:r>
            <a:r>
              <a:rPr lang="en-US" altLang="zh-CN" sz="2400" dirty="0" smtClean="0">
                <a:solidFill>
                  <a:schemeClr val="tx2"/>
                </a:solidFill>
                <a:latin typeface="微软雅黑" pitchFamily="34" charset="-122"/>
                <a:ea typeface="微软雅黑" pitchFamily="34" charset="-122"/>
                <a:cs typeface="+mj-cs"/>
              </a:rPr>
              <a:t>1</a:t>
            </a:r>
            <a:r>
              <a:rPr lang="zh-CN" altLang="en-US" sz="2400" dirty="0" smtClean="0">
                <a:solidFill>
                  <a:schemeClr val="tx2"/>
                </a:solidFill>
                <a:latin typeface="微软雅黑" pitchFamily="34" charset="-122"/>
                <a:ea typeface="微软雅黑" pitchFamily="34" charset="-122"/>
                <a:cs typeface="+mj-cs"/>
              </a:rPr>
              <a:t>）主电路实现顺序控制</a:t>
            </a:r>
            <a:endParaRPr lang="zh-CN" altLang="en-US" sz="2400" dirty="0">
              <a:solidFill>
                <a:schemeClr val="tx2"/>
              </a:solidFill>
              <a:latin typeface="微软雅黑" pitchFamily="34" charset="-122"/>
              <a:ea typeface="微软雅黑" pitchFamily="34" charset="-122"/>
              <a:cs typeface="+mj-cs"/>
            </a:endParaRPr>
          </a:p>
        </p:txBody>
      </p:sp>
      <p:pic>
        <p:nvPicPr>
          <p:cNvPr id="8" name="图片 7"/>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564904"/>
            <a:ext cx="5328592" cy="3240360"/>
          </a:xfrm>
          <a:prstGeom prst="rect">
            <a:avLst/>
          </a:prstGeom>
          <a:noFill/>
          <a:ln>
            <a:noFill/>
          </a:ln>
        </p:spPr>
      </p:pic>
      <p:sp>
        <p:nvSpPr>
          <p:cNvPr id="2" name="矩形 1"/>
          <p:cNvSpPr/>
          <p:nvPr/>
        </p:nvSpPr>
        <p:spPr>
          <a:xfrm>
            <a:off x="2228969" y="5886564"/>
            <a:ext cx="3392275" cy="369332"/>
          </a:xfrm>
          <a:prstGeom prst="rect">
            <a:avLst/>
          </a:prstGeom>
        </p:spPr>
        <p:txBody>
          <a:bodyPr wrap="none">
            <a:spAutoFit/>
          </a:bodyPr>
          <a:lstStyle/>
          <a:p>
            <a:r>
              <a:rPr lang="zh-CN" altLang="zh-CN" dirty="0">
                <a:latin typeface="微软雅黑" pitchFamily="34" charset="-122"/>
                <a:ea typeface="微软雅黑" pitchFamily="34" charset="-122"/>
              </a:rPr>
              <a:t>图9-1 主电路实现顺序控制线路</a:t>
            </a:r>
          </a:p>
        </p:txBody>
      </p:sp>
    </p:spTree>
    <p:extLst>
      <p:ext uri="{BB962C8B-B14F-4D97-AF65-F5344CB8AC3E}">
        <p14:creationId xmlns:p14="http://schemas.microsoft.com/office/powerpoint/2010/main" val="3803829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755576" y="836711"/>
            <a:ext cx="4176464" cy="461665"/>
          </a:xfrm>
          <a:prstGeom prst="rect">
            <a:avLst/>
          </a:prstGeom>
          <a:noFill/>
        </p:spPr>
        <p:txBody>
          <a:bodyPr wrap="square" rtlCol="0">
            <a:spAutoFit/>
          </a:bodyPr>
          <a:lstStyle/>
          <a:p>
            <a:pPr eaLnBrk="0" hangingPunct="0"/>
            <a:r>
              <a:rPr lang="zh-CN" altLang="en-US" sz="2400" dirty="0" smtClean="0">
                <a:solidFill>
                  <a:schemeClr val="tx2"/>
                </a:solidFill>
                <a:latin typeface="微软雅黑" pitchFamily="34" charset="-122"/>
                <a:ea typeface="微软雅黑" pitchFamily="34" charset="-122"/>
                <a:cs typeface="+mj-cs"/>
              </a:rPr>
              <a:t>（</a:t>
            </a:r>
            <a:r>
              <a:rPr lang="en-US" altLang="zh-CN" sz="2400" dirty="0" smtClean="0">
                <a:solidFill>
                  <a:schemeClr val="tx2"/>
                </a:solidFill>
                <a:latin typeface="微软雅黑" pitchFamily="34" charset="-122"/>
                <a:ea typeface="微软雅黑" pitchFamily="34" charset="-122"/>
                <a:cs typeface="+mj-cs"/>
              </a:rPr>
              <a:t>1</a:t>
            </a:r>
            <a:r>
              <a:rPr lang="zh-CN" altLang="en-US" sz="2400" dirty="0" smtClean="0">
                <a:solidFill>
                  <a:schemeClr val="tx2"/>
                </a:solidFill>
                <a:latin typeface="微软雅黑" pitchFamily="34" charset="-122"/>
                <a:ea typeface="微软雅黑" pitchFamily="34" charset="-122"/>
                <a:cs typeface="+mj-cs"/>
              </a:rPr>
              <a:t>）主电路实现顺序控制</a:t>
            </a:r>
            <a:endParaRPr lang="zh-CN" altLang="en-US" sz="2400" dirty="0">
              <a:solidFill>
                <a:schemeClr val="tx2"/>
              </a:solidFill>
              <a:latin typeface="微软雅黑" pitchFamily="34" charset="-122"/>
              <a:ea typeface="微软雅黑" pitchFamily="34" charset="-122"/>
              <a:cs typeface="+mj-cs"/>
            </a:endParaRPr>
          </a:p>
        </p:txBody>
      </p:sp>
      <p:sp>
        <p:nvSpPr>
          <p:cNvPr id="2" name="矩形 1"/>
          <p:cNvSpPr/>
          <p:nvPr/>
        </p:nvSpPr>
        <p:spPr>
          <a:xfrm>
            <a:off x="1413724" y="1437406"/>
            <a:ext cx="1415772" cy="461665"/>
          </a:xfrm>
          <a:prstGeom prst="rect">
            <a:avLst/>
          </a:prstGeom>
        </p:spPr>
        <p:txBody>
          <a:bodyPr wrap="none">
            <a:spAutoFit/>
          </a:bodyPr>
          <a:lstStyle/>
          <a:p>
            <a:r>
              <a:rPr lang="zh-CN" altLang="en-US" sz="2400" dirty="0">
                <a:solidFill>
                  <a:schemeClr val="tx2"/>
                </a:solidFill>
                <a:latin typeface="微软雅黑" pitchFamily="34" charset="-122"/>
                <a:ea typeface="微软雅黑" pitchFamily="34" charset="-122"/>
                <a:cs typeface="+mj-cs"/>
              </a:rPr>
              <a:t>工作原理</a:t>
            </a:r>
            <a:endParaRPr lang="zh-CN" altLang="zh-CN" sz="2400" dirty="0">
              <a:solidFill>
                <a:schemeClr val="tx2"/>
              </a:solidFill>
              <a:latin typeface="微软雅黑" pitchFamily="34" charset="-122"/>
              <a:ea typeface="微软雅黑" pitchFamily="34" charset="-122"/>
              <a:cs typeface="+mj-cs"/>
            </a:endParaRPr>
          </a:p>
        </p:txBody>
      </p:sp>
      <p:sp>
        <p:nvSpPr>
          <p:cNvPr id="7" name="矩形 6"/>
          <p:cNvSpPr/>
          <p:nvPr/>
        </p:nvSpPr>
        <p:spPr>
          <a:xfrm>
            <a:off x="1156622" y="1596231"/>
            <a:ext cx="108012" cy="14401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3" name="矩形 2"/>
          <p:cNvSpPr/>
          <p:nvPr/>
        </p:nvSpPr>
        <p:spPr>
          <a:xfrm>
            <a:off x="1142310" y="1918667"/>
            <a:ext cx="6961772" cy="3905043"/>
          </a:xfrm>
          <a:prstGeom prst="rect">
            <a:avLst/>
          </a:prstGeom>
        </p:spPr>
        <p:txBody>
          <a:bodyPr wrap="square">
            <a:spAutoFit/>
          </a:bodyPr>
          <a:lstStyle/>
          <a:p>
            <a:pPr>
              <a:lnSpc>
                <a:spcPct val="150000"/>
              </a:lnSpc>
            </a:pPr>
            <a:r>
              <a:rPr lang="zh-CN" altLang="zh-CN" sz="2400" dirty="0">
                <a:latin typeface="微软雅黑" pitchFamily="34" charset="-122"/>
                <a:ea typeface="微软雅黑" pitchFamily="34" charset="-122"/>
              </a:rPr>
              <a:t>合上电源开关</a:t>
            </a:r>
            <a:r>
              <a:rPr lang="en-US" altLang="zh-CN" sz="2400" dirty="0">
                <a:latin typeface="微软雅黑" pitchFamily="34" charset="-122"/>
                <a:ea typeface="微软雅黑" pitchFamily="34" charset="-122"/>
              </a:rPr>
              <a:t>QS</a:t>
            </a:r>
            <a:r>
              <a:rPr lang="zh-CN" altLang="zh-CN" sz="2400" dirty="0">
                <a:latin typeface="微软雅黑" pitchFamily="34" charset="-122"/>
                <a:ea typeface="微软雅黑" pitchFamily="34" charset="-122"/>
              </a:rPr>
              <a:t>，按下启动按钮</a:t>
            </a:r>
            <a:r>
              <a:rPr lang="en-US" altLang="zh-CN" sz="2400" dirty="0">
                <a:latin typeface="微软雅黑" pitchFamily="34" charset="-122"/>
                <a:ea typeface="微软雅黑" pitchFamily="34" charset="-122"/>
              </a:rPr>
              <a:t>SB1</a:t>
            </a:r>
            <a:r>
              <a:rPr lang="zh-CN" altLang="zh-CN" sz="2400" dirty="0">
                <a:latin typeface="微软雅黑" pitchFamily="34" charset="-122"/>
                <a:ea typeface="微软雅黑" pitchFamily="34" charset="-122"/>
              </a:rPr>
              <a:t>，接触器</a:t>
            </a:r>
            <a:r>
              <a:rPr lang="en-US" altLang="zh-CN" sz="2400" dirty="0">
                <a:latin typeface="微软雅黑" pitchFamily="34" charset="-122"/>
                <a:ea typeface="微软雅黑" pitchFamily="34" charset="-122"/>
              </a:rPr>
              <a:t>KM1</a:t>
            </a:r>
            <a:r>
              <a:rPr lang="zh-CN" altLang="zh-CN" sz="2400" dirty="0">
                <a:latin typeface="微软雅黑" pitchFamily="34" charset="-122"/>
                <a:ea typeface="微软雅黑" pitchFamily="34" charset="-122"/>
              </a:rPr>
              <a:t>线圈得电，接触器</a:t>
            </a:r>
            <a:r>
              <a:rPr lang="en-US" altLang="zh-CN" sz="2400" dirty="0">
                <a:latin typeface="微软雅黑" pitchFamily="34" charset="-122"/>
                <a:ea typeface="微软雅黑" pitchFamily="34" charset="-122"/>
              </a:rPr>
              <a:t>KM1</a:t>
            </a:r>
            <a:r>
              <a:rPr lang="zh-CN" altLang="zh-CN" sz="2400" dirty="0">
                <a:latin typeface="微软雅黑" pitchFamily="34" charset="-122"/>
                <a:ea typeface="微软雅黑" pitchFamily="34" charset="-122"/>
              </a:rPr>
              <a:t>主触点闭合，电动机</a:t>
            </a:r>
            <a:r>
              <a:rPr lang="en-US" altLang="zh-CN" sz="2400" dirty="0">
                <a:latin typeface="微软雅黑" pitchFamily="34" charset="-122"/>
                <a:ea typeface="微软雅黑" pitchFamily="34" charset="-122"/>
              </a:rPr>
              <a:t>Ml</a:t>
            </a:r>
            <a:r>
              <a:rPr lang="zh-CN" altLang="zh-CN" sz="2400" dirty="0">
                <a:latin typeface="微软雅黑" pitchFamily="34" charset="-122"/>
                <a:ea typeface="微软雅黑" pitchFamily="34" charset="-122"/>
              </a:rPr>
              <a:t>启动连续运转。按下按钮</a:t>
            </a:r>
            <a:r>
              <a:rPr lang="en-US" altLang="zh-CN" sz="2400" dirty="0">
                <a:latin typeface="微软雅黑" pitchFamily="34" charset="-122"/>
                <a:ea typeface="微软雅黑" pitchFamily="34" charset="-122"/>
              </a:rPr>
              <a:t>SB2</a:t>
            </a:r>
            <a:r>
              <a:rPr lang="zh-CN" altLang="zh-CN" sz="2400" dirty="0">
                <a:latin typeface="微软雅黑" pitchFamily="34" charset="-122"/>
                <a:ea typeface="微软雅黑" pitchFamily="34" charset="-122"/>
              </a:rPr>
              <a:t>，接触器</a:t>
            </a:r>
            <a:r>
              <a:rPr lang="en-US" altLang="zh-CN" sz="2400" dirty="0">
                <a:latin typeface="微软雅黑" pitchFamily="34" charset="-122"/>
                <a:ea typeface="微软雅黑" pitchFamily="34" charset="-122"/>
              </a:rPr>
              <a:t>KM2</a:t>
            </a:r>
            <a:r>
              <a:rPr lang="zh-CN" altLang="zh-CN" sz="2400" dirty="0">
                <a:latin typeface="微软雅黑" pitchFamily="34" charset="-122"/>
                <a:ea typeface="微软雅黑" pitchFamily="34" charset="-122"/>
              </a:rPr>
              <a:t>线圈得电，接触器</a:t>
            </a:r>
            <a:r>
              <a:rPr lang="en-US" altLang="zh-CN" sz="2400" dirty="0">
                <a:latin typeface="微软雅黑" pitchFamily="34" charset="-122"/>
                <a:ea typeface="微软雅黑" pitchFamily="34" charset="-122"/>
              </a:rPr>
              <a:t>KM2</a:t>
            </a:r>
            <a:r>
              <a:rPr lang="zh-CN" altLang="zh-CN" sz="2400" dirty="0">
                <a:latin typeface="微软雅黑" pitchFamily="34" charset="-122"/>
                <a:ea typeface="微软雅黑" pitchFamily="34" charset="-122"/>
              </a:rPr>
              <a:t>主触点闭合，电动机</a:t>
            </a:r>
            <a:r>
              <a:rPr lang="en-US" altLang="zh-CN" sz="2400" dirty="0">
                <a:latin typeface="微软雅黑" pitchFamily="34" charset="-122"/>
                <a:ea typeface="微软雅黑" pitchFamily="34" charset="-122"/>
              </a:rPr>
              <a:t>M2</a:t>
            </a:r>
            <a:r>
              <a:rPr lang="zh-CN" altLang="zh-CN" sz="2400" dirty="0">
                <a:latin typeface="微软雅黑" pitchFamily="34" charset="-122"/>
                <a:ea typeface="微软雅黑" pitchFamily="34" charset="-122"/>
              </a:rPr>
              <a:t>启动连续运转。按下按钮</a:t>
            </a:r>
            <a:r>
              <a:rPr lang="en-US" altLang="zh-CN" sz="2400" dirty="0">
                <a:latin typeface="微软雅黑" pitchFamily="34" charset="-122"/>
                <a:ea typeface="微软雅黑" pitchFamily="34" charset="-122"/>
              </a:rPr>
              <a:t>SB3</a:t>
            </a:r>
            <a:r>
              <a:rPr lang="zh-CN" altLang="zh-CN" sz="2400" dirty="0">
                <a:latin typeface="微软雅黑" pitchFamily="34" charset="-122"/>
                <a:ea typeface="微软雅黑" pitchFamily="34" charset="-122"/>
              </a:rPr>
              <a:t>，控制电路失电，接触器</a:t>
            </a:r>
            <a:r>
              <a:rPr lang="en-US" altLang="zh-CN" sz="2400" dirty="0">
                <a:latin typeface="微软雅黑" pitchFamily="34" charset="-122"/>
                <a:ea typeface="微软雅黑" pitchFamily="34" charset="-122"/>
              </a:rPr>
              <a:t>KM1</a:t>
            </a:r>
            <a:r>
              <a:rPr lang="zh-CN" altLang="zh-CN" sz="2400" dirty="0">
                <a:latin typeface="微软雅黑" pitchFamily="34" charset="-122"/>
                <a:ea typeface="微软雅黑" pitchFamily="34" charset="-122"/>
              </a:rPr>
              <a:t>和</a:t>
            </a:r>
            <a:r>
              <a:rPr lang="en-US" altLang="zh-CN" sz="2400" dirty="0">
                <a:latin typeface="微软雅黑" pitchFamily="34" charset="-122"/>
                <a:ea typeface="微软雅黑" pitchFamily="34" charset="-122"/>
              </a:rPr>
              <a:t>KM2</a:t>
            </a:r>
            <a:r>
              <a:rPr lang="zh-CN" altLang="zh-CN" sz="2400" dirty="0">
                <a:latin typeface="微软雅黑" pitchFamily="34" charset="-122"/>
                <a:ea typeface="微软雅黑" pitchFamily="34" charset="-122"/>
              </a:rPr>
              <a:t>线圈失电，主触点分断，电动机</a:t>
            </a:r>
            <a:r>
              <a:rPr lang="en-US" altLang="zh-CN" sz="2400" dirty="0">
                <a:latin typeface="微软雅黑" pitchFamily="34" charset="-122"/>
                <a:ea typeface="微软雅黑" pitchFamily="34" charset="-122"/>
              </a:rPr>
              <a:t>M1</a:t>
            </a:r>
            <a:r>
              <a:rPr lang="zh-CN" altLang="zh-CN" sz="2400" dirty="0">
                <a:latin typeface="微软雅黑" pitchFamily="34" charset="-122"/>
                <a:ea typeface="微软雅黑" pitchFamily="34" charset="-122"/>
              </a:rPr>
              <a:t>和</a:t>
            </a:r>
            <a:r>
              <a:rPr lang="en-US" altLang="zh-CN" sz="2400" dirty="0">
                <a:latin typeface="微软雅黑" pitchFamily="34" charset="-122"/>
                <a:ea typeface="微软雅黑" pitchFamily="34" charset="-122"/>
              </a:rPr>
              <a:t>M2</a:t>
            </a:r>
            <a:r>
              <a:rPr lang="zh-CN" altLang="zh-CN" sz="2400" dirty="0">
                <a:latin typeface="微软雅黑" pitchFamily="34" charset="-122"/>
                <a:ea typeface="微软雅黑" pitchFamily="34" charset="-122"/>
              </a:rPr>
              <a:t>失电停转。</a:t>
            </a:r>
          </a:p>
        </p:txBody>
      </p:sp>
    </p:spTree>
    <p:extLst>
      <p:ext uri="{BB962C8B-B14F-4D97-AF65-F5344CB8AC3E}">
        <p14:creationId xmlns:p14="http://schemas.microsoft.com/office/powerpoint/2010/main" val="3075855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894232" y="765423"/>
            <a:ext cx="4176464" cy="461665"/>
          </a:xfrm>
          <a:prstGeom prst="rect">
            <a:avLst/>
          </a:prstGeom>
          <a:noFill/>
        </p:spPr>
        <p:txBody>
          <a:bodyPr wrap="square" rtlCol="0">
            <a:spAutoFit/>
          </a:bodyPr>
          <a:lstStyle/>
          <a:p>
            <a:pPr eaLnBrk="0" hangingPunct="0"/>
            <a:r>
              <a:rPr lang="zh-CN" altLang="en-US" sz="2400" dirty="0" smtClean="0">
                <a:solidFill>
                  <a:schemeClr val="tx2"/>
                </a:solidFill>
                <a:latin typeface="微软雅黑" pitchFamily="34" charset="-122"/>
                <a:ea typeface="微软雅黑" pitchFamily="34" charset="-122"/>
                <a:cs typeface="+mj-cs"/>
              </a:rPr>
              <a:t>（</a:t>
            </a:r>
            <a:r>
              <a:rPr lang="en-US" altLang="zh-CN" sz="2400" dirty="0" smtClean="0">
                <a:solidFill>
                  <a:schemeClr val="tx2"/>
                </a:solidFill>
                <a:latin typeface="微软雅黑" pitchFamily="34" charset="-122"/>
                <a:ea typeface="微软雅黑" pitchFamily="34" charset="-122"/>
                <a:cs typeface="+mj-cs"/>
              </a:rPr>
              <a:t>2</a:t>
            </a:r>
            <a:r>
              <a:rPr lang="zh-CN" altLang="en-US" sz="2400" dirty="0" smtClean="0">
                <a:solidFill>
                  <a:schemeClr val="tx2"/>
                </a:solidFill>
                <a:latin typeface="微软雅黑" pitchFamily="34" charset="-122"/>
                <a:ea typeface="微软雅黑" pitchFamily="34" charset="-122"/>
                <a:cs typeface="+mj-cs"/>
              </a:rPr>
              <a:t>）控制电路实现顺序控制</a:t>
            </a:r>
            <a:endParaRPr lang="zh-CN" altLang="en-US" sz="2400" dirty="0">
              <a:solidFill>
                <a:schemeClr val="tx2"/>
              </a:solidFill>
              <a:latin typeface="微软雅黑" pitchFamily="34" charset="-122"/>
              <a:ea typeface="微软雅黑" pitchFamily="34" charset="-122"/>
              <a:cs typeface="+mj-cs"/>
            </a:endParaRPr>
          </a:p>
        </p:txBody>
      </p:sp>
      <p:pic>
        <p:nvPicPr>
          <p:cNvPr id="7" name="图片 6" descr="SNAGHTMLf2b36b"/>
          <p:cNvPicPr/>
          <p:nvPr/>
        </p:nvPicPr>
        <p:blipFill>
          <a:blip r:embed="rId2">
            <a:extLst>
              <a:ext uri="{28A0092B-C50C-407E-A947-70E740481C1C}">
                <a14:useLocalDpi xmlns:a14="http://schemas.microsoft.com/office/drawing/2010/main" val="0"/>
              </a:ext>
            </a:extLst>
          </a:blip>
          <a:srcRect/>
          <a:stretch>
            <a:fillRect/>
          </a:stretch>
        </p:blipFill>
        <p:spPr bwMode="auto">
          <a:xfrm>
            <a:off x="1619673" y="1484784"/>
            <a:ext cx="5616624" cy="4104456"/>
          </a:xfrm>
          <a:prstGeom prst="rect">
            <a:avLst/>
          </a:prstGeom>
          <a:noFill/>
          <a:ln>
            <a:noFill/>
          </a:ln>
        </p:spPr>
      </p:pic>
      <p:sp>
        <p:nvSpPr>
          <p:cNvPr id="3" name="矩形 2"/>
          <p:cNvSpPr/>
          <p:nvPr/>
        </p:nvSpPr>
        <p:spPr>
          <a:xfrm>
            <a:off x="2195736" y="5877272"/>
            <a:ext cx="4275529" cy="369332"/>
          </a:xfrm>
          <a:prstGeom prst="rect">
            <a:avLst/>
          </a:prstGeom>
        </p:spPr>
        <p:txBody>
          <a:bodyPr wrap="none">
            <a:spAutoFit/>
          </a:bodyPr>
          <a:lstStyle/>
          <a:p>
            <a:r>
              <a:rPr lang="zh-CN" altLang="zh-CN" dirty="0">
                <a:latin typeface="微软雅黑" pitchFamily="34" charset="-122"/>
                <a:ea typeface="微软雅黑" pitchFamily="34" charset="-122"/>
              </a:rPr>
              <a:t>图</a:t>
            </a:r>
            <a:r>
              <a:rPr lang="en-US" altLang="zh-CN" dirty="0">
                <a:latin typeface="微软雅黑" pitchFamily="34" charset="-122"/>
                <a:ea typeface="微软雅黑" pitchFamily="34" charset="-122"/>
              </a:rPr>
              <a:t>9-2 </a:t>
            </a:r>
            <a:r>
              <a:rPr lang="zh-CN" altLang="zh-CN" dirty="0">
                <a:latin typeface="微软雅黑" pitchFamily="34" charset="-122"/>
                <a:ea typeface="微软雅黑" pitchFamily="34" charset="-122"/>
              </a:rPr>
              <a:t>控制电路实现电动机顺序控制线路</a:t>
            </a:r>
          </a:p>
        </p:txBody>
      </p:sp>
    </p:spTree>
    <p:extLst>
      <p:ext uri="{BB962C8B-B14F-4D97-AF65-F5344CB8AC3E}">
        <p14:creationId xmlns:p14="http://schemas.microsoft.com/office/powerpoint/2010/main" val="3707797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755576" y="836712"/>
            <a:ext cx="4176464" cy="461665"/>
          </a:xfrm>
          <a:prstGeom prst="rect">
            <a:avLst/>
          </a:prstGeom>
          <a:noFill/>
        </p:spPr>
        <p:txBody>
          <a:bodyPr wrap="square" rtlCol="0">
            <a:spAutoFit/>
          </a:bodyPr>
          <a:lstStyle/>
          <a:p>
            <a:pPr eaLnBrk="0" hangingPunct="0"/>
            <a:r>
              <a:rPr lang="zh-CN" altLang="en-US" sz="2400" dirty="0" smtClean="0">
                <a:solidFill>
                  <a:schemeClr val="tx2"/>
                </a:solidFill>
                <a:latin typeface="微软雅黑" pitchFamily="34" charset="-122"/>
                <a:ea typeface="微软雅黑" pitchFamily="34" charset="-122"/>
                <a:cs typeface="+mj-cs"/>
              </a:rPr>
              <a:t>（</a:t>
            </a:r>
            <a:r>
              <a:rPr lang="en-US" altLang="zh-CN" sz="2400" dirty="0" smtClean="0">
                <a:solidFill>
                  <a:schemeClr val="tx2"/>
                </a:solidFill>
                <a:latin typeface="微软雅黑" pitchFamily="34" charset="-122"/>
                <a:ea typeface="微软雅黑" pitchFamily="34" charset="-122"/>
                <a:cs typeface="+mj-cs"/>
              </a:rPr>
              <a:t>2</a:t>
            </a:r>
            <a:r>
              <a:rPr lang="zh-CN" altLang="en-US" sz="2400" dirty="0" smtClean="0">
                <a:solidFill>
                  <a:schemeClr val="tx2"/>
                </a:solidFill>
                <a:latin typeface="微软雅黑" pitchFamily="34" charset="-122"/>
                <a:ea typeface="微软雅黑" pitchFamily="34" charset="-122"/>
                <a:cs typeface="+mj-cs"/>
              </a:rPr>
              <a:t>）控制电路实现顺序控制</a:t>
            </a:r>
            <a:endParaRPr lang="zh-CN" altLang="en-US" sz="2400" dirty="0">
              <a:solidFill>
                <a:schemeClr val="tx2"/>
              </a:solidFill>
              <a:latin typeface="微软雅黑" pitchFamily="34" charset="-122"/>
              <a:ea typeface="微软雅黑" pitchFamily="34" charset="-122"/>
              <a:cs typeface="+mj-cs"/>
            </a:endParaRPr>
          </a:p>
        </p:txBody>
      </p:sp>
      <p:sp>
        <p:nvSpPr>
          <p:cNvPr id="2" name="矩形 1"/>
          <p:cNvSpPr/>
          <p:nvPr/>
        </p:nvSpPr>
        <p:spPr>
          <a:xfrm>
            <a:off x="1342728" y="1437406"/>
            <a:ext cx="1415772" cy="461665"/>
          </a:xfrm>
          <a:prstGeom prst="rect">
            <a:avLst/>
          </a:prstGeom>
        </p:spPr>
        <p:txBody>
          <a:bodyPr wrap="none">
            <a:spAutoFit/>
          </a:bodyPr>
          <a:lstStyle/>
          <a:p>
            <a:r>
              <a:rPr lang="zh-CN" altLang="en-US" sz="2400" dirty="0">
                <a:solidFill>
                  <a:schemeClr val="tx2"/>
                </a:solidFill>
                <a:latin typeface="微软雅黑" pitchFamily="34" charset="-122"/>
                <a:ea typeface="微软雅黑" pitchFamily="34" charset="-122"/>
                <a:cs typeface="+mj-cs"/>
              </a:rPr>
              <a:t>工作原理</a:t>
            </a:r>
            <a:endParaRPr lang="zh-CN" altLang="zh-CN" sz="2400" dirty="0">
              <a:solidFill>
                <a:schemeClr val="tx2"/>
              </a:solidFill>
              <a:latin typeface="微软雅黑" pitchFamily="34" charset="-122"/>
              <a:ea typeface="微软雅黑" pitchFamily="34" charset="-122"/>
              <a:cs typeface="+mj-cs"/>
            </a:endParaRPr>
          </a:p>
        </p:txBody>
      </p:sp>
      <p:sp>
        <p:nvSpPr>
          <p:cNvPr id="7" name="矩形 6"/>
          <p:cNvSpPr/>
          <p:nvPr/>
        </p:nvSpPr>
        <p:spPr>
          <a:xfrm>
            <a:off x="1156622" y="1596231"/>
            <a:ext cx="108012" cy="14401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3" name="矩形 2"/>
          <p:cNvSpPr/>
          <p:nvPr/>
        </p:nvSpPr>
        <p:spPr>
          <a:xfrm>
            <a:off x="1156622" y="2060848"/>
            <a:ext cx="6943770" cy="4196020"/>
          </a:xfrm>
          <a:prstGeom prst="rect">
            <a:avLst/>
          </a:prstGeom>
        </p:spPr>
        <p:txBody>
          <a:bodyPr wrap="square">
            <a:spAutoFit/>
          </a:bodyPr>
          <a:lstStyle/>
          <a:p>
            <a:pPr>
              <a:lnSpc>
                <a:spcPts val="4000"/>
              </a:lnSpc>
            </a:pPr>
            <a:r>
              <a:rPr lang="zh-CN" altLang="zh-CN" sz="2400" dirty="0">
                <a:latin typeface="微软雅黑" pitchFamily="34" charset="-122"/>
                <a:ea typeface="微软雅黑" pitchFamily="34" charset="-122"/>
              </a:rPr>
              <a:t>合上电源开关</a:t>
            </a:r>
            <a:r>
              <a:rPr lang="en-US" altLang="zh-CN" sz="2400" dirty="0">
                <a:latin typeface="微软雅黑" pitchFamily="34" charset="-122"/>
                <a:ea typeface="微软雅黑" pitchFamily="34" charset="-122"/>
              </a:rPr>
              <a:t>QS</a:t>
            </a:r>
            <a:r>
              <a:rPr lang="zh-CN" altLang="zh-CN" sz="2400" dirty="0">
                <a:latin typeface="微软雅黑" pitchFamily="34" charset="-122"/>
                <a:ea typeface="微软雅黑" pitchFamily="34" charset="-122"/>
              </a:rPr>
              <a:t>，按下启动按钮</a:t>
            </a:r>
            <a:r>
              <a:rPr lang="en-US" altLang="zh-CN" sz="2400" dirty="0">
                <a:latin typeface="微软雅黑" pitchFamily="34" charset="-122"/>
                <a:ea typeface="微软雅黑" pitchFamily="34" charset="-122"/>
              </a:rPr>
              <a:t>SB1</a:t>
            </a:r>
            <a:r>
              <a:rPr lang="zh-CN" altLang="zh-CN" sz="2400" dirty="0">
                <a:latin typeface="微软雅黑" pitchFamily="34" charset="-122"/>
                <a:ea typeface="微软雅黑" pitchFamily="34" charset="-122"/>
              </a:rPr>
              <a:t>，接触器</a:t>
            </a:r>
            <a:r>
              <a:rPr lang="en-US" altLang="zh-CN" sz="2400" dirty="0">
                <a:latin typeface="微软雅黑" pitchFamily="34" charset="-122"/>
                <a:ea typeface="微软雅黑" pitchFamily="34" charset="-122"/>
              </a:rPr>
              <a:t>KM1</a:t>
            </a:r>
            <a:r>
              <a:rPr lang="zh-CN" altLang="zh-CN" sz="2400" dirty="0">
                <a:latin typeface="微软雅黑" pitchFamily="34" charset="-122"/>
                <a:ea typeface="微软雅黑" pitchFamily="34" charset="-122"/>
              </a:rPr>
              <a:t>线圈得电，接触器</a:t>
            </a:r>
            <a:r>
              <a:rPr lang="en-US" altLang="zh-CN" sz="2400" dirty="0">
                <a:latin typeface="微软雅黑" pitchFamily="34" charset="-122"/>
                <a:ea typeface="微软雅黑" pitchFamily="34" charset="-122"/>
              </a:rPr>
              <a:t>KM1</a:t>
            </a:r>
            <a:r>
              <a:rPr lang="zh-CN" altLang="zh-CN" sz="2400" dirty="0">
                <a:latin typeface="微软雅黑" pitchFamily="34" charset="-122"/>
                <a:ea typeface="微软雅黑" pitchFamily="34" charset="-122"/>
              </a:rPr>
              <a:t>主触点闭合，电动机</a:t>
            </a:r>
            <a:r>
              <a:rPr lang="en-US" altLang="zh-CN" sz="2400" dirty="0">
                <a:latin typeface="微软雅黑" pitchFamily="34" charset="-122"/>
                <a:ea typeface="微软雅黑" pitchFamily="34" charset="-122"/>
              </a:rPr>
              <a:t>Ml</a:t>
            </a:r>
            <a:r>
              <a:rPr lang="zh-CN" altLang="zh-CN" sz="2400" dirty="0">
                <a:latin typeface="微软雅黑" pitchFamily="34" charset="-122"/>
                <a:ea typeface="微软雅黑" pitchFamily="34" charset="-122"/>
              </a:rPr>
              <a:t>启动连续运转。再按下按钮</a:t>
            </a:r>
            <a:r>
              <a:rPr lang="en-US" altLang="zh-CN" sz="2400" dirty="0">
                <a:latin typeface="微软雅黑" pitchFamily="34" charset="-122"/>
                <a:ea typeface="微软雅黑" pitchFamily="34" charset="-122"/>
              </a:rPr>
              <a:t>SB2</a:t>
            </a:r>
            <a:r>
              <a:rPr lang="zh-CN" altLang="zh-CN" sz="2400" dirty="0">
                <a:latin typeface="微软雅黑" pitchFamily="34" charset="-122"/>
                <a:ea typeface="微软雅黑" pitchFamily="34" charset="-122"/>
              </a:rPr>
              <a:t>，接触器</a:t>
            </a:r>
            <a:r>
              <a:rPr lang="en-US" altLang="zh-CN" sz="2400" dirty="0">
                <a:latin typeface="微软雅黑" pitchFamily="34" charset="-122"/>
                <a:ea typeface="微软雅黑" pitchFamily="34" charset="-122"/>
              </a:rPr>
              <a:t>KM2</a:t>
            </a:r>
            <a:r>
              <a:rPr lang="zh-CN" altLang="zh-CN" sz="2400" dirty="0">
                <a:latin typeface="微软雅黑" pitchFamily="34" charset="-122"/>
                <a:ea typeface="微软雅黑" pitchFamily="34" charset="-122"/>
              </a:rPr>
              <a:t>线圈得电，接触器</a:t>
            </a:r>
            <a:r>
              <a:rPr lang="en-US" altLang="zh-CN" sz="2400" dirty="0">
                <a:latin typeface="微软雅黑" pitchFamily="34" charset="-122"/>
                <a:ea typeface="微软雅黑" pitchFamily="34" charset="-122"/>
              </a:rPr>
              <a:t>KM2</a:t>
            </a:r>
            <a:r>
              <a:rPr lang="zh-CN" altLang="zh-CN" sz="2400" dirty="0">
                <a:latin typeface="微软雅黑" pitchFamily="34" charset="-122"/>
                <a:ea typeface="微软雅黑" pitchFamily="34" charset="-122"/>
              </a:rPr>
              <a:t>主触点闭合，电动机</a:t>
            </a:r>
            <a:r>
              <a:rPr lang="en-US" altLang="zh-CN" sz="2400" dirty="0">
                <a:latin typeface="微软雅黑" pitchFamily="34" charset="-122"/>
                <a:ea typeface="微软雅黑" pitchFamily="34" charset="-122"/>
              </a:rPr>
              <a:t>M2</a:t>
            </a:r>
            <a:r>
              <a:rPr lang="zh-CN" altLang="zh-CN" sz="2400" dirty="0">
                <a:latin typeface="微软雅黑" pitchFamily="34" charset="-122"/>
                <a:ea typeface="微软雅黑" pitchFamily="34" charset="-122"/>
              </a:rPr>
              <a:t>启动连续运转。</a:t>
            </a:r>
          </a:p>
          <a:p>
            <a:pPr>
              <a:lnSpc>
                <a:spcPts val="4000"/>
              </a:lnSpc>
            </a:pPr>
            <a:r>
              <a:rPr lang="zh-CN" altLang="zh-CN" sz="2400" dirty="0">
                <a:latin typeface="微软雅黑" pitchFamily="34" charset="-122"/>
                <a:ea typeface="微软雅黑" pitchFamily="34" charset="-122"/>
              </a:rPr>
              <a:t>按下按钮</a:t>
            </a:r>
            <a:r>
              <a:rPr lang="en-US" altLang="zh-CN" sz="2400" dirty="0">
                <a:latin typeface="微软雅黑" pitchFamily="34" charset="-122"/>
                <a:ea typeface="微软雅黑" pitchFamily="34" charset="-122"/>
              </a:rPr>
              <a:t>SB3</a:t>
            </a:r>
            <a:r>
              <a:rPr lang="zh-CN" altLang="zh-CN" sz="2400" dirty="0">
                <a:latin typeface="微软雅黑" pitchFamily="34" charset="-122"/>
                <a:ea typeface="微软雅黑" pitchFamily="34" charset="-122"/>
              </a:rPr>
              <a:t>，控制电路失电，接触器</a:t>
            </a:r>
            <a:r>
              <a:rPr lang="en-US" altLang="zh-CN" sz="2400" dirty="0">
                <a:latin typeface="微软雅黑" pitchFamily="34" charset="-122"/>
                <a:ea typeface="微软雅黑" pitchFamily="34" charset="-122"/>
              </a:rPr>
              <a:t>KM1</a:t>
            </a:r>
            <a:r>
              <a:rPr lang="zh-CN" altLang="zh-CN" sz="2400" dirty="0">
                <a:latin typeface="微软雅黑" pitchFamily="34" charset="-122"/>
                <a:ea typeface="微软雅黑" pitchFamily="34" charset="-122"/>
              </a:rPr>
              <a:t>和</a:t>
            </a:r>
            <a:r>
              <a:rPr lang="en-US" altLang="zh-CN" sz="2400" dirty="0">
                <a:latin typeface="微软雅黑" pitchFamily="34" charset="-122"/>
                <a:ea typeface="微软雅黑" pitchFamily="34" charset="-122"/>
              </a:rPr>
              <a:t>KM2</a:t>
            </a:r>
            <a:r>
              <a:rPr lang="zh-CN" altLang="zh-CN" sz="2400" dirty="0">
                <a:latin typeface="微软雅黑" pitchFamily="34" charset="-122"/>
                <a:ea typeface="微软雅黑" pitchFamily="34" charset="-122"/>
              </a:rPr>
              <a:t>线圈失电，主触点分断，电动机</a:t>
            </a:r>
            <a:r>
              <a:rPr lang="en-US" altLang="zh-CN" sz="2400" dirty="0">
                <a:latin typeface="微软雅黑" pitchFamily="34" charset="-122"/>
                <a:ea typeface="微软雅黑" pitchFamily="34" charset="-122"/>
              </a:rPr>
              <a:t>M1</a:t>
            </a:r>
            <a:r>
              <a:rPr lang="zh-CN" altLang="zh-CN" sz="2400" dirty="0">
                <a:latin typeface="微软雅黑" pitchFamily="34" charset="-122"/>
                <a:ea typeface="微软雅黑" pitchFamily="34" charset="-122"/>
              </a:rPr>
              <a:t>和</a:t>
            </a:r>
            <a:r>
              <a:rPr lang="en-US" altLang="zh-CN" sz="2400" dirty="0">
                <a:latin typeface="微软雅黑" pitchFamily="34" charset="-122"/>
                <a:ea typeface="微软雅黑" pitchFamily="34" charset="-122"/>
              </a:rPr>
              <a:t>M2</a:t>
            </a:r>
            <a:r>
              <a:rPr lang="zh-CN" altLang="zh-CN" sz="2400" dirty="0">
                <a:latin typeface="微软雅黑" pitchFamily="34" charset="-122"/>
                <a:ea typeface="微软雅黑" pitchFamily="34" charset="-122"/>
              </a:rPr>
              <a:t>失电同时停转。</a:t>
            </a:r>
          </a:p>
        </p:txBody>
      </p:sp>
    </p:spTree>
    <p:extLst>
      <p:ext uri="{BB962C8B-B14F-4D97-AF65-F5344CB8AC3E}">
        <p14:creationId xmlns:p14="http://schemas.microsoft.com/office/powerpoint/2010/main" val="2794333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609700" y="836713"/>
            <a:ext cx="3312368" cy="461665"/>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solidFill>
              <a:schemeClr val="bg1"/>
            </a:solidFill>
            <a:headEnd/>
            <a:tailEnd/>
          </a:ln>
          <a:scene3d>
            <a:camera prst="orthographicFront" fov="0">
              <a:rot lat="0" lon="0" rev="0"/>
            </a:camera>
            <a:lightRig rig="glow" dir="tl">
              <a:rot lat="0" lon="0" rev="900000"/>
            </a:lightRig>
          </a:scene3d>
          <a:sp3d extrusionH="76200" contourW="12700" prstMaterial="powder">
            <a:bevelT w="165100" prst="coolSlant"/>
            <a:bevelB w="165100" prst="coolSlant"/>
            <a:extrusionClr>
              <a:schemeClr val="tx1">
                <a:lumMod val="50000"/>
                <a:lumOff val="50000"/>
              </a:schemeClr>
            </a:extrusionClr>
            <a:contourClr>
              <a:schemeClr val="accent6">
                <a:lumMod val="20000"/>
                <a:lumOff val="80000"/>
              </a:schemeClr>
            </a:contourClr>
          </a:sp3d>
        </p:spPr>
        <p:style>
          <a:lnRef idx="0">
            <a:schemeClr val="accent1"/>
          </a:lnRef>
          <a:fillRef idx="3">
            <a:schemeClr val="accent1"/>
          </a:fillRef>
          <a:effectRef idx="3">
            <a:schemeClr val="accent1"/>
          </a:effectRef>
          <a:fontRef idx="minor">
            <a:schemeClr val="lt1"/>
          </a:fontRef>
        </p:style>
        <p:txBody>
          <a:bodyPr wrap="square" anchor="ctr">
            <a:spAutoFit/>
          </a:bodyPr>
          <a:lstStyle/>
          <a:p>
            <a:pPr eaLnBrk="0" hangingPunct="0">
              <a:defRPr/>
            </a:pPr>
            <a:r>
              <a:rPr lang="en-US" altLang="zh-CN" sz="2400" b="1" dirty="0" smtClean="0">
                <a:solidFill>
                  <a:srgbClr val="7030A0"/>
                </a:solidFill>
                <a:latin typeface="微软雅黑" pitchFamily="34" charset="-122"/>
                <a:ea typeface="微软雅黑" pitchFamily="34" charset="-122"/>
              </a:rPr>
              <a:t>9.4 </a:t>
            </a:r>
            <a:r>
              <a:rPr lang="zh-CN" altLang="en-US" sz="2400" b="1" dirty="0" smtClean="0">
                <a:solidFill>
                  <a:srgbClr val="7030A0"/>
                </a:solidFill>
                <a:latin typeface="微软雅黑" pitchFamily="34" charset="-122"/>
                <a:ea typeface="微软雅黑" pitchFamily="34" charset="-122"/>
              </a:rPr>
              <a:t>训练内容和步骤</a:t>
            </a:r>
            <a:endParaRPr lang="zh-CN" altLang="en-US" sz="2400" b="1" dirty="0">
              <a:solidFill>
                <a:srgbClr val="7030A0"/>
              </a:solidFill>
              <a:latin typeface="微软雅黑" pitchFamily="34" charset="-122"/>
              <a:ea typeface="微软雅黑" pitchFamily="34" charset="-122"/>
            </a:endParaRPr>
          </a:p>
        </p:txBody>
      </p:sp>
      <p:sp>
        <p:nvSpPr>
          <p:cNvPr id="2" name="矩形 1"/>
          <p:cNvSpPr/>
          <p:nvPr/>
        </p:nvSpPr>
        <p:spPr>
          <a:xfrm>
            <a:off x="629296" y="2204864"/>
            <a:ext cx="7615112" cy="2862322"/>
          </a:xfrm>
          <a:prstGeom prst="rect">
            <a:avLst/>
          </a:prstGeom>
        </p:spPr>
        <p:txBody>
          <a:bodyPr wrap="square">
            <a:spAutoFit/>
          </a:bodyPr>
          <a:lstStyle/>
          <a:p>
            <a:pPr>
              <a:lnSpc>
                <a:spcPct val="150000"/>
              </a:lnSpc>
            </a:pPr>
            <a:r>
              <a:rPr lang="zh-CN" altLang="zh-CN" sz="2400" dirty="0" smtClean="0">
                <a:latin typeface="微软雅黑" pitchFamily="34" charset="-122"/>
                <a:ea typeface="微软雅黑" pitchFamily="34" charset="-122"/>
              </a:rPr>
              <a:t>图</a:t>
            </a:r>
            <a:r>
              <a:rPr lang="en-US" altLang="zh-CN" sz="2400" dirty="0">
                <a:latin typeface="微软雅黑" pitchFamily="34" charset="-122"/>
                <a:ea typeface="微软雅黑" pitchFamily="34" charset="-122"/>
              </a:rPr>
              <a:t>9-2</a:t>
            </a:r>
            <a:r>
              <a:rPr lang="zh-CN" altLang="zh-CN" sz="2400" dirty="0">
                <a:latin typeface="微软雅黑" pitchFamily="34" charset="-122"/>
                <a:ea typeface="微软雅黑" pitchFamily="34" charset="-122"/>
              </a:rPr>
              <a:t>是控制电路实现电动机顺序控制的实训电路。线路的动作过程：先合上电源开关</a:t>
            </a:r>
            <a:r>
              <a:rPr lang="en-US" altLang="zh-CN" sz="2400" dirty="0">
                <a:latin typeface="微软雅黑" pitchFamily="34" charset="-122"/>
                <a:ea typeface="微软雅黑" pitchFamily="34" charset="-122"/>
              </a:rPr>
              <a:t>QS</a:t>
            </a:r>
            <a:r>
              <a:rPr lang="zh-CN" altLang="zh-CN" sz="2400" dirty="0">
                <a:latin typeface="微软雅黑" pitchFamily="34" charset="-122"/>
                <a:ea typeface="微软雅黑" pitchFamily="34" charset="-122"/>
              </a:rPr>
              <a:t>。</a:t>
            </a:r>
          </a:p>
          <a:p>
            <a:pPr>
              <a:lnSpc>
                <a:spcPct val="150000"/>
              </a:lnSpc>
            </a:pPr>
            <a:r>
              <a:rPr lang="en-US" altLang="zh-CN" sz="2400" dirty="0">
                <a:latin typeface="微软雅黑" pitchFamily="34" charset="-122"/>
                <a:ea typeface="微软雅黑" pitchFamily="34" charset="-122"/>
              </a:rPr>
              <a:t>    </a:t>
            </a:r>
            <a:r>
              <a:rPr lang="zh-CN" altLang="zh-CN" sz="2400" dirty="0">
                <a:latin typeface="微软雅黑" pitchFamily="34" charset="-122"/>
                <a:ea typeface="微软雅黑" pitchFamily="34" charset="-122"/>
              </a:rPr>
              <a:t>只有先按下按钮</a:t>
            </a:r>
            <a:r>
              <a:rPr lang="en-US" altLang="zh-CN" sz="2400" dirty="0">
                <a:latin typeface="微软雅黑" pitchFamily="34" charset="-122"/>
                <a:ea typeface="微软雅黑" pitchFamily="34" charset="-122"/>
              </a:rPr>
              <a:t>SB1</a:t>
            </a:r>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KM1</a:t>
            </a:r>
            <a:r>
              <a:rPr lang="zh-CN" altLang="zh-CN" sz="2400" dirty="0">
                <a:latin typeface="微软雅黑" pitchFamily="34" charset="-122"/>
                <a:ea typeface="微软雅黑" pitchFamily="34" charset="-122"/>
              </a:rPr>
              <a:t>线圈得电→</a:t>
            </a:r>
            <a:r>
              <a:rPr lang="en-US" altLang="zh-CN" sz="2400" dirty="0" err="1">
                <a:latin typeface="微软雅黑" pitchFamily="34" charset="-122"/>
                <a:ea typeface="微软雅黑" pitchFamily="34" charset="-122"/>
              </a:rPr>
              <a:t>KMl</a:t>
            </a:r>
            <a:r>
              <a:rPr lang="zh-CN" altLang="zh-CN" sz="2400" dirty="0">
                <a:latin typeface="微软雅黑" pitchFamily="34" charset="-122"/>
                <a:ea typeface="微软雅黑" pitchFamily="34" charset="-122"/>
              </a:rPr>
              <a:t>主辅触头闭合并自锁→</a:t>
            </a:r>
            <a:r>
              <a:rPr lang="en-US" altLang="zh-CN" sz="2400" dirty="0">
                <a:latin typeface="微软雅黑" pitchFamily="34" charset="-122"/>
                <a:ea typeface="微软雅黑" pitchFamily="34" charset="-122"/>
              </a:rPr>
              <a:t>M1</a:t>
            </a:r>
            <a:r>
              <a:rPr lang="zh-CN" altLang="zh-CN" sz="2400" dirty="0">
                <a:latin typeface="微软雅黑" pitchFamily="34" charset="-122"/>
                <a:ea typeface="微软雅黑" pitchFamily="34" charset="-122"/>
              </a:rPr>
              <a:t>启动运转后，再按下按钮</a:t>
            </a:r>
            <a:r>
              <a:rPr lang="en-US" altLang="zh-CN" sz="2400" dirty="0">
                <a:latin typeface="微软雅黑" pitchFamily="34" charset="-122"/>
                <a:ea typeface="微软雅黑" pitchFamily="34" charset="-122"/>
              </a:rPr>
              <a:t>SB2</a:t>
            </a:r>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KM2</a:t>
            </a:r>
            <a:r>
              <a:rPr lang="zh-CN" altLang="zh-CN" sz="2400" dirty="0">
                <a:latin typeface="微软雅黑" pitchFamily="34" charset="-122"/>
                <a:ea typeface="微软雅黑" pitchFamily="34" charset="-122"/>
              </a:rPr>
              <a:t>线圈得电→</a:t>
            </a:r>
            <a:r>
              <a:rPr lang="en-US" altLang="zh-CN" sz="2400" dirty="0">
                <a:latin typeface="微软雅黑" pitchFamily="34" charset="-122"/>
                <a:ea typeface="微软雅黑" pitchFamily="34" charset="-122"/>
              </a:rPr>
              <a:t> KM2</a:t>
            </a:r>
            <a:r>
              <a:rPr lang="zh-CN" altLang="zh-CN" sz="2400" dirty="0">
                <a:latin typeface="微软雅黑" pitchFamily="34" charset="-122"/>
                <a:ea typeface="微软雅黑" pitchFamily="34" charset="-122"/>
              </a:rPr>
              <a:t>主触头闭合并自锁→</a:t>
            </a:r>
            <a:r>
              <a:rPr lang="en-US" altLang="zh-CN" sz="2400" dirty="0">
                <a:latin typeface="微软雅黑" pitchFamily="34" charset="-122"/>
                <a:ea typeface="微软雅黑" pitchFamily="34" charset="-122"/>
              </a:rPr>
              <a:t>M2</a:t>
            </a:r>
            <a:r>
              <a:rPr lang="zh-CN" altLang="zh-CN" sz="2400" dirty="0">
                <a:latin typeface="微软雅黑" pitchFamily="34" charset="-122"/>
                <a:ea typeface="微软雅黑" pitchFamily="34" charset="-122"/>
              </a:rPr>
              <a:t>启动运转。</a:t>
            </a:r>
          </a:p>
        </p:txBody>
      </p:sp>
      <p:sp>
        <p:nvSpPr>
          <p:cNvPr id="10" name="TextBox 16"/>
          <p:cNvSpPr txBox="1">
            <a:spLocks noChangeArrowheads="1"/>
          </p:cNvSpPr>
          <p:nvPr/>
        </p:nvSpPr>
        <p:spPr bwMode="auto">
          <a:xfrm>
            <a:off x="597581" y="1556792"/>
            <a:ext cx="33233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b="1" dirty="0" smtClean="0">
                <a:solidFill>
                  <a:schemeClr val="tx2"/>
                </a:solidFill>
                <a:latin typeface="微软雅黑" pitchFamily="34" charset="-122"/>
                <a:ea typeface="微软雅黑" pitchFamily="34" charset="-122"/>
                <a:cs typeface="+mj-cs"/>
              </a:rPr>
              <a:t>1. </a:t>
            </a:r>
            <a:r>
              <a:rPr lang="zh-CN" altLang="en-US" sz="2400" b="1" dirty="0" smtClean="0">
                <a:solidFill>
                  <a:schemeClr val="tx2"/>
                </a:solidFill>
                <a:latin typeface="微软雅黑" pitchFamily="34" charset="-122"/>
                <a:ea typeface="微软雅黑" pitchFamily="34" charset="-122"/>
                <a:cs typeface="+mj-cs"/>
              </a:rPr>
              <a:t>训练内容和控制要求</a:t>
            </a:r>
            <a:endParaRPr lang="zh-CN" altLang="en-US" sz="2400" b="1" dirty="0">
              <a:solidFill>
                <a:schemeClr val="tx2"/>
              </a:solidFill>
              <a:latin typeface="微软雅黑" pitchFamily="34" charset="-122"/>
              <a:ea typeface="微软雅黑" pitchFamily="34" charset="-122"/>
              <a:cs typeface="+mj-cs"/>
            </a:endParaRPr>
          </a:p>
        </p:txBody>
      </p:sp>
    </p:spTree>
    <p:extLst>
      <p:ext uri="{BB962C8B-B14F-4D97-AF65-F5344CB8AC3E}">
        <p14:creationId xmlns:p14="http://schemas.microsoft.com/office/powerpoint/2010/main" val="1849901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2_A000120140530A80PPBG">
  <a:themeElements>
    <a:clrScheme name="自定义 30">
      <a:dk1>
        <a:srgbClr val="47494B"/>
      </a:dk1>
      <a:lt1>
        <a:srgbClr val="FFFFFF"/>
      </a:lt1>
      <a:dk2>
        <a:srgbClr val="454749"/>
      </a:dk2>
      <a:lt2>
        <a:srgbClr val="EAF5FC"/>
      </a:lt2>
      <a:accent1>
        <a:srgbClr val="78AEEE"/>
      </a:accent1>
      <a:accent2>
        <a:srgbClr val="7982BD"/>
      </a:accent2>
      <a:accent3>
        <a:srgbClr val="A9ADDF"/>
      </a:accent3>
      <a:accent4>
        <a:srgbClr val="9D9394"/>
      </a:accent4>
      <a:accent5>
        <a:srgbClr val="3DA4C9"/>
      </a:accent5>
      <a:accent6>
        <a:srgbClr val="FFC000"/>
      </a:accent6>
      <a:hlink>
        <a:srgbClr val="00B0F0"/>
      </a:hlink>
      <a:folHlink>
        <a:srgbClr val="AFB2B4"/>
      </a:folHlink>
    </a:clrScheme>
    <a:fontScheme name="自定义 2">
      <a:majorFont>
        <a:latin typeface="Baskerville Old Face"/>
        <a:ea typeface="微软雅黑"/>
        <a:cs typeface=""/>
      </a:majorFont>
      <a:minorFont>
        <a:latin typeface="Calibri"/>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3371</TotalTime>
  <Words>900</Words>
  <Application>Microsoft Office PowerPoint</Application>
  <PresentationFormat>全屏显示(4:3)</PresentationFormat>
  <Paragraphs>146</Paragraphs>
  <Slides>16</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16</vt:i4>
      </vt:variant>
    </vt:vector>
  </HeadingPairs>
  <TitlesOfParts>
    <vt:vector size="28" baseType="lpstr">
      <vt:lpstr>Kozuka Gothic Pr6N B</vt:lpstr>
      <vt:lpstr>方正舒体</vt:lpstr>
      <vt:lpstr>宋体</vt:lpstr>
      <vt:lpstr>微软雅黑</vt:lpstr>
      <vt:lpstr>幼圆</vt:lpstr>
      <vt:lpstr>Aharoni</vt:lpstr>
      <vt:lpstr>Arial</vt:lpstr>
      <vt:lpstr>Arial Black</vt:lpstr>
      <vt:lpstr>Calibri</vt:lpstr>
      <vt:lpstr>Palace Script MT</vt:lpstr>
      <vt:lpstr>Wingdings</vt:lpstr>
      <vt:lpstr>2_A000120140530A80PPBG</vt:lpstr>
      <vt:lpstr>电气控制与PLC技术</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lkx</dc:creator>
  <cp:lastModifiedBy>gta</cp:lastModifiedBy>
  <cp:revision>515</cp:revision>
  <dcterms:created xsi:type="dcterms:W3CDTF">2008-06-05T04:49:45Z</dcterms:created>
  <dcterms:modified xsi:type="dcterms:W3CDTF">2014-12-02T01:53:29Z</dcterms:modified>
</cp:coreProperties>
</file>