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22"/>
  </p:notesMasterIdLst>
  <p:sldIdLst>
    <p:sldId id="589" r:id="rId2"/>
    <p:sldId id="588" r:id="rId3"/>
    <p:sldId id="455" r:id="rId4"/>
    <p:sldId id="456" r:id="rId5"/>
    <p:sldId id="457" r:id="rId6"/>
    <p:sldId id="576" r:id="rId7"/>
    <p:sldId id="578" r:id="rId8"/>
    <p:sldId id="579" r:id="rId9"/>
    <p:sldId id="580" r:id="rId10"/>
    <p:sldId id="581" r:id="rId11"/>
    <p:sldId id="582" r:id="rId12"/>
    <p:sldId id="583" r:id="rId13"/>
    <p:sldId id="482" r:id="rId14"/>
    <p:sldId id="512" r:id="rId15"/>
    <p:sldId id="585" r:id="rId16"/>
    <p:sldId id="584" r:id="rId17"/>
    <p:sldId id="513" r:id="rId18"/>
    <p:sldId id="485" r:id="rId19"/>
    <p:sldId id="487" r:id="rId20"/>
    <p:sldId id="587" r:id="rId2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9" autoAdjust="0"/>
    <p:restoredTop sz="99534" autoAdjust="0"/>
  </p:normalViewPr>
  <p:slideViewPr>
    <p:cSldViewPr>
      <p:cViewPr varScale="1">
        <p:scale>
          <a:sx n="83" d="100"/>
          <a:sy n="83" d="100"/>
        </p:scale>
        <p:origin x="4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51952-DF11-414D-8E94-11A720D04309}" type="doc">
      <dgm:prSet loTypeId="urn:microsoft.com/office/officeart/2008/layout/HexagonCluster" loCatId="picture" qsTypeId="urn:microsoft.com/office/officeart/2005/8/quickstyle/simple1" qsCatId="simple" csTypeId="urn:microsoft.com/office/officeart/2005/8/colors/accent1_2" csCatId="accent1" phldr="1"/>
      <dgm:spPr/>
    </dgm:pt>
    <dgm:pt modelId="{4204F26B-3A55-4539-88AD-4D267BEAF0C3}">
      <dgm:prSet phldrT="[文本]"/>
      <dgm:spPr>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a:glow rad="228600">
            <a:srgbClr val="7030A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896E334-0F0D-4FDC-9C6A-FBCB43EA4DBB}" type="parTrans" cxnId="{194C7425-4535-40C9-8BC2-F3293B534CF4}">
      <dgm:prSet/>
      <dgm:spPr/>
      <dgm:t>
        <a:bodyPr/>
        <a:lstStyle/>
        <a:p>
          <a:endParaRPr lang="zh-CN" altLang="en-US"/>
        </a:p>
      </dgm:t>
    </dgm:pt>
    <dgm:pt modelId="{EBCE2EE9-5A8D-4DCF-BC84-B7094A71D8BD}" type="sibTrans" cxnId="{194C7425-4535-40C9-8BC2-F3293B534CF4}">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ln>
        <a:effectLst>
          <a:glow rad="101600">
            <a:srgbClr val="FFC000">
              <a:alpha val="40000"/>
            </a:srgbClr>
          </a:glow>
        </a:effectLst>
        <a:scene3d>
          <a:camera prst="orthographicFront"/>
          <a:lightRig rig="threePt" dir="t"/>
        </a:scene3d>
        <a:sp3d>
          <a:bevelT w="139700" h="139700" prst="divot"/>
        </a:sp3d>
      </dgm:spPr>
      <dgm:t>
        <a:bodyPr/>
        <a:lstStyle/>
        <a:p>
          <a:endParaRPr lang="zh-CN" altLang="en-US"/>
        </a:p>
      </dgm:t>
    </dgm:pt>
    <dgm:pt modelId="{6AD91F41-9D87-4B28-A90C-000582152DA3}">
      <dgm:prSet phldrT="[文本]"/>
      <dgm:spPr>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a:glow rad="139700">
            <a:srgbClr val="FF0000">
              <a:alpha val="40000"/>
            </a:srgbClr>
          </a:glow>
        </a:effectLst>
        <a:scene3d>
          <a:camera prst="orthographicFront"/>
          <a:lightRig rig="threePt" dir="t"/>
        </a:scene3d>
        <a:sp3d>
          <a:bevelT w="139700" h="139700" prst="divot"/>
        </a:sp3d>
      </dgm:spPr>
      <dgm:t>
        <a:bodyPr/>
        <a:lstStyle/>
        <a:p>
          <a:endParaRPr lang="zh-CN" altLang="en-US" dirty="0">
            <a:solidFill>
              <a:sysClr val="window" lastClr="FFFFFF"/>
            </a:solidFill>
            <a:latin typeface="Calibri"/>
            <a:ea typeface="宋体" panose="02010600030101010101" pitchFamily="2" charset="-122"/>
            <a:cs typeface="+mn-cs"/>
          </a:endParaRPr>
        </a:p>
      </dgm:t>
    </dgm:pt>
    <dgm:pt modelId="{8423E01E-2225-41F9-A828-73827A594088}" type="parTrans" cxnId="{9F6C44D3-A92E-4DCC-A9E6-B9D9BC4F8AE7}">
      <dgm:prSet/>
      <dgm:spPr/>
      <dgm:t>
        <a:bodyPr/>
        <a:lstStyle/>
        <a:p>
          <a:endParaRPr lang="zh-CN" altLang="en-US"/>
        </a:p>
      </dgm:t>
    </dgm:pt>
    <dgm:pt modelId="{D5855A68-0427-4E38-8152-3AB06B90D261}" type="sibTrans" cxnId="{9F6C44D3-A92E-4DCC-A9E6-B9D9BC4F8A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ln>
        <a:effectLst>
          <a:glow rad="139700">
            <a:schemeClr val="accent6">
              <a:lumMod val="60000"/>
              <a:lumOff val="40000"/>
              <a:alpha val="40000"/>
            </a:schemeClr>
          </a:glow>
        </a:effectLst>
        <a:scene3d>
          <a:camera prst="orthographicFront"/>
          <a:lightRig rig="threePt" dir="t"/>
        </a:scene3d>
        <a:sp3d>
          <a:bevelT w="139700" h="139700" prst="divot"/>
        </a:sp3d>
      </dgm:spPr>
      <dgm:t>
        <a:bodyPr/>
        <a:lstStyle/>
        <a:p>
          <a:endParaRPr lang="zh-CN" altLang="en-US"/>
        </a:p>
      </dgm:t>
    </dgm:pt>
    <dgm:pt modelId="{DB5356A4-CD20-4294-A981-D9D284EF1AC8}" type="pres">
      <dgm:prSet presAssocID="{7B651952-DF11-414D-8E94-11A720D04309}" presName="Name0" presStyleCnt="0">
        <dgm:presLayoutVars>
          <dgm:chMax val="21"/>
          <dgm:chPref val="21"/>
        </dgm:presLayoutVars>
      </dgm:prSet>
      <dgm:spPr/>
    </dgm:pt>
    <dgm:pt modelId="{DECBA780-AF2F-4ECD-91CC-93FBA12D928B}" type="pres">
      <dgm:prSet presAssocID="{4204F26B-3A55-4539-88AD-4D267BEAF0C3}" presName="text1" presStyleCnt="0"/>
      <dgm:spPr>
        <a:scene3d>
          <a:camera prst="orthographicFront"/>
          <a:lightRig rig="threePt" dir="t"/>
        </a:scene3d>
        <a:sp3d>
          <a:bevelT w="139700" h="139700" prst="divot"/>
        </a:sp3d>
      </dgm:spPr>
    </dgm:pt>
    <dgm:pt modelId="{63F0DA21-6737-48BB-827B-424778B9EAA1}" type="pres">
      <dgm:prSet presAssocID="{4204F26B-3A55-4539-88AD-4D267BEAF0C3}" presName="textRepeatNode" presStyleLbl="alignNode1" presStyleIdx="0" presStyleCnt="2">
        <dgm:presLayoutVars>
          <dgm:chMax val="0"/>
          <dgm:chPref val="0"/>
          <dgm:bulletEnabled val="1"/>
        </dgm:presLayoutVars>
      </dgm:prSet>
      <dgm:spPr>
        <a:xfrm>
          <a:off x="1467504" y="1127066"/>
          <a:ext cx="1755092" cy="1513530"/>
        </a:xfrm>
        <a:prstGeom prst="hexagon">
          <a:avLst>
            <a:gd name="adj" fmla="val 25000"/>
            <a:gd name="vf" fmla="val 115470"/>
          </a:avLst>
        </a:prstGeom>
      </dgm:spPr>
      <dgm:t>
        <a:bodyPr/>
        <a:lstStyle/>
        <a:p>
          <a:endParaRPr lang="zh-CN" altLang="en-US"/>
        </a:p>
      </dgm:t>
    </dgm:pt>
    <dgm:pt modelId="{A70601C7-A116-4B80-8628-B636CB46E395}" type="pres">
      <dgm:prSet presAssocID="{4204F26B-3A55-4539-88AD-4D267BEAF0C3}" presName="textaccent1" presStyleCnt="0"/>
      <dgm:spPr>
        <a:scene3d>
          <a:camera prst="orthographicFront"/>
          <a:lightRig rig="threePt" dir="t"/>
        </a:scene3d>
        <a:sp3d>
          <a:bevelT w="139700" h="139700" prst="divot"/>
        </a:sp3d>
      </dgm:spPr>
    </dgm:pt>
    <dgm:pt modelId="{18785B9D-0F5B-40B6-B477-82C597640808}" type="pres">
      <dgm:prSet presAssocID="{4204F26B-3A55-4539-88AD-4D267BEAF0C3}" presName="accentRepeatNode" presStyleLbl="solidAlignAcc1" presStyleIdx="0" presStyleCnt="4" custLinFactX="-100000" custLinFactY="65419" custLinFactNeighborX="-141224" custLinFactNeighborY="100000"/>
      <dgm:spPr>
        <a:xfrm>
          <a:off x="1522312"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7F6DFD73-FBBC-4BA2-B7D2-9C25D56AA372}" type="pres">
      <dgm:prSet presAssocID="{EBCE2EE9-5A8D-4DCF-BC84-B7094A71D8BD}" presName="image1" presStyleCnt="0"/>
      <dgm:spPr>
        <a:scene3d>
          <a:camera prst="orthographicFront"/>
          <a:lightRig rig="threePt" dir="t"/>
        </a:scene3d>
        <a:sp3d>
          <a:bevelT w="139700" h="139700" prst="divot"/>
        </a:sp3d>
      </dgm:spPr>
    </dgm:pt>
    <dgm:pt modelId="{373AD755-68DA-4BF5-9807-A0AF3B44D39B}" type="pres">
      <dgm:prSet presAssocID="{EBCE2EE9-5A8D-4DCF-BC84-B7094A71D8BD}" presName="imageRepeatNode" presStyleLbl="alignAcc1" presStyleIdx="0" presStyleCnt="2" custLinFactNeighborX="5237" custLinFactNeighborY="-1890"/>
      <dgm:spPr>
        <a:xfrm>
          <a:off x="0" y="311730"/>
          <a:ext cx="1755092" cy="1513530"/>
        </a:xfrm>
        <a:prstGeom prst="hexagon">
          <a:avLst>
            <a:gd name="adj" fmla="val 25000"/>
            <a:gd name="vf" fmla="val 115470"/>
          </a:avLst>
        </a:prstGeom>
      </dgm:spPr>
      <dgm:t>
        <a:bodyPr/>
        <a:lstStyle/>
        <a:p>
          <a:endParaRPr lang="zh-CN" altLang="en-US"/>
        </a:p>
      </dgm:t>
    </dgm:pt>
    <dgm:pt modelId="{5C4874E3-4535-4C7F-9BE2-7CAB0DF80654}" type="pres">
      <dgm:prSet presAssocID="{EBCE2EE9-5A8D-4DCF-BC84-B7094A71D8BD}" presName="imageaccent1" presStyleCnt="0"/>
      <dgm:spPr>
        <a:scene3d>
          <a:camera prst="orthographicFront"/>
          <a:lightRig rig="threePt" dir="t"/>
        </a:scene3d>
        <a:sp3d>
          <a:bevelT w="139700" h="139700" prst="divot"/>
        </a:sp3d>
      </dgm:spPr>
    </dgm:pt>
    <dgm:pt modelId="{E78E1D52-9A06-4C3A-B85F-4A84A3583BF1}" type="pres">
      <dgm:prSet presAssocID="{EBCE2EE9-5A8D-4DCF-BC84-B7094A71D8BD}" presName="accentRepeatNode" presStyleLbl="solidAlignAcc1" presStyleIdx="1" presStyleCnt="4" custLinFactX="139304" custLinFactY="-200000" custLinFactNeighborX="200000" custLinFactNeighborY="-265707"/>
      <dgm:spPr>
        <a:xfrm>
          <a:off x="1195926"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ED730A21-CECA-4465-8E58-5D1B1A478710}" type="pres">
      <dgm:prSet presAssocID="{6AD91F41-9D87-4B28-A90C-000582152DA3}" presName="text2" presStyleCnt="0"/>
      <dgm:spPr>
        <a:scene3d>
          <a:camera prst="orthographicFront"/>
          <a:lightRig rig="threePt" dir="t"/>
        </a:scene3d>
        <a:sp3d>
          <a:bevelT w="139700" h="139700" prst="divot"/>
        </a:sp3d>
      </dgm:spPr>
    </dgm:pt>
    <dgm:pt modelId="{109CB03B-7F17-4F1C-BB03-C84FBAB06190}" type="pres">
      <dgm:prSet presAssocID="{6AD91F41-9D87-4B28-A90C-000582152DA3}" presName="textRepeatNode" presStyleLbl="alignNode1" presStyleIdx="1" presStyleCnt="2" custScaleX="98552" custLinFactNeighborX="1340" custLinFactNeighborY="3192">
        <dgm:presLayoutVars>
          <dgm:chMax val="0"/>
          <dgm:chPref val="0"/>
          <dgm:bulletEnabled val="1"/>
        </dgm:presLayoutVars>
      </dgm:prSet>
      <dgm:spPr>
        <a:xfrm>
          <a:off x="2899837" y="72002"/>
          <a:ext cx="1729679" cy="1513530"/>
        </a:xfrm>
        <a:prstGeom prst="hexagon">
          <a:avLst>
            <a:gd name="adj" fmla="val 25000"/>
            <a:gd name="vf" fmla="val 115470"/>
          </a:avLst>
        </a:prstGeom>
      </dgm:spPr>
      <dgm:t>
        <a:bodyPr/>
        <a:lstStyle/>
        <a:p>
          <a:endParaRPr lang="zh-CN" altLang="en-US"/>
        </a:p>
      </dgm:t>
    </dgm:pt>
    <dgm:pt modelId="{05B7D1AE-E4A6-4276-8A01-37C248CE9D41}" type="pres">
      <dgm:prSet presAssocID="{6AD91F41-9D87-4B28-A90C-000582152DA3}" presName="textaccent2" presStyleCnt="0"/>
      <dgm:spPr>
        <a:scene3d>
          <a:camera prst="orthographicFront"/>
          <a:lightRig rig="threePt" dir="t"/>
        </a:scene3d>
        <a:sp3d>
          <a:bevelT w="139700" h="139700" prst="divot"/>
        </a:sp3d>
      </dgm:spPr>
    </dgm:pt>
    <dgm:pt modelId="{4A919062-BD18-4EFF-97C0-9F2C9198A016}" type="pres">
      <dgm:prSet presAssocID="{6AD91F41-9D87-4B28-A90C-000582152DA3}" presName="accentRepeatNode" presStyleLbl="solidAlignAcc1" presStyleIdx="2" presStyleCnt="4" custLinFactX="100000" custLinFactY="-200000" custLinFactNeighborX="197450" custLinFactNeighborY="-225023"/>
      <dgm:spPr>
        <a:xfrm>
          <a:off x="4131550" y="161636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 modelId="{8D5A2D0B-9F4D-42EA-A183-6B571EC09EFB}" type="pres">
      <dgm:prSet presAssocID="{D5855A68-0427-4E38-8152-3AB06B90D261}" presName="image2" presStyleCnt="0"/>
      <dgm:spPr>
        <a:scene3d>
          <a:camera prst="orthographicFront"/>
          <a:lightRig rig="threePt" dir="t"/>
        </a:scene3d>
        <a:sp3d>
          <a:bevelT w="139700" h="139700" prst="divot"/>
        </a:sp3d>
      </dgm:spPr>
    </dgm:pt>
    <dgm:pt modelId="{B6D904E6-F0C5-42BD-96B4-0E85AFB088BE}" type="pres">
      <dgm:prSet presAssocID="{D5855A68-0427-4E38-8152-3AB06B90D261}" presName="imageRepeatNode" presStyleLbl="alignAcc1" presStyleIdx="1" presStyleCnt="2" custLinFactNeighborX="-300" custLinFactNeighborY="1656"/>
      <dgm:spPr>
        <a:xfrm>
          <a:off x="4403128" y="1180570"/>
          <a:ext cx="1755092" cy="1513530"/>
        </a:xfrm>
        <a:prstGeom prst="hexagon">
          <a:avLst>
            <a:gd name="adj" fmla="val 25000"/>
            <a:gd name="vf" fmla="val 115470"/>
          </a:avLst>
        </a:prstGeom>
      </dgm:spPr>
      <dgm:t>
        <a:bodyPr/>
        <a:lstStyle/>
        <a:p>
          <a:endParaRPr lang="zh-CN" altLang="en-US"/>
        </a:p>
      </dgm:t>
    </dgm:pt>
    <dgm:pt modelId="{BDCD2C9A-EA97-4C07-9072-5B75A320E08B}" type="pres">
      <dgm:prSet presAssocID="{D5855A68-0427-4E38-8152-3AB06B90D261}" presName="imageaccent2" presStyleCnt="0"/>
      <dgm:spPr>
        <a:scene3d>
          <a:camera prst="orthographicFront"/>
          <a:lightRig rig="threePt" dir="t"/>
        </a:scene3d>
        <a:sp3d>
          <a:bevelT w="139700" h="139700" prst="divot"/>
        </a:sp3d>
      </dgm:spPr>
    </dgm:pt>
    <dgm:pt modelId="{452A2E50-1BC1-4B1A-AFB6-B046F1D753A5}" type="pres">
      <dgm:prSet presAssocID="{D5855A68-0427-4E38-8152-3AB06B90D261}" presName="accentRepeatNode" presStyleLbl="solidAlignAcc1" presStyleIdx="3" presStyleCnt="4" custLinFactX="-100000" custLinFactNeighborX="-168192" custLinFactNeighborY="84051"/>
      <dgm:spPr>
        <a:xfrm>
          <a:off x="4457936" y="1795451"/>
          <a:ext cx="205068" cy="176993"/>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ln>
        <a:effectLst/>
        <a:scene3d>
          <a:camera prst="orthographicFront"/>
          <a:lightRig rig="threePt" dir="t"/>
        </a:scene3d>
        <a:sp3d>
          <a:bevelT w="139700" h="139700" prst="divot"/>
        </a:sp3d>
      </dgm:spPr>
    </dgm:pt>
  </dgm:ptLst>
  <dgm:cxnLst>
    <dgm:cxn modelId="{E6317DB5-FBFC-47D4-BDC6-232893509663}" type="presOf" srcId="{6AD91F41-9D87-4B28-A90C-000582152DA3}" destId="{109CB03B-7F17-4F1C-BB03-C84FBAB06190}" srcOrd="0" destOrd="0" presId="urn:microsoft.com/office/officeart/2008/layout/HexagonCluster"/>
    <dgm:cxn modelId="{9F6C44D3-A92E-4DCC-A9E6-B9D9BC4F8AE7}" srcId="{7B651952-DF11-414D-8E94-11A720D04309}" destId="{6AD91F41-9D87-4B28-A90C-000582152DA3}" srcOrd="1" destOrd="0" parTransId="{8423E01E-2225-41F9-A828-73827A594088}" sibTransId="{D5855A68-0427-4E38-8152-3AB06B90D261}"/>
    <dgm:cxn modelId="{453B09DD-16EE-403B-BEC9-A28D29D9118E}" type="presOf" srcId="{7B651952-DF11-414D-8E94-11A720D04309}" destId="{DB5356A4-CD20-4294-A981-D9D284EF1AC8}" srcOrd="0" destOrd="0" presId="urn:microsoft.com/office/officeart/2008/layout/HexagonCluster"/>
    <dgm:cxn modelId="{44456646-9031-4DDB-8274-B8D0FCD12DE7}" type="presOf" srcId="{D5855A68-0427-4E38-8152-3AB06B90D261}" destId="{B6D904E6-F0C5-42BD-96B4-0E85AFB088BE}" srcOrd="0" destOrd="0" presId="urn:microsoft.com/office/officeart/2008/layout/HexagonCluster"/>
    <dgm:cxn modelId="{D1C7333F-D9E3-4BBD-B272-1501309E4C85}" type="presOf" srcId="{EBCE2EE9-5A8D-4DCF-BC84-B7094A71D8BD}" destId="{373AD755-68DA-4BF5-9807-A0AF3B44D39B}" srcOrd="0" destOrd="0" presId="urn:microsoft.com/office/officeart/2008/layout/HexagonCluster"/>
    <dgm:cxn modelId="{C67603D2-EBC7-45BA-BD6B-A73B532FE4F1}" type="presOf" srcId="{4204F26B-3A55-4539-88AD-4D267BEAF0C3}" destId="{63F0DA21-6737-48BB-827B-424778B9EAA1}" srcOrd="0" destOrd="0" presId="urn:microsoft.com/office/officeart/2008/layout/HexagonCluster"/>
    <dgm:cxn modelId="{194C7425-4535-40C9-8BC2-F3293B534CF4}" srcId="{7B651952-DF11-414D-8E94-11A720D04309}" destId="{4204F26B-3A55-4539-88AD-4D267BEAF0C3}" srcOrd="0" destOrd="0" parTransId="{8896E334-0F0D-4FDC-9C6A-FBCB43EA4DBB}" sibTransId="{EBCE2EE9-5A8D-4DCF-BC84-B7094A71D8BD}"/>
    <dgm:cxn modelId="{E9E66CC4-C3C2-4BD7-B157-1A44867B2228}" type="presParOf" srcId="{DB5356A4-CD20-4294-A981-D9D284EF1AC8}" destId="{DECBA780-AF2F-4ECD-91CC-93FBA12D928B}" srcOrd="0" destOrd="0" presId="urn:microsoft.com/office/officeart/2008/layout/HexagonCluster"/>
    <dgm:cxn modelId="{33E77703-F50A-4A35-B274-B2DA7B5D3E39}" type="presParOf" srcId="{DECBA780-AF2F-4ECD-91CC-93FBA12D928B}" destId="{63F0DA21-6737-48BB-827B-424778B9EAA1}" srcOrd="0" destOrd="0" presId="urn:microsoft.com/office/officeart/2008/layout/HexagonCluster"/>
    <dgm:cxn modelId="{283CBF48-B3DF-4640-AF23-179D7E9503BD}" type="presParOf" srcId="{DB5356A4-CD20-4294-A981-D9D284EF1AC8}" destId="{A70601C7-A116-4B80-8628-B636CB46E395}" srcOrd="1" destOrd="0" presId="urn:microsoft.com/office/officeart/2008/layout/HexagonCluster"/>
    <dgm:cxn modelId="{AD805132-7CCB-4926-97D1-F2236BD67A44}" type="presParOf" srcId="{A70601C7-A116-4B80-8628-B636CB46E395}" destId="{18785B9D-0F5B-40B6-B477-82C597640808}" srcOrd="0" destOrd="0" presId="urn:microsoft.com/office/officeart/2008/layout/HexagonCluster"/>
    <dgm:cxn modelId="{659087B3-3259-4D41-B4E4-4BF7B205BE47}" type="presParOf" srcId="{DB5356A4-CD20-4294-A981-D9D284EF1AC8}" destId="{7F6DFD73-FBBC-4BA2-B7D2-9C25D56AA372}" srcOrd="2" destOrd="0" presId="urn:microsoft.com/office/officeart/2008/layout/HexagonCluster"/>
    <dgm:cxn modelId="{8ACB33DD-2376-4388-8A9C-40798709F1E0}" type="presParOf" srcId="{7F6DFD73-FBBC-4BA2-B7D2-9C25D56AA372}" destId="{373AD755-68DA-4BF5-9807-A0AF3B44D39B}" srcOrd="0" destOrd="0" presId="urn:microsoft.com/office/officeart/2008/layout/HexagonCluster"/>
    <dgm:cxn modelId="{3C609460-46A0-4332-A19C-F3DF2C0615DA}" type="presParOf" srcId="{DB5356A4-CD20-4294-A981-D9D284EF1AC8}" destId="{5C4874E3-4535-4C7F-9BE2-7CAB0DF80654}" srcOrd="3" destOrd="0" presId="urn:microsoft.com/office/officeart/2008/layout/HexagonCluster"/>
    <dgm:cxn modelId="{CF82EE6B-7C37-41DF-BCF2-968EDE82502A}" type="presParOf" srcId="{5C4874E3-4535-4C7F-9BE2-7CAB0DF80654}" destId="{E78E1D52-9A06-4C3A-B85F-4A84A3583BF1}" srcOrd="0" destOrd="0" presId="urn:microsoft.com/office/officeart/2008/layout/HexagonCluster"/>
    <dgm:cxn modelId="{F74C7FD0-577C-4C70-9836-AE752A810D15}" type="presParOf" srcId="{DB5356A4-CD20-4294-A981-D9D284EF1AC8}" destId="{ED730A21-CECA-4465-8E58-5D1B1A478710}" srcOrd="4" destOrd="0" presId="urn:microsoft.com/office/officeart/2008/layout/HexagonCluster"/>
    <dgm:cxn modelId="{73D1DF15-DAD4-4181-9EE2-BD08124FBE14}" type="presParOf" srcId="{ED730A21-CECA-4465-8E58-5D1B1A478710}" destId="{109CB03B-7F17-4F1C-BB03-C84FBAB06190}" srcOrd="0" destOrd="0" presId="urn:microsoft.com/office/officeart/2008/layout/HexagonCluster"/>
    <dgm:cxn modelId="{7A715466-4C9B-4AC0-8A2B-FD3A8866DAB8}" type="presParOf" srcId="{DB5356A4-CD20-4294-A981-D9D284EF1AC8}" destId="{05B7D1AE-E4A6-4276-8A01-37C248CE9D41}" srcOrd="5" destOrd="0" presId="urn:microsoft.com/office/officeart/2008/layout/HexagonCluster"/>
    <dgm:cxn modelId="{5843F3A2-0BC2-4A70-843C-8C2D0164708E}" type="presParOf" srcId="{05B7D1AE-E4A6-4276-8A01-37C248CE9D41}" destId="{4A919062-BD18-4EFF-97C0-9F2C9198A016}" srcOrd="0" destOrd="0" presId="urn:microsoft.com/office/officeart/2008/layout/HexagonCluster"/>
    <dgm:cxn modelId="{5F99BE90-F2CE-4BCE-8450-D5C844FAE4A6}" type="presParOf" srcId="{DB5356A4-CD20-4294-A981-D9D284EF1AC8}" destId="{8D5A2D0B-9F4D-42EA-A183-6B571EC09EFB}" srcOrd="6" destOrd="0" presId="urn:microsoft.com/office/officeart/2008/layout/HexagonCluster"/>
    <dgm:cxn modelId="{22485F47-C7D5-4FF6-B5F1-523C7B40B28D}" type="presParOf" srcId="{8D5A2D0B-9F4D-42EA-A183-6B571EC09EFB}" destId="{B6D904E6-F0C5-42BD-96B4-0E85AFB088BE}" srcOrd="0" destOrd="0" presId="urn:microsoft.com/office/officeart/2008/layout/HexagonCluster"/>
    <dgm:cxn modelId="{0A30D30D-CEC8-44E8-A8EF-B6B2A95CF4E6}" type="presParOf" srcId="{DB5356A4-CD20-4294-A981-D9D284EF1AC8}" destId="{BDCD2C9A-EA97-4C07-9072-5B75A320E08B}" srcOrd="7" destOrd="0" presId="urn:microsoft.com/office/officeart/2008/layout/HexagonCluster"/>
    <dgm:cxn modelId="{F3CD39B4-468D-4BEF-AD58-F3BD0638AE93}" type="presParOf" srcId="{BDCD2C9A-EA97-4C07-9072-5B75A320E08B}" destId="{452A2E50-1BC1-4B1A-AFB6-B046F1D753A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0DA21-6737-48BB-827B-424778B9EAA1}">
      <dsp:nvSpPr>
        <dsp:cNvPr id="0" name=""/>
        <dsp:cNvSpPr/>
      </dsp:nvSpPr>
      <dsp:spPr>
        <a:xfrm>
          <a:off x="1149686" y="1165225"/>
          <a:ext cx="1374992" cy="1185745"/>
        </a:xfrm>
        <a:prstGeom prst="hexagon">
          <a:avLst>
            <a:gd name="adj" fmla="val 25000"/>
            <a:gd name="vf" fmla="val 115470"/>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miter lim="800000"/>
        </a:ln>
        <a:effectLst>
          <a:glow rad="228600">
            <a:srgbClr val="7030A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1363081" y="1349249"/>
        <a:ext cx="948202" cy="817697"/>
      </dsp:txXfrm>
    </dsp:sp>
    <dsp:sp modelId="{18785B9D-0F5B-40B6-B477-82C597640808}">
      <dsp:nvSpPr>
        <dsp:cNvPr id="0" name=""/>
        <dsp:cNvSpPr/>
      </dsp:nvSpPr>
      <dsp:spPr>
        <a:xfrm>
          <a:off x="805081" y="1918232"/>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373AD755-68DA-4BF5-9807-A0AF3B44D39B}">
      <dsp:nvSpPr>
        <dsp:cNvPr id="0" name=""/>
        <dsp:cNvSpPr/>
      </dsp:nvSpPr>
      <dsp:spPr>
        <a:xfrm>
          <a:off x="72008" y="504056"/>
          <a:ext cx="1374992" cy="118574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25400" cap="flat" cmpd="sng" algn="ctr">
          <a:solidFill>
            <a:srgbClr val="4F81BD">
              <a:hueOff val="0"/>
              <a:satOff val="0"/>
              <a:lumOff val="0"/>
              <a:alphaOff val="0"/>
            </a:srgbClr>
          </a:solidFill>
          <a:prstDash val="solid"/>
          <a:miter lim="800000"/>
        </a:ln>
        <a:effectLst>
          <a:glow rad="101600">
            <a:srgbClr val="FFC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E78E1D52-9A06-4C3A-B85F-4A84A3583BF1}">
      <dsp:nvSpPr>
        <dsp:cNvPr id="0" name=""/>
        <dsp:cNvSpPr/>
      </dsp:nvSpPr>
      <dsp:spPr>
        <a:xfrm>
          <a:off x="1482040" y="902794"/>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109CB03B-7F17-4F1C-BB03-C84FBAB06190}">
      <dsp:nvSpPr>
        <dsp:cNvPr id="0" name=""/>
        <dsp:cNvSpPr/>
      </dsp:nvSpPr>
      <dsp:spPr>
        <a:xfrm>
          <a:off x="2328236" y="564315"/>
          <a:ext cx="1355082" cy="1185745"/>
        </a:xfrm>
        <a:prstGeom prst="hexagon">
          <a:avLst>
            <a:gd name="adj" fmla="val 25000"/>
            <a:gd name="vf" fmla="val 115470"/>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miter lim="800000"/>
        </a:ln>
        <a:effectLst>
          <a:glow rad="139700">
            <a:srgbClr val="FF0000">
              <a:alpha val="40000"/>
            </a:srgb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0" tIns="62230" rIns="0" bIns="62230" numCol="1" spcCol="1270" anchor="ctr" anchorCtr="0">
          <a:noAutofit/>
        </a:bodyPr>
        <a:lstStyle/>
        <a:p>
          <a:pPr lvl="0" algn="ctr" defTabSz="2178050">
            <a:lnSpc>
              <a:spcPct val="90000"/>
            </a:lnSpc>
            <a:spcBef>
              <a:spcPct val="0"/>
            </a:spcBef>
            <a:spcAft>
              <a:spcPct val="35000"/>
            </a:spcAft>
          </a:pPr>
          <a:endParaRPr lang="zh-CN" altLang="en-US" sz="4900" kern="1200" dirty="0">
            <a:solidFill>
              <a:sysClr val="window" lastClr="FFFFFF"/>
            </a:solidFill>
            <a:latin typeface="Calibri"/>
            <a:ea typeface="宋体" panose="02010600030101010101" pitchFamily="2" charset="-122"/>
            <a:cs typeface="+mn-cs"/>
          </a:endParaRPr>
        </a:p>
      </dsp:txBody>
      <dsp:txXfrm>
        <a:off x="2539972" y="749591"/>
        <a:ext cx="931610" cy="815193"/>
      </dsp:txXfrm>
    </dsp:sp>
    <dsp:sp modelId="{4A919062-BD18-4EFF-97C0-9F2C9198A016}">
      <dsp:nvSpPr>
        <dsp:cNvPr id="0" name=""/>
        <dsp:cNvSpPr/>
      </dsp:nvSpPr>
      <dsp:spPr>
        <a:xfrm>
          <a:off x="3714655" y="959207"/>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B6D904E6-F0C5-42BD-96B4-0E85AFB088BE}">
      <dsp:nvSpPr>
        <dsp:cNvPr id="0" name=""/>
        <dsp:cNvSpPr/>
      </dsp:nvSpPr>
      <dsp:spPr>
        <a:xfrm>
          <a:off x="3445418" y="1184861"/>
          <a:ext cx="1374992" cy="118574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4000" b="-24000"/>
          </a:stretch>
        </a:blipFill>
        <a:ln w="25400" cap="flat" cmpd="sng" algn="ctr">
          <a:solidFill>
            <a:srgbClr val="4F81BD">
              <a:hueOff val="0"/>
              <a:satOff val="0"/>
              <a:lumOff val="0"/>
              <a:alphaOff val="0"/>
            </a:srgbClr>
          </a:solidFill>
          <a:prstDash val="solid"/>
          <a:miter lim="800000"/>
        </a:ln>
        <a:effectLst>
          <a:glow rad="139700">
            <a:schemeClr val="accent6">
              <a:lumMod val="60000"/>
              <a:lumOff val="40000"/>
              <a:alpha val="40000"/>
            </a:scheme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 modelId="{452A2E50-1BC1-4B1A-AFB6-B046F1D753A5}">
      <dsp:nvSpPr>
        <dsp:cNvPr id="0" name=""/>
        <dsp:cNvSpPr/>
      </dsp:nvSpPr>
      <dsp:spPr>
        <a:xfrm>
          <a:off x="3061612" y="1805405"/>
          <a:ext cx="160657" cy="138662"/>
        </a:xfrm>
        <a:prstGeom prst="hexagon">
          <a:avLst>
            <a:gd name="adj" fmla="val 25000"/>
            <a:gd name="vf" fmla="val 115470"/>
          </a:avLst>
        </a:prstGeom>
        <a:solidFill>
          <a:sysClr val="window" lastClr="FFFFFF">
            <a:hueOff val="0"/>
            <a:satOff val="0"/>
            <a:lumOff val="0"/>
            <a:alphaOff val="0"/>
          </a:sysClr>
        </a:solidFill>
        <a:ln w="25400" cap="flat" cmpd="sng" algn="ctr">
          <a:solidFill>
            <a:srgbClr val="4F81BD">
              <a:hueOff val="0"/>
              <a:satOff val="0"/>
              <a:lumOff val="0"/>
              <a:alphaOff val="0"/>
            </a:srgb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B96D022A-D747-43A4-8788-B86006E41700}" type="datetimeFigureOut">
              <a:rPr lang="zh-CN" altLang="en-US" smtClean="0"/>
              <a:pPr>
                <a:defRPr/>
              </a:pPr>
              <a:t>2014/12/2</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1D9F786-0DE3-4FB6-B9CE-BB5CBE0430C9}" type="slidenum">
              <a:rPr lang="zh-CN" altLang="en-US" smtClean="0"/>
              <a:pPr>
                <a:defRPr/>
              </a:pPr>
              <a:t>‹#›</a:t>
            </a:fld>
            <a:endParaRPr lang="zh-CN" altLang="en-US" dirty="0"/>
          </a:p>
        </p:txBody>
      </p:sp>
    </p:spTree>
    <p:extLst>
      <p:ext uri="{BB962C8B-B14F-4D97-AF65-F5344CB8AC3E}">
        <p14:creationId xmlns:p14="http://schemas.microsoft.com/office/powerpoint/2010/main" val="19770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gradFill flip="none" rotWithShape="1">
          <a:gsLst>
            <a:gs pos="30000">
              <a:schemeClr val="accent1">
                <a:lumMod val="63000"/>
              </a:schemeClr>
            </a:gs>
            <a:gs pos="100000">
              <a:srgbClr val="A5C9F4">
                <a:lumMod val="33000"/>
              </a:srgbClr>
            </a:gs>
            <a:gs pos="34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14" name="组合 1"/>
          <p:cNvGrpSpPr>
            <a:grpSpLocks/>
          </p:cNvGrpSpPr>
          <p:nvPr userDrawn="1"/>
        </p:nvGrpSpPr>
        <p:grpSpPr bwMode="auto">
          <a:xfrm>
            <a:off x="6084168" y="476672"/>
            <a:ext cx="2617787" cy="1223157"/>
            <a:chOff x="-1132669" y="101366"/>
            <a:chExt cx="2617907" cy="1223080"/>
          </a:xfrm>
        </p:grpSpPr>
        <p:sp>
          <p:nvSpPr>
            <p:cNvPr id="15" name="TextBox 7"/>
            <p:cNvSpPr txBox="1">
              <a:spLocks noChangeArrowheads="1"/>
            </p:cNvSpPr>
            <p:nvPr/>
          </p:nvSpPr>
          <p:spPr bwMode="auto">
            <a:xfrm>
              <a:off x="-1132669" y="800604"/>
              <a:ext cx="2617907" cy="52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pPr fontAlgn="auto">
                <a:spcBef>
                  <a:spcPts val="0"/>
                </a:spcBef>
                <a:spcAft>
                  <a:spcPts val="0"/>
                </a:spcAft>
                <a:buFont typeface="Arial" charset="0"/>
                <a:buNone/>
                <a:defRPr/>
              </a:pPr>
              <a:r>
                <a:rPr lang="zh-CN" altLang="en-US" sz="2000" kern="0" dirty="0">
                  <a:solidFill>
                    <a:srgbClr val="FFFF00"/>
                  </a:solidFill>
                  <a:latin typeface="方正舒体" pitchFamily="2" charset="-122"/>
                  <a:ea typeface="方正舒体" pitchFamily="2" charset="-122"/>
                </a:rPr>
                <a:t>霍山县高级职业</a:t>
              </a:r>
              <a:r>
                <a:rPr lang="zh-CN" altLang="en-US" sz="2000" kern="0" dirty="0" smtClean="0">
                  <a:solidFill>
                    <a:srgbClr val="FFFF00"/>
                  </a:solidFill>
                  <a:latin typeface="方正舒体" pitchFamily="2" charset="-122"/>
                  <a:ea typeface="方正舒体" pitchFamily="2" charset="-122"/>
                </a:rPr>
                <a:t>中学</a:t>
              </a:r>
              <a:endParaRPr lang="en-US" altLang="zh-CN" sz="2000" kern="0" dirty="0" smtClean="0">
                <a:solidFill>
                  <a:srgbClr val="FFFF00"/>
                </a:solidFill>
                <a:latin typeface="方正舒体" pitchFamily="2" charset="-122"/>
                <a:ea typeface="方正舒体" pitchFamily="2" charset="-122"/>
              </a:endParaRPr>
            </a:p>
            <a:p>
              <a:pPr fontAlgn="auto">
                <a:spcBef>
                  <a:spcPts val="0"/>
                </a:spcBef>
                <a:spcAft>
                  <a:spcPts val="0"/>
                </a:spcAft>
                <a:buFont typeface="Arial" charset="0"/>
                <a:buNone/>
                <a:defRPr/>
              </a:pPr>
              <a:r>
                <a:rPr lang="en-US" altLang="zh-CN" sz="800" b="0" kern="0" dirty="0" smtClean="0">
                  <a:solidFill>
                    <a:srgbClr val="FFFF00"/>
                  </a:solidFill>
                  <a:latin typeface="Aharoni" pitchFamily="2" charset="-79"/>
                  <a:cs typeface="Aharoni" pitchFamily="2" charset="-79"/>
                </a:rPr>
                <a:t> Huo shan </a:t>
              </a:r>
              <a:r>
                <a:rPr lang="en-US" altLang="zh-CN" sz="800" b="0" kern="0" dirty="0">
                  <a:solidFill>
                    <a:srgbClr val="FFFF00"/>
                  </a:solidFill>
                  <a:latin typeface="Aharoni" pitchFamily="2" charset="-79"/>
                  <a:cs typeface="Aharoni" pitchFamily="2" charset="-79"/>
                </a:rPr>
                <a:t>county senior vocational </a:t>
              </a:r>
              <a:r>
                <a:rPr lang="en-US" altLang="zh-CN" sz="800" b="0" kern="0" dirty="0" smtClean="0">
                  <a:solidFill>
                    <a:srgbClr val="FFFF00"/>
                  </a:solidFill>
                  <a:latin typeface="Aharoni" pitchFamily="2" charset="-79"/>
                  <a:cs typeface="Aharoni" pitchFamily="2" charset="-79"/>
                </a:rPr>
                <a:t>middle school</a:t>
              </a:r>
              <a:endParaRPr lang="en-US" altLang="zh-CN" sz="800" b="0" kern="0" dirty="0" smtClean="0">
                <a:solidFill>
                  <a:srgbClr val="FFFF00"/>
                </a:solidFill>
                <a:latin typeface="Aharoni" pitchFamily="2" charset="-79"/>
                <a:ea typeface="方正舒体" pitchFamily="2" charset="-122"/>
                <a:cs typeface="Aharoni" pitchFamily="2" charset="-79"/>
              </a:endParaRPr>
            </a:p>
          </p:txBody>
        </p:sp>
        <p:pic>
          <p:nvPicPr>
            <p:cNvPr id="16" name="Picture 11"/>
            <p:cNvPicPr>
              <a:picLocks noChangeAspect="1" noChangeArrowheads="1"/>
            </p:cNvPicPr>
            <p:nvPr/>
          </p:nvPicPr>
          <p:blipFill>
            <a:blip r:embed="rId2">
              <a:clrChange>
                <a:clrFrom>
                  <a:srgbClr val="080848"/>
                </a:clrFrom>
                <a:clrTo>
                  <a:srgbClr val="080848">
                    <a:alpha val="0"/>
                  </a:srgbClr>
                </a:clrTo>
              </a:clrChange>
              <a:biLevel thresh="75000"/>
              <a:extLst>
                <a:ext uri="{BEBA8EAE-BF5A-486C-A8C5-ECC9F3942E4B}">
                  <a14:imgProps xmlns:a14="http://schemas.microsoft.com/office/drawing/2010/main">
                    <a14:imgLayer r:embed="rId3">
                      <a14:imgEffect>
                        <a14:colorTemperature colorTemp="2472"/>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943" y="101366"/>
              <a:ext cx="890998" cy="72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1" name="图示 20"/>
          <p:cNvGraphicFramePr/>
          <p:nvPr userDrawn="1">
            <p:extLst/>
          </p:nvPr>
        </p:nvGraphicFramePr>
        <p:xfrm>
          <a:off x="1907704" y="1844824"/>
          <a:ext cx="4824536" cy="28774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715672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4" name="KSO_BC2"/>
          <p:cNvSpPr>
            <a:spLocks noGrp="1"/>
          </p:cNvSpPr>
          <p:nvPr>
            <p:ph type="body" sz="half" idx="2"/>
          </p:nvPr>
        </p:nvSpPr>
        <p:spPr>
          <a:xfrm>
            <a:off x="934644"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FC6CAA68-00BF-480F-99B8-CFA6B5D852F0}"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2454119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a:xfrm>
            <a:off x="339725" y="1044575"/>
            <a:ext cx="8361363" cy="5192713"/>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EB618D30-7B2A-4395-B20C-A4046AEDEC74}"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4456676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7" y="365125"/>
            <a:ext cx="886883" cy="5811838"/>
          </a:xfrm>
          <a:prstGeom prst="rect">
            <a:avLst/>
          </a:prstGeo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1" y="365125"/>
            <a:ext cx="5949952" cy="5811838"/>
          </a:xfrm>
          <a:prstGeom prst="rect">
            <a:avLst/>
          </a:prstGeo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6F9820A-1FDE-456A-8CCA-8221FA7B5DF7}"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5153270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dirty="0"/>
          </a:p>
        </p:txBody>
      </p:sp>
      <p:sp>
        <p:nvSpPr>
          <p:cNvPr id="9" name="目录条目"/>
          <p:cNvSpPr>
            <a:spLocks noGrp="1"/>
          </p:cNvSpPr>
          <p:nvPr>
            <p:ph type="body" sz="quarter" idx="13"/>
          </p:nvPr>
        </p:nvSpPr>
        <p:spPr>
          <a:xfrm>
            <a:off x="628650" y="1328738"/>
            <a:ext cx="7886700" cy="4749800"/>
          </a:xfrm>
          <a:prstGeom prst="rect">
            <a:avLst/>
          </a:prstGeo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zh-CN" altLang="en-US" smtClean="0"/>
              <a:t>单击此处编辑母版文本样式</a:t>
            </a:r>
          </a:p>
        </p:txBody>
      </p:sp>
      <p:sp>
        <p:nvSpPr>
          <p:cNvPr id="4" name="日期占位符 2"/>
          <p:cNvSpPr>
            <a:spLocks noGrp="1"/>
          </p:cNvSpPr>
          <p:nvPr>
            <p:ph type="dt" sz="half" idx="14"/>
          </p:nvPr>
        </p:nvSpPr>
        <p:spPr/>
        <p:txBody>
          <a:bodyPr/>
          <a:lstStyle>
            <a:lvl1pPr>
              <a:defRPr/>
            </a:lvl1pPr>
          </a:lstStyle>
          <a:p>
            <a:pPr>
              <a:defRPr/>
            </a:pPr>
            <a:endParaRPr lang="zh-CN" altLang="zh-CN">
              <a:solidFill>
                <a:srgbClr val="47494B">
                  <a:tint val="75000"/>
                </a:srgbClr>
              </a:solidFill>
            </a:endParaRPr>
          </a:p>
        </p:txBody>
      </p:sp>
      <p:sp>
        <p:nvSpPr>
          <p:cNvPr id="5" name="页脚占位符 3"/>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灯片编号占位符 4"/>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D5C98EB5-A64A-4CF9-9484-72F57086931E}"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4435930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9A363EC-11CB-428F-98EC-20A34952979C}"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3814547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001718C-9A00-49C9-AB3E-A2700A69F72D}"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5479414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2982834D-FB12-4EBF-BF08-4E88C090FF74}"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1244101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FFE7305B-85DF-4478-8B8A-6EEAEF9667C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50464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C7B78A7F-EC0A-4938-8CA2-460132A91A85}"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2143443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页脚占位符 3"/>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灯片编号占位符 4"/>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98DD22E6-FB54-4CD1-8F3A-5EAD269F07B1}"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07413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idx="1"/>
          </p:nvPr>
        </p:nvSpPr>
        <p:spPr>
          <a:xfrm>
            <a:off x="339725" y="1044575"/>
            <a:ext cx="8361363" cy="519271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A5355835-FDAF-4410-B11B-A293EB17999E}"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8045131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245822338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4265502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1742280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4187696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5262974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2112018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solidFill>
                  <a:srgbClr val="47494B">
                    <a:tint val="75000"/>
                  </a:srgbClr>
                </a:solidFill>
              </a:rPr>
              <a:pPr>
                <a:defRPr/>
              </a:pPr>
              <a:t>2014/12/2</a:t>
            </a:fld>
            <a:endParaRPr lang="zh-CN" altLang="en-US">
              <a:solidFill>
                <a:srgbClr val="47494B">
                  <a:tint val="75000"/>
                </a:srgbClr>
              </a:solidFill>
            </a:endParaRPr>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solidFill>
                <a:srgbClr val="47494B"/>
              </a:solidFill>
            </a:endParaRPr>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solidFill>
                  <a:srgbClr val="47494B"/>
                </a:solidFill>
              </a:rPr>
              <a:pPr>
                <a:defRPr/>
              </a:pPr>
              <a:t>‹#›</a:t>
            </a:fld>
            <a:endParaRPr lang="zh-CN" altLang="en-US">
              <a:solidFill>
                <a:srgbClr val="47494B"/>
              </a:solidFill>
            </a:endParaRPr>
          </a:p>
        </p:txBody>
      </p:sp>
    </p:spTree>
    <p:extLst>
      <p:ext uri="{BB962C8B-B14F-4D97-AF65-F5344CB8AC3E}">
        <p14:creationId xmlns:p14="http://schemas.microsoft.com/office/powerpoint/2010/main" val="16828586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1"/>
            <a:ext cx="2133600" cy="365125"/>
          </a:xfrm>
          <a:prstGeom prst="rect">
            <a:avLst/>
          </a:prstGeom>
        </p:spPr>
        <p:txBody>
          <a:bodyPr/>
          <a:lstStyle/>
          <a:p>
            <a:pPr>
              <a:defRPr/>
            </a:pPr>
            <a:fld id="{DA1D5B13-C514-480A-8697-970147E286FD}" type="datetimeFigureOut">
              <a:rPr lang="zh-CN" altLang="en-US" smtClean="0"/>
              <a:pPr>
                <a:defRPr/>
              </a:pPr>
              <a:t>2014/12/2</a:t>
            </a:fld>
            <a:endParaRPr lang="zh-CN" altLang="en-US"/>
          </a:p>
        </p:txBody>
      </p:sp>
      <p:sp>
        <p:nvSpPr>
          <p:cNvPr id="4" name="页脚占位符 3"/>
          <p:cNvSpPr>
            <a:spLocks noGrp="1"/>
          </p:cNvSpPr>
          <p:nvPr>
            <p:ph type="ftr" sz="quarter" idx="11"/>
          </p:nvPr>
        </p:nvSpPr>
        <p:spPr>
          <a:xfrm>
            <a:off x="2667000" y="6356351"/>
            <a:ext cx="3352800" cy="365125"/>
          </a:xfrm>
          <a:prstGeom prst="rect">
            <a:avLst/>
          </a:prstGeom>
        </p:spPr>
        <p:txBody>
          <a:bodyPr/>
          <a:lstStyle/>
          <a:p>
            <a:pPr>
              <a:defRPr/>
            </a:pPr>
            <a:endParaRPr lang="zh-CN" altLang="en-US"/>
          </a:p>
        </p:txBody>
      </p:sp>
      <p:sp>
        <p:nvSpPr>
          <p:cNvPr id="5" name="灯片编号占位符 4"/>
          <p:cNvSpPr>
            <a:spLocks noGrp="1"/>
          </p:cNvSpPr>
          <p:nvPr>
            <p:ph type="sldNum" sz="quarter" idx="12"/>
          </p:nvPr>
        </p:nvSpPr>
        <p:spPr>
          <a:xfrm>
            <a:off x="7924800" y="6356351"/>
            <a:ext cx="762000" cy="365125"/>
          </a:xfrm>
          <a:prstGeom prst="rect">
            <a:avLst/>
          </a:prstGeom>
        </p:spPr>
        <p:txBody>
          <a:bodyPr/>
          <a:lstStyle/>
          <a:p>
            <a:pPr>
              <a:defRPr/>
            </a:pPr>
            <a:fld id="{539C571D-E982-4FBA-8CED-C254C6085166}" type="slidenum">
              <a:rPr lang="zh-CN" altLang="en-US" smtClean="0"/>
              <a:pPr>
                <a:defRPr/>
              </a:pPr>
              <a:t>‹#›</a:t>
            </a:fld>
            <a:endParaRPr lang="zh-CN" altLang="en-US"/>
          </a:p>
        </p:txBody>
      </p:sp>
    </p:spTree>
    <p:extLst>
      <p:ext uri="{BB962C8B-B14F-4D97-AF65-F5344CB8AC3E}">
        <p14:creationId xmlns:p14="http://schemas.microsoft.com/office/powerpoint/2010/main" val="14380599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5"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6"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3E9FB0E7-EEC2-44D4-91EA-EC8E2146FEC8}"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26535836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31999"/>
            <a:ext cx="5995988" cy="1235075"/>
          </a:xfrm>
          <a:prstGeom prst="rect">
            <a:avLst/>
          </a:prstGeom>
        </p:spPr>
        <p:txBody>
          <a:bodyPr anchor="b">
            <a:normAutofit/>
          </a:bodyPr>
          <a:lstStyle>
            <a:lvl1pPr algn="ctr">
              <a:defRPr sz="3600"/>
            </a:lvl1pPr>
          </a:lstStyle>
          <a:p>
            <a:r>
              <a:rPr lang="zh-CN" altLang="en-US" smtClean="0"/>
              <a:t>单击此处编辑母版标题样式</a:t>
            </a:r>
            <a:endParaRPr lang="en-US" dirty="0"/>
          </a:p>
        </p:txBody>
      </p:sp>
      <p:sp>
        <p:nvSpPr>
          <p:cNvPr id="3" name="KSO_ST2"/>
          <p:cNvSpPr>
            <a:spLocks noGrp="1"/>
          </p:cNvSpPr>
          <p:nvPr>
            <p:ph type="body" idx="1"/>
          </p:nvPr>
        </p:nvSpPr>
        <p:spPr>
          <a:xfrm>
            <a:off x="3043648" y="3294063"/>
            <a:ext cx="3056704" cy="380954"/>
          </a:xfrm>
          <a:prstGeom prst="roundRect">
            <a:avLst>
              <a:gd name="adj" fmla="val 23716"/>
            </a:avLst>
          </a:prstGeom>
          <a:ln w="12700">
            <a:solidFill>
              <a:schemeClr val="accent1"/>
            </a:solidFill>
          </a:ln>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7" name="文本占位符 7"/>
          <p:cNvSpPr>
            <a:spLocks noGrp="1"/>
          </p:cNvSpPr>
          <p:nvPr>
            <p:ph type="body" sz="quarter" idx="13"/>
          </p:nvPr>
        </p:nvSpPr>
        <p:spPr>
          <a:xfrm>
            <a:off x="9152172" y="-78021"/>
            <a:ext cx="36000" cy="36000"/>
          </a:xfrm>
          <a:prstGeom prst="rect">
            <a:avLst/>
          </a:prstGeom>
        </p:spPr>
        <p:txBody>
          <a:bodyPr>
            <a:normAutofit/>
          </a:bodyPr>
          <a:lstStyle>
            <a:lvl1pPr marL="0" indent="0">
              <a:buNone/>
              <a:defRPr sz="100">
                <a:solidFill>
                  <a:schemeClr val="bg1"/>
                </a:solidFill>
              </a:defRPr>
            </a:lvl1pPr>
          </a:lstStyle>
          <a:p>
            <a:pPr lvl="0"/>
            <a:r>
              <a:rPr lang="zh-CN" altLang="en-US" smtClean="0"/>
              <a:t>单击此处编辑母版文本样式</a:t>
            </a:r>
          </a:p>
        </p:txBody>
      </p:sp>
      <p:sp>
        <p:nvSpPr>
          <p:cNvPr id="5" name="KSO_FD"/>
          <p:cNvSpPr>
            <a:spLocks noGrp="1"/>
          </p:cNvSpPr>
          <p:nvPr>
            <p:ph type="dt" sz="half" idx="14"/>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5"/>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8" name="KSO_FN"/>
          <p:cNvSpPr>
            <a:spLocks noGrp="1"/>
          </p:cNvSpPr>
          <p:nvPr>
            <p:ph type="sldNum" sz="quarter" idx="16"/>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48289092-54EF-42ED-B6E5-862CDDCA7F22}" type="slidenum">
              <a:rPr lang="zh-CN" altLang="zh-CN">
                <a:solidFill>
                  <a:srgbClr val="47494B"/>
                </a:solidFill>
              </a:rPr>
              <a:pPr>
                <a:defRPr/>
              </a:pPr>
              <a:t>‹#›</a:t>
            </a:fld>
            <a:endParaRPr lang="zh-CN" altLang="zh-CN" dirty="0">
              <a:solidFill>
                <a:srgbClr val="47494B"/>
              </a:solidFill>
            </a:endParaRPr>
          </a:p>
        </p:txBody>
      </p:sp>
    </p:spTree>
    <p:extLst>
      <p:ext uri="{BB962C8B-B14F-4D97-AF65-F5344CB8AC3E}">
        <p14:creationId xmlns:p14="http://schemas.microsoft.com/office/powerpoint/2010/main" val="384525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0"/>
            <a:ext cx="3810000"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499" y="1244600"/>
            <a:ext cx="3820587" cy="4932363"/>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EF50BBD3-280D-43F3-9039-D0F26525656F}"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21287030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376362"/>
            <a:ext cx="3868340"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6" y="2200274"/>
            <a:ext cx="3868340"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4" y="1376362"/>
            <a:ext cx="3887391" cy="823912"/>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4" y="2200274"/>
            <a:ext cx="3887391" cy="3684588"/>
          </a:xfrm>
          <a:prstGeom prst="rect">
            <a:avLst/>
          </a:prstGeo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8"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9"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4D0E27A5-8B5F-4655-9B44-AF52D89701FE}"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736167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a:xfrm>
            <a:off x="339634" y="101595"/>
            <a:ext cx="8370453" cy="699594"/>
          </a:xfrm>
          <a:prstGeom prst="rect">
            <a:avLst/>
          </a:prstGeom>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4"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5"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14F0DBDD-03BE-4F91-BFA9-4F3FBAF579FF}"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7970195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3"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4"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B5781680-4A95-4F20-9607-AE0B91F7CA82}"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37235486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2" y="533402"/>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28"/>
            <a:ext cx="4629150"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2" y="2133602"/>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pPr>
              <a:defRPr/>
            </a:pPr>
            <a:endParaRPr lang="zh-CN" altLang="zh-CN">
              <a:solidFill>
                <a:srgbClr val="47494B">
                  <a:tint val="75000"/>
                </a:srgbClr>
              </a:solidFill>
            </a:endParaRPr>
          </a:p>
        </p:txBody>
      </p:sp>
      <p:sp>
        <p:nvSpPr>
          <p:cNvPr id="6" name="KSO_FT"/>
          <p:cNvSpPr>
            <a:spLocks noGrp="1"/>
          </p:cNvSpPr>
          <p:nvPr>
            <p:ph type="ftr" sz="quarter" idx="11"/>
          </p:nvPr>
        </p:nvSpPr>
        <p:spPr>
          <a:xfrm>
            <a:off x="3028950" y="6356350"/>
            <a:ext cx="3086100" cy="365125"/>
          </a:xfrm>
          <a:prstGeom prst="rect">
            <a:avLst/>
          </a:prstGeom>
        </p:spPr>
        <p:txBody>
          <a:bodyPr/>
          <a:lstStyle>
            <a:lvl1pPr>
              <a:defRPr>
                <a:latin typeface="Arial" pitchFamily="34" charset="0"/>
                <a:ea typeface="宋体" pitchFamily="2" charset="-122"/>
              </a:defRPr>
            </a:lvl1pPr>
          </a:lstStyle>
          <a:p>
            <a:pPr>
              <a:defRPr/>
            </a:pPr>
            <a:endParaRPr lang="zh-CN" altLang="zh-CN">
              <a:solidFill>
                <a:srgbClr val="47494B"/>
              </a:solidFill>
            </a:endParaRPr>
          </a:p>
        </p:txBody>
      </p:sp>
      <p:sp>
        <p:nvSpPr>
          <p:cNvPr id="7" name="KSO_FN"/>
          <p:cNvSpPr>
            <a:spLocks noGrp="1"/>
          </p:cNvSpPr>
          <p:nvPr>
            <p:ph type="sldNum" sz="quarter" idx="12"/>
          </p:nvPr>
        </p:nvSpPr>
        <p:spPr>
          <a:xfrm>
            <a:off x="6478588" y="6381750"/>
            <a:ext cx="2408237" cy="365125"/>
          </a:xfrm>
          <a:prstGeom prst="rect">
            <a:avLst/>
          </a:prstGeom>
        </p:spPr>
        <p:txBody>
          <a:bodyPr/>
          <a:lstStyle>
            <a:lvl1pPr>
              <a:defRPr>
                <a:latin typeface="Arial" pitchFamily="34" charset="0"/>
                <a:ea typeface="宋体" pitchFamily="2" charset="-122"/>
              </a:defRPr>
            </a:lvl1pPr>
          </a:lstStyle>
          <a:p>
            <a:pPr>
              <a:defRPr/>
            </a:pPr>
            <a:fld id="{88186A90-85F2-491D-B28A-65E64640E481}" type="slidenum">
              <a:rPr lang="zh-CN" altLang="zh-CN">
                <a:solidFill>
                  <a:srgbClr val="47494B"/>
                </a:solidFill>
              </a:rPr>
              <a:pPr>
                <a:defRPr/>
              </a:pPr>
              <a:t>‹#›</a:t>
            </a:fld>
            <a:endParaRPr lang="zh-CN" altLang="zh-CN">
              <a:solidFill>
                <a:srgbClr val="47494B"/>
              </a:solidFill>
            </a:endParaRPr>
          </a:p>
        </p:txBody>
      </p:sp>
    </p:spTree>
    <p:extLst>
      <p:ext uri="{BB962C8B-B14F-4D97-AF65-F5344CB8AC3E}">
        <p14:creationId xmlns:p14="http://schemas.microsoft.com/office/powerpoint/2010/main" val="18094593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组合 8"/>
          <p:cNvGrpSpPr>
            <a:grpSpLocks/>
          </p:cNvGrpSpPr>
          <p:nvPr userDrawn="1"/>
        </p:nvGrpSpPr>
        <p:grpSpPr bwMode="auto">
          <a:xfrm>
            <a:off x="0" y="692150"/>
            <a:ext cx="9144000" cy="6159500"/>
            <a:chOff x="0" y="0"/>
            <a:chExt cx="9144000" cy="6851936"/>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grpSpPr>
        <p:pic>
          <p:nvPicPr>
            <p:cNvPr id="1039" name="图片 6"/>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0" y="6063"/>
              <a:ext cx="9144000" cy="68458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userDrawn="1"/>
          </p:nvSpPr>
          <p:spPr>
            <a:xfrm>
              <a:off x="0" y="0"/>
              <a:ext cx="9144000" cy="68519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宋体" pitchFamily="2" charset="-122"/>
              </a:defRPr>
            </a:lvl1pPr>
          </a:lstStyle>
          <a:p>
            <a:pPr>
              <a:defRPr/>
            </a:pPr>
            <a:endParaRPr lang="zh-CN" altLang="zh-CN">
              <a:solidFill>
                <a:srgbClr val="47494B">
                  <a:tint val="75000"/>
                </a:srgbClr>
              </a:solidFill>
            </a:endParaRPr>
          </a:p>
        </p:txBody>
      </p:sp>
      <p:cxnSp>
        <p:nvCxnSpPr>
          <p:cNvPr id="17" name="直接连接符 16"/>
          <p:cNvCxnSpPr/>
          <p:nvPr userDrawn="1"/>
        </p:nvCxnSpPr>
        <p:spPr>
          <a:xfrm>
            <a:off x="0" y="692150"/>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a:off x="0" y="6308725"/>
            <a:ext cx="9144000"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31" name="矩形 24"/>
          <p:cNvSpPr>
            <a:spLocks noChangeArrowheads="1"/>
          </p:cNvSpPr>
          <p:nvPr userDrawn="1"/>
        </p:nvSpPr>
        <p:spPr bwMode="auto">
          <a:xfrm>
            <a:off x="6588224" y="6362361"/>
            <a:ext cx="2710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smtClean="0">
                <a:solidFill>
                  <a:srgbClr val="002060"/>
                </a:solidFill>
                <a:ea typeface="宋体" charset="-122"/>
              </a:rPr>
              <a:t>《</a:t>
            </a:r>
            <a:r>
              <a:rPr lang="zh-CN" altLang="en-US" dirty="0" smtClean="0">
                <a:solidFill>
                  <a:srgbClr val="002060"/>
                </a:solidFill>
                <a:ea typeface="宋体" charset="-122"/>
              </a:rPr>
              <a:t>电气控制与</a:t>
            </a:r>
            <a:r>
              <a:rPr lang="en-US" altLang="zh-CN" dirty="0" smtClean="0">
                <a:solidFill>
                  <a:srgbClr val="002060"/>
                </a:solidFill>
                <a:ea typeface="宋体" charset="-122"/>
              </a:rPr>
              <a:t>PLC</a:t>
            </a:r>
            <a:r>
              <a:rPr lang="zh-CN" altLang="en-US" dirty="0" smtClean="0">
                <a:solidFill>
                  <a:srgbClr val="002060"/>
                </a:solidFill>
                <a:ea typeface="宋体" charset="-122"/>
              </a:rPr>
              <a:t>技术</a:t>
            </a:r>
            <a:r>
              <a:rPr lang="en-US" altLang="zh-CN" dirty="0" smtClean="0">
                <a:solidFill>
                  <a:srgbClr val="002060"/>
                </a:solidFill>
                <a:ea typeface="宋体" charset="-122"/>
              </a:rPr>
              <a:t>》</a:t>
            </a:r>
          </a:p>
        </p:txBody>
      </p:sp>
      <p:grpSp>
        <p:nvGrpSpPr>
          <p:cNvPr id="1032" name="组合 25"/>
          <p:cNvGrpSpPr>
            <a:grpSpLocks/>
          </p:cNvGrpSpPr>
          <p:nvPr userDrawn="1"/>
        </p:nvGrpSpPr>
        <p:grpSpPr bwMode="auto">
          <a:xfrm>
            <a:off x="0" y="0"/>
            <a:ext cx="9144000" cy="692150"/>
            <a:chOff x="0" y="0"/>
            <a:chExt cx="9144000" cy="692696"/>
          </a:xfrm>
        </p:grpSpPr>
        <p:sp>
          <p:nvSpPr>
            <p:cNvPr id="1033" name="AutoShape 1" descr="C:\Users\jian.peng\AppData\Roaming\Tencent\Users\512555475\QQ\WinTemp\RichOle\L2@X$R3~W0GO`~G)&gt;_5BW.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solidFill>
                  <a:srgbClr val="47494B"/>
                </a:solidFill>
                <a:ea typeface="宋体" charset="-122"/>
              </a:endParaRPr>
            </a:p>
          </p:txBody>
        </p:sp>
        <p:pic>
          <p:nvPicPr>
            <p:cNvPr id="28" name="Picture 2" descr="C:\Users\jian.peng\AppData\Roaming\Tencent\Users\512555475\QQ\WinTemp\RichOle\`DTVU$WU[9$3OT)5%DORB_7.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rot="10800000">
              <a:off x="3635896" y="152400"/>
              <a:ext cx="5508104" cy="495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035" name="组合 28"/>
            <p:cNvGrpSpPr>
              <a:grpSpLocks/>
            </p:cNvGrpSpPr>
            <p:nvPr/>
          </p:nvGrpSpPr>
          <p:grpSpPr bwMode="auto">
            <a:xfrm>
              <a:off x="152400" y="52770"/>
              <a:ext cx="3308303" cy="639926"/>
              <a:chOff x="184198" y="113326"/>
              <a:chExt cx="3308303" cy="639926"/>
            </a:xfrm>
          </p:grpSpPr>
          <p:sp>
            <p:nvSpPr>
              <p:cNvPr id="1037" name="TextBox 7"/>
              <p:cNvSpPr txBox="1">
                <a:spLocks noChangeArrowheads="1"/>
              </p:cNvSpPr>
              <p:nvPr/>
            </p:nvSpPr>
            <p:spPr bwMode="auto">
              <a:xfrm>
                <a:off x="874761" y="160648"/>
                <a:ext cx="2617787" cy="52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buFont typeface="Arial" pitchFamily="34" charset="0"/>
                  <a:buNone/>
                  <a:defRPr/>
                </a:pPr>
                <a:r>
                  <a:rPr kumimoji="1" lang="zh-CN" altLang="en-US" sz="2000" b="1" smtClean="0">
                    <a:solidFill>
                      <a:srgbClr val="4D579C"/>
                    </a:solidFill>
                    <a:latin typeface="方正舒体" pitchFamily="2" charset="-122"/>
                    <a:ea typeface="方正舒体" pitchFamily="2" charset="-122"/>
                  </a:rPr>
                  <a:t>霍山县高级职业中学</a:t>
                </a:r>
                <a:endParaRPr kumimoji="1" lang="en-US" altLang="zh-CN" sz="2000" b="1" smtClean="0">
                  <a:solidFill>
                    <a:srgbClr val="4D579C"/>
                  </a:solidFill>
                  <a:latin typeface="方正舒体" pitchFamily="2" charset="-122"/>
                  <a:ea typeface="方正舒体" pitchFamily="2" charset="-122"/>
                </a:endParaRPr>
              </a:p>
              <a:p>
                <a:pPr eaLnBrk="1" hangingPunct="1">
                  <a:buFont typeface="Arial" pitchFamily="34" charset="0"/>
                  <a:buNone/>
                  <a:defRPr/>
                </a:pPr>
                <a:r>
                  <a:rPr kumimoji="1" lang="en-US" altLang="zh-CN" sz="800" smtClean="0">
                    <a:solidFill>
                      <a:srgbClr val="4D579C"/>
                    </a:solidFill>
                    <a:latin typeface="Aharoni" pitchFamily="2" charset="-79"/>
                    <a:cs typeface="Aharoni" pitchFamily="2" charset="-79"/>
                  </a:rPr>
                  <a:t> Huo shan county senior vocational middle school</a:t>
                </a:r>
                <a:endParaRPr kumimoji="1" lang="en-US" altLang="zh-CN" sz="800" smtClean="0">
                  <a:solidFill>
                    <a:srgbClr val="4D579C"/>
                  </a:solidFill>
                  <a:latin typeface="Aharoni" pitchFamily="2" charset="-79"/>
                  <a:ea typeface="方正舒体" pitchFamily="2" charset="-122"/>
                  <a:cs typeface="Aharoni" pitchFamily="2" charset="-79"/>
                </a:endParaRPr>
              </a:p>
            </p:txBody>
          </p:sp>
          <p:pic>
            <p:nvPicPr>
              <p:cNvPr id="1038" name="Picture 1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84198" y="113326"/>
                <a:ext cx="782542" cy="63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 name="直接连接符 29"/>
            <p:cNvCxnSpPr/>
            <p:nvPr/>
          </p:nvCxnSpPr>
          <p:spPr>
            <a:xfrm>
              <a:off x="3491880" y="152400"/>
              <a:ext cx="0" cy="495123"/>
            </a:xfrm>
            <a:prstGeom prst="line">
              <a:avLst/>
            </a:prstGeom>
            <a:ln w="190500" cmpd="thickThin">
              <a:gradFill>
                <a:gsLst>
                  <a:gs pos="0">
                    <a:srgbClr val="030BA9"/>
                  </a:gs>
                  <a:gs pos="47000">
                    <a:schemeClr val="accent1"/>
                  </a:gs>
                  <a:gs pos="68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072089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 id="2147483923" r:id="rId18"/>
    <p:sldLayoutId id="2147483924" r:id="rId19"/>
    <p:sldLayoutId id="2147483925" r:id="rId20"/>
    <p:sldLayoutId id="2147483926" r:id="rId21"/>
    <p:sldLayoutId id="2147483927" r:id="rId22"/>
    <p:sldLayoutId id="2147483928" r:id="rId23"/>
    <p:sldLayoutId id="2147483929" r:id="rId24"/>
    <p:sldLayoutId id="2147483930" r:id="rId25"/>
    <p:sldLayoutId id="2147483904" r:id="rId26"/>
    <p:sldLayoutId id="2147483852" r:id="rId2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800" b="1" kern="1200">
          <a:solidFill>
            <a:srgbClr val="14549F"/>
          </a:solidFill>
          <a:latin typeface="Arial Black" panose="020B0A04020102020204" pitchFamily="34" charset="0"/>
          <a:ea typeface="微软雅黑" panose="020B0503020204020204" pitchFamily="34" charset="-122"/>
          <a:cs typeface="+mj-cs"/>
        </a:defRPr>
      </a:lvl1pPr>
      <a:lvl2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2pPr>
      <a:lvl3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3pPr>
      <a:lvl4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4pPr>
      <a:lvl5pPr algn="l" rtl="0" eaLnBrk="0" fontAlgn="base" hangingPunct="0">
        <a:lnSpc>
          <a:spcPct val="90000"/>
        </a:lnSpc>
        <a:spcBef>
          <a:spcPct val="0"/>
        </a:spcBef>
        <a:spcAft>
          <a:spcPct val="0"/>
        </a:spcAft>
        <a:defRPr sz="2800" b="1">
          <a:solidFill>
            <a:srgbClr val="14549F"/>
          </a:solidFill>
          <a:latin typeface="Arial Black" pitchFamily="34" charset="0"/>
          <a:ea typeface="微软雅黑" pitchFamily="34" charset="-122"/>
        </a:defRPr>
      </a:lvl5pPr>
      <a:lvl6pPr marL="4572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6pPr>
      <a:lvl7pPr marL="9144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7pPr>
      <a:lvl8pPr marL="13716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8pPr>
      <a:lvl9pPr marL="1828800" algn="l" rtl="0" fontAlgn="base">
        <a:lnSpc>
          <a:spcPct val="90000"/>
        </a:lnSpc>
        <a:spcBef>
          <a:spcPct val="0"/>
        </a:spcBef>
        <a:spcAft>
          <a:spcPct val="0"/>
        </a:spcAft>
        <a:defRPr sz="2800" b="1">
          <a:solidFill>
            <a:srgbClr val="14549F"/>
          </a:solidFill>
          <a:latin typeface="Arial Black" pitchFamily="34" charset="0"/>
          <a:ea typeface="微软雅黑" pitchFamily="34" charset="-122"/>
        </a:defRPr>
      </a:lvl9pPr>
    </p:titleStyle>
    <p:bodyStyle>
      <a:lvl1pPr marL="357188" indent="-357188" algn="just" rtl="0" eaLnBrk="0" fontAlgn="base" hangingPunct="0">
        <a:lnSpc>
          <a:spcPct val="110000"/>
        </a:lnSpc>
        <a:spcBef>
          <a:spcPts val="1800"/>
        </a:spcBef>
        <a:spcAft>
          <a:spcPct val="0"/>
        </a:spcAft>
        <a:buClr>
          <a:srgbClr val="963B22"/>
        </a:buClr>
        <a:buSzPct val="70000"/>
        <a:buBlip>
          <a:blip r:embed="rId32"/>
        </a:buBlip>
        <a:defRPr sz="2000" kern="1200">
          <a:solidFill>
            <a:srgbClr val="14549F"/>
          </a:solidFill>
          <a:latin typeface="Arial" panose="020B0604020202020204" pitchFamily="34" charset="0"/>
          <a:ea typeface="微软雅黑" panose="020B0503020204020204" pitchFamily="34" charset="-122"/>
          <a:cs typeface="+mn-cs"/>
        </a:defRPr>
      </a:lvl1pPr>
      <a:lvl2pPr marL="357188" indent="-357188" algn="just" rtl="0" eaLnBrk="0" fontAlgn="base" hangingPunct="0">
        <a:lnSpc>
          <a:spcPct val="130000"/>
        </a:lnSpc>
        <a:spcBef>
          <a:spcPct val="0"/>
        </a:spcBef>
        <a:spcAft>
          <a:spcPts val="600"/>
        </a:spcAft>
        <a:buClr>
          <a:srgbClr val="AFB4D7"/>
        </a:buClr>
        <a:buFont typeface="幼圆" pitchFamily="49" charset="-122"/>
        <a:buChar char=" "/>
        <a:defRPr sz="1600" kern="1200">
          <a:solidFill>
            <a:srgbClr val="7D7D7D"/>
          </a:solidFill>
          <a:latin typeface="幼圆" panose="02010509060101010101" pitchFamily="49" charset="-122"/>
          <a:ea typeface="幼圆" panose="02010509060101010101" pitchFamily="49" charset="-122"/>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2123728" y="4869160"/>
            <a:ext cx="5400600" cy="911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defRPr/>
            </a:pP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电气控制与</a:t>
            </a:r>
            <a:r>
              <a:rPr lang="en-US" altLang="zh-CN"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PLC</a:t>
            </a:r>
            <a:r>
              <a:rPr lang="zh-CN" altLang="en-US" sz="4400" cap="all" dirty="0">
                <a:ln w="9000" cmpd="sng">
                  <a:solidFill>
                    <a:schemeClr val="accent4">
                      <a:shade val="50000"/>
                      <a:satMod val="120000"/>
                    </a:schemeClr>
                  </a:solidFill>
                  <a:prstDash val="solid"/>
                </a:ln>
                <a:solidFill>
                  <a:schemeClr val="tx1">
                    <a:lumMod val="50000"/>
                  </a:schemeClr>
                </a:solidFill>
                <a:effectLst>
                  <a:reflection blurRad="12700" stA="28000" endPos="45000" dist="1000" dir="5400000" sy="-100000" algn="bl" rotWithShape="0"/>
                </a:effectLst>
                <a:latin typeface="微软雅黑" panose="020B0503020204020204" pitchFamily="34" charset="-122"/>
              </a:rPr>
              <a:t>技术</a:t>
            </a:r>
          </a:p>
        </p:txBody>
      </p:sp>
      <p:cxnSp>
        <p:nvCxnSpPr>
          <p:cNvPr id="3" name="直接连接符 2"/>
          <p:cNvCxnSpPr/>
          <p:nvPr/>
        </p:nvCxnSpPr>
        <p:spPr>
          <a:xfrm>
            <a:off x="467544" y="5229200"/>
            <a:ext cx="1512168" cy="0"/>
          </a:xfrm>
          <a:prstGeom prst="line">
            <a:avLst/>
          </a:prstGeom>
          <a:ln>
            <a:solidFill>
              <a:schemeClr val="bg1"/>
            </a:solidFill>
          </a:ln>
        </p:spPr>
        <p:style>
          <a:lnRef idx="2">
            <a:schemeClr val="accent6"/>
          </a:lnRef>
          <a:fillRef idx="0">
            <a:schemeClr val="accent6"/>
          </a:fillRef>
          <a:effectRef idx="1">
            <a:schemeClr val="accent6"/>
          </a:effectRef>
          <a:fontRef idx="minor">
            <a:schemeClr val="tx1"/>
          </a:fontRef>
        </p:style>
      </p:cxnSp>
      <p:cxnSp>
        <p:nvCxnSpPr>
          <p:cNvPr id="8" name="直接连接符 7"/>
          <p:cNvCxnSpPr/>
          <p:nvPr/>
        </p:nvCxnSpPr>
        <p:spPr>
          <a:xfrm>
            <a:off x="7308304" y="5229200"/>
            <a:ext cx="1512168"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06308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11560" y="764704"/>
            <a:ext cx="5149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11.3.2 </a:t>
            </a:r>
            <a:r>
              <a:rPr lang="zh-CN" altLang="en-US" sz="2400" dirty="0" smtClean="0">
                <a:solidFill>
                  <a:schemeClr val="tx2"/>
                </a:solidFill>
                <a:latin typeface="微软雅黑" pitchFamily="34" charset="-122"/>
                <a:ea typeface="微软雅黑" pitchFamily="34" charset="-122"/>
                <a:cs typeface="+mj-cs"/>
              </a:rPr>
              <a:t>延边三角形降压启动控制线路</a:t>
            </a:r>
            <a:endParaRPr lang="en-US" altLang="zh-CN" sz="2400" dirty="0">
              <a:solidFill>
                <a:schemeClr val="tx2"/>
              </a:solidFill>
              <a:latin typeface="微软雅黑" pitchFamily="34" charset="-122"/>
              <a:ea typeface="微软雅黑" pitchFamily="34" charset="-122"/>
              <a:cs typeface="+mj-cs"/>
            </a:endParaRPr>
          </a:p>
        </p:txBody>
      </p:sp>
      <p:sp>
        <p:nvSpPr>
          <p:cNvPr id="6" name="矩形 5"/>
          <p:cNvSpPr/>
          <p:nvPr/>
        </p:nvSpPr>
        <p:spPr>
          <a:xfrm>
            <a:off x="760668" y="1642493"/>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TextBox 7"/>
          <p:cNvSpPr txBox="1"/>
          <p:nvPr/>
        </p:nvSpPr>
        <p:spPr>
          <a:xfrm>
            <a:off x="1097911" y="1483668"/>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降压启动原理</a:t>
            </a:r>
            <a:endParaRPr lang="zh-CN" altLang="en-US" sz="2400" dirty="0">
              <a:solidFill>
                <a:schemeClr val="tx2"/>
              </a:solidFill>
              <a:latin typeface="微软雅黑" pitchFamily="34" charset="-122"/>
              <a:ea typeface="微软雅黑" pitchFamily="34" charset="-122"/>
              <a:cs typeface="+mj-cs"/>
            </a:endParaRPr>
          </a:p>
        </p:txBody>
      </p:sp>
      <p:sp>
        <p:nvSpPr>
          <p:cNvPr id="3" name="矩形 2"/>
          <p:cNvSpPr/>
          <p:nvPr/>
        </p:nvSpPr>
        <p:spPr>
          <a:xfrm>
            <a:off x="760668" y="2132856"/>
            <a:ext cx="7339724" cy="3416320"/>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延边三角形启动，是在电动机启动过程中将绕组接成延边三角形，待启动完毕后，将其绕组接成三角形进入正常</a:t>
            </a:r>
            <a:r>
              <a:rPr lang="zh-CN" altLang="zh-CN" sz="2400" dirty="0" smtClean="0">
                <a:latin typeface="微软雅黑" pitchFamily="34" charset="-122"/>
                <a:ea typeface="微软雅黑" pitchFamily="34" charset="-122"/>
              </a:rPr>
              <a:t>运行</a:t>
            </a:r>
            <a:r>
              <a:rPr lang="zh-CN" altLang="en-US" sz="2400" dirty="0" smtClean="0">
                <a:latin typeface="微软雅黑" pitchFamily="34" charset="-122"/>
                <a:ea typeface="微软雅黑" pitchFamily="34" charset="-122"/>
              </a:rPr>
              <a:t>。</a:t>
            </a:r>
            <a:r>
              <a:rPr lang="zh-CN" altLang="zh-CN" sz="2400" dirty="0">
                <a:latin typeface="微软雅黑" pitchFamily="34" charset="-122"/>
                <a:ea typeface="微软雅黑" pitchFamily="34" charset="-122"/>
              </a:rPr>
              <a:t>电动机定子绕组接线作延边三角形连接时，每相绕组承受的电压比三角形连接时低，又比星形连接时高，这样既可实现降压启动，又可提高启动转矩。</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2523166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11560" y="764704"/>
            <a:ext cx="5149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11.3.2 </a:t>
            </a:r>
            <a:r>
              <a:rPr lang="zh-CN" altLang="en-US" sz="2400" dirty="0" smtClean="0">
                <a:solidFill>
                  <a:schemeClr val="tx2"/>
                </a:solidFill>
                <a:latin typeface="微软雅黑" pitchFamily="34" charset="-122"/>
                <a:ea typeface="微软雅黑" pitchFamily="34" charset="-122"/>
                <a:cs typeface="+mj-cs"/>
              </a:rPr>
              <a:t>延边三角形降压启动控制线路</a:t>
            </a:r>
            <a:endParaRPr lang="en-US" altLang="zh-CN" sz="2400" dirty="0">
              <a:solidFill>
                <a:schemeClr val="tx2"/>
              </a:solidFill>
              <a:latin typeface="微软雅黑" pitchFamily="34" charset="-122"/>
              <a:ea typeface="微软雅黑" pitchFamily="34" charset="-122"/>
              <a:cs typeface="+mj-cs"/>
            </a:endParaRPr>
          </a:p>
        </p:txBody>
      </p:sp>
      <p:sp>
        <p:nvSpPr>
          <p:cNvPr id="6" name="矩形 5"/>
          <p:cNvSpPr/>
          <p:nvPr/>
        </p:nvSpPr>
        <p:spPr>
          <a:xfrm>
            <a:off x="760668" y="1642493"/>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TextBox 7"/>
          <p:cNvSpPr txBox="1"/>
          <p:nvPr/>
        </p:nvSpPr>
        <p:spPr>
          <a:xfrm>
            <a:off x="1097911" y="1483668"/>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工作原理</a:t>
            </a:r>
            <a:endParaRPr lang="zh-CN" altLang="en-US" sz="2400" dirty="0">
              <a:solidFill>
                <a:schemeClr val="tx2"/>
              </a:solidFill>
              <a:latin typeface="微软雅黑" pitchFamily="34" charset="-122"/>
              <a:ea typeface="微软雅黑" pitchFamily="34" charset="-122"/>
              <a:cs typeface="+mj-cs"/>
            </a:endParaRPr>
          </a:p>
        </p:txBody>
      </p:sp>
      <p:sp>
        <p:nvSpPr>
          <p:cNvPr id="2" name="矩形 1"/>
          <p:cNvSpPr/>
          <p:nvPr/>
        </p:nvSpPr>
        <p:spPr>
          <a:xfrm>
            <a:off x="784580" y="2204864"/>
            <a:ext cx="7114688" cy="2031325"/>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启动时</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通电并自锁，电动机接成延边三角形启动，经过一定延时后，</a:t>
            </a:r>
            <a:r>
              <a:rPr lang="en-US" altLang="zh-CN" sz="2400" dirty="0">
                <a:latin typeface="微软雅黑" pitchFamily="34" charset="-122"/>
                <a:ea typeface="微软雅黑" pitchFamily="34" charset="-122"/>
              </a:rPr>
              <a:t>KT</a:t>
            </a:r>
            <a:r>
              <a:rPr lang="zh-CN" altLang="zh-CN" sz="2400" dirty="0">
                <a:latin typeface="微软雅黑" pitchFamily="34" charset="-122"/>
                <a:ea typeface="微软雅黑" pitchFamily="34" charset="-122"/>
              </a:rPr>
              <a:t>动作使</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断电，</a:t>
            </a:r>
            <a:r>
              <a:rPr lang="en-US" altLang="zh-CN" sz="2400" dirty="0">
                <a:latin typeface="微软雅黑" pitchFamily="34" charset="-122"/>
                <a:ea typeface="微软雅黑" pitchFamily="34" charset="-122"/>
              </a:rPr>
              <a:t>KM3</a:t>
            </a:r>
            <a:r>
              <a:rPr lang="zh-CN" altLang="zh-CN" sz="2400" dirty="0">
                <a:latin typeface="微软雅黑" pitchFamily="34" charset="-122"/>
                <a:ea typeface="微软雅黑" pitchFamily="34" charset="-122"/>
              </a:rPr>
              <a:t>通电，电动机接成△连接正常运转。</a:t>
            </a:r>
          </a:p>
          <a:p>
            <a:r>
              <a:rPr lang="en-US" altLang="zh-CN" dirty="0"/>
              <a:t> </a:t>
            </a:r>
            <a:endParaRPr lang="zh-CN" altLang="zh-CN" dirty="0"/>
          </a:p>
        </p:txBody>
      </p:sp>
    </p:spTree>
    <p:extLst>
      <p:ext uri="{BB962C8B-B14F-4D97-AF65-F5344CB8AC3E}">
        <p14:creationId xmlns:p14="http://schemas.microsoft.com/office/powerpoint/2010/main" val="3314664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11560" y="764704"/>
            <a:ext cx="5149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11.3.2 </a:t>
            </a:r>
            <a:r>
              <a:rPr lang="zh-CN" altLang="en-US" sz="2400" dirty="0" smtClean="0">
                <a:solidFill>
                  <a:schemeClr val="tx2"/>
                </a:solidFill>
                <a:latin typeface="微软雅黑" pitchFamily="34" charset="-122"/>
                <a:ea typeface="微软雅黑" pitchFamily="34" charset="-122"/>
                <a:cs typeface="+mj-cs"/>
              </a:rPr>
              <a:t>延边三角形降压启动控制线路</a:t>
            </a:r>
            <a:endParaRPr lang="en-US" altLang="zh-CN" sz="2400" dirty="0">
              <a:solidFill>
                <a:schemeClr val="tx2"/>
              </a:solidFill>
              <a:latin typeface="微软雅黑" pitchFamily="34" charset="-122"/>
              <a:ea typeface="微软雅黑" pitchFamily="34" charset="-122"/>
              <a:cs typeface="+mj-cs"/>
            </a:endParaRPr>
          </a:p>
        </p:txBody>
      </p:sp>
      <p:pic>
        <p:nvPicPr>
          <p:cNvPr id="7" name="图片 6"/>
          <p:cNvPicPr/>
          <p:nvPr/>
        </p:nvPicPr>
        <p:blipFill>
          <a:blip r:embed="rId2"/>
          <a:stretch>
            <a:fillRect/>
          </a:stretch>
        </p:blipFill>
        <p:spPr>
          <a:xfrm>
            <a:off x="1373275" y="1556792"/>
            <a:ext cx="6065562" cy="4176464"/>
          </a:xfrm>
          <a:prstGeom prst="rect">
            <a:avLst/>
          </a:prstGeom>
        </p:spPr>
      </p:pic>
      <p:sp>
        <p:nvSpPr>
          <p:cNvPr id="3" name="矩形 2"/>
          <p:cNvSpPr/>
          <p:nvPr/>
        </p:nvSpPr>
        <p:spPr>
          <a:xfrm>
            <a:off x="2411760" y="5877272"/>
            <a:ext cx="3988592" cy="369332"/>
          </a:xfrm>
          <a:prstGeom prst="rect">
            <a:avLst/>
          </a:prstGeom>
        </p:spPr>
        <p:txBody>
          <a:bodyPr wrap="none">
            <a:spAutoFit/>
          </a:bodyPr>
          <a:lstStyle/>
          <a:p>
            <a:r>
              <a:rPr lang="zh-CN" altLang="zh-CN" dirty="0">
                <a:latin typeface="微软雅黑" pitchFamily="34" charset="-122"/>
                <a:ea typeface="微软雅黑" pitchFamily="34" charset="-122"/>
              </a:rPr>
              <a:t>图</a:t>
            </a:r>
            <a:r>
              <a:rPr lang="en-US" altLang="zh-CN" dirty="0">
                <a:latin typeface="微软雅黑" pitchFamily="34" charset="-122"/>
                <a:ea typeface="微软雅黑" pitchFamily="34" charset="-122"/>
              </a:rPr>
              <a:t>11-4 </a:t>
            </a:r>
            <a:r>
              <a:rPr lang="zh-CN" altLang="zh-CN" dirty="0">
                <a:latin typeface="微软雅黑" pitchFamily="34" charset="-122"/>
                <a:ea typeface="微软雅黑" pitchFamily="34" charset="-122"/>
              </a:rPr>
              <a:t>延边三角形降压启动控制线路</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03713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312368"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11.4 </a:t>
            </a:r>
            <a:r>
              <a:rPr lang="zh-CN" altLang="en-US" sz="2400" b="1" dirty="0" smtClean="0">
                <a:solidFill>
                  <a:srgbClr val="7030A0"/>
                </a:solidFill>
                <a:latin typeface="微软雅黑" pitchFamily="34" charset="-122"/>
                <a:ea typeface="微软雅黑" pitchFamily="34" charset="-122"/>
              </a:rPr>
              <a:t>训练内容和步骤</a:t>
            </a:r>
            <a:endParaRPr lang="zh-CN" altLang="en-US" sz="2400" b="1" dirty="0">
              <a:solidFill>
                <a:srgbClr val="7030A0"/>
              </a:solidFill>
              <a:latin typeface="微软雅黑" pitchFamily="34" charset="-122"/>
              <a:ea typeface="微软雅黑" pitchFamily="34" charset="-122"/>
            </a:endParaRPr>
          </a:p>
        </p:txBody>
      </p:sp>
      <p:sp>
        <p:nvSpPr>
          <p:cNvPr id="10" name="TextBox 16"/>
          <p:cNvSpPr txBox="1">
            <a:spLocks noChangeArrowheads="1"/>
          </p:cNvSpPr>
          <p:nvPr/>
        </p:nvSpPr>
        <p:spPr bwMode="auto">
          <a:xfrm>
            <a:off x="597581" y="1556792"/>
            <a:ext cx="3323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1. </a:t>
            </a:r>
            <a:r>
              <a:rPr lang="zh-CN" altLang="en-US" sz="2400" b="1" dirty="0" smtClean="0">
                <a:solidFill>
                  <a:schemeClr val="tx2"/>
                </a:solidFill>
                <a:latin typeface="微软雅黑" pitchFamily="34" charset="-122"/>
                <a:ea typeface="微软雅黑" pitchFamily="34" charset="-122"/>
                <a:cs typeface="+mj-cs"/>
              </a:rPr>
              <a:t>训练内容和控制要求</a:t>
            </a:r>
            <a:endParaRPr lang="zh-CN" altLang="en-US" sz="2400" b="1" dirty="0">
              <a:solidFill>
                <a:schemeClr val="tx2"/>
              </a:solidFill>
              <a:latin typeface="微软雅黑" pitchFamily="34" charset="-122"/>
              <a:ea typeface="微软雅黑" pitchFamily="34" charset="-122"/>
              <a:cs typeface="+mj-cs"/>
            </a:endParaRPr>
          </a:p>
        </p:txBody>
      </p:sp>
      <p:sp>
        <p:nvSpPr>
          <p:cNvPr id="4" name="矩形 3"/>
          <p:cNvSpPr/>
          <p:nvPr/>
        </p:nvSpPr>
        <p:spPr>
          <a:xfrm>
            <a:off x="899592" y="2276872"/>
            <a:ext cx="7560840" cy="3744102"/>
          </a:xfrm>
          <a:prstGeom prst="rect">
            <a:avLst/>
          </a:prstGeom>
        </p:spPr>
        <p:txBody>
          <a:bodyPr wrap="square">
            <a:spAutoFit/>
          </a:bodyPr>
          <a:lstStyle/>
          <a:p>
            <a:pPr>
              <a:lnSpc>
                <a:spcPts val="3200"/>
              </a:lnSpc>
            </a:pPr>
            <a:r>
              <a:rPr lang="zh-CN" altLang="zh-CN" sz="2000" dirty="0">
                <a:latin typeface="微软雅黑" pitchFamily="34" charset="-122"/>
                <a:ea typeface="微软雅黑" pitchFamily="34" charset="-122"/>
              </a:rPr>
              <a:t>图</a:t>
            </a:r>
            <a:r>
              <a:rPr lang="en-US" altLang="zh-CN" sz="2000" dirty="0">
                <a:latin typeface="微软雅黑" pitchFamily="34" charset="-122"/>
                <a:ea typeface="微软雅黑" pitchFamily="34" charset="-122"/>
              </a:rPr>
              <a:t>11-2</a:t>
            </a:r>
            <a:r>
              <a:rPr lang="zh-CN" altLang="zh-CN" sz="2000" dirty="0">
                <a:latin typeface="微软雅黑" pitchFamily="34" charset="-122"/>
                <a:ea typeface="微软雅黑" pitchFamily="34" charset="-122"/>
              </a:rPr>
              <a:t>是星形</a:t>
            </a:r>
            <a:r>
              <a:rPr lang="en-US" altLang="zh-CN"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三角形的降压启动控制电气原理图，即实训电路。</a:t>
            </a:r>
          </a:p>
          <a:p>
            <a:pPr>
              <a:lnSpc>
                <a:spcPts val="3200"/>
              </a:lnSpc>
            </a:pPr>
            <a:r>
              <a:rPr lang="zh-CN" altLang="zh-CN" sz="2000" dirty="0">
                <a:latin typeface="微软雅黑" pitchFamily="34" charset="-122"/>
                <a:ea typeface="微软雅黑" pitchFamily="34" charset="-122"/>
              </a:rPr>
              <a:t>线路的动作过程如下：</a:t>
            </a:r>
          </a:p>
          <a:p>
            <a:pPr>
              <a:lnSpc>
                <a:spcPts val="3200"/>
              </a:lnSpc>
            </a:pPr>
            <a:r>
              <a:rPr lang="zh-CN" altLang="zh-CN" sz="2000" dirty="0">
                <a:latin typeface="微软雅黑" pitchFamily="34" charset="-122"/>
                <a:ea typeface="微软雅黑" pitchFamily="34" charset="-122"/>
              </a:rPr>
              <a:t>先合上电源开关</a:t>
            </a:r>
            <a:r>
              <a:rPr lang="en-US" altLang="zh-CN" sz="2000" dirty="0">
                <a:latin typeface="微软雅黑" pitchFamily="34" charset="-122"/>
                <a:ea typeface="微软雅黑" pitchFamily="34" charset="-122"/>
              </a:rPr>
              <a:t>QS</a:t>
            </a:r>
            <a:r>
              <a:rPr lang="zh-CN" altLang="zh-CN" sz="2000" dirty="0">
                <a:latin typeface="微软雅黑" pitchFamily="34" charset="-122"/>
                <a:ea typeface="微软雅黑" pitchFamily="34" charset="-122"/>
              </a:rPr>
              <a:t>，然后按下按钮</a:t>
            </a:r>
            <a:r>
              <a:rPr lang="en-US" altLang="zh-CN" sz="2000" dirty="0">
                <a:latin typeface="微软雅黑" pitchFamily="34" charset="-122"/>
                <a:ea typeface="微软雅黑" pitchFamily="34" charset="-122"/>
              </a:rPr>
              <a:t>SB2</a:t>
            </a: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KMI</a:t>
            </a:r>
            <a:r>
              <a:rPr lang="zh-CN" altLang="zh-CN" sz="2000" dirty="0">
                <a:latin typeface="微软雅黑" pitchFamily="34" charset="-122"/>
                <a:ea typeface="微软雅黑" pitchFamily="34" charset="-122"/>
              </a:rPr>
              <a:t>线圈得电→</a:t>
            </a:r>
            <a:r>
              <a:rPr lang="en-US" altLang="zh-CN" sz="2000" dirty="0">
                <a:latin typeface="微软雅黑" pitchFamily="34" charset="-122"/>
                <a:ea typeface="微软雅黑" pitchFamily="34" charset="-122"/>
              </a:rPr>
              <a:t>KM1</a:t>
            </a:r>
            <a:r>
              <a:rPr lang="zh-CN" altLang="zh-CN" sz="2000" dirty="0">
                <a:latin typeface="微软雅黑" pitchFamily="34" charset="-122"/>
                <a:ea typeface="微软雅黑" pitchFamily="34" charset="-122"/>
              </a:rPr>
              <a:t>触点闭合自锁→</a:t>
            </a:r>
            <a:r>
              <a:rPr lang="en-US" altLang="zh-CN" sz="2000" dirty="0">
                <a:latin typeface="微软雅黑" pitchFamily="34" charset="-122"/>
                <a:ea typeface="微软雅黑" pitchFamily="34" charset="-122"/>
              </a:rPr>
              <a:t>KM2</a:t>
            </a:r>
            <a:r>
              <a:rPr lang="zh-CN" altLang="zh-CN" sz="2000" dirty="0">
                <a:latin typeface="微软雅黑" pitchFamily="34" charset="-122"/>
                <a:ea typeface="微软雅黑" pitchFamily="34" charset="-122"/>
              </a:rPr>
              <a:t>线圈得电→</a:t>
            </a:r>
            <a:r>
              <a:rPr lang="en-US" altLang="zh-CN" sz="2000" dirty="0">
                <a:latin typeface="微软雅黑" pitchFamily="34" charset="-122"/>
                <a:ea typeface="微软雅黑" pitchFamily="34" charset="-122"/>
              </a:rPr>
              <a:t>KMI</a:t>
            </a:r>
            <a:r>
              <a:rPr lang="zh-CN" altLang="zh-CN" sz="2000" dirty="0">
                <a:latin typeface="微软雅黑" pitchFamily="34" charset="-122"/>
                <a:ea typeface="微软雅黑" pitchFamily="34" charset="-122"/>
              </a:rPr>
              <a:t>主触点，</a:t>
            </a:r>
            <a:r>
              <a:rPr lang="en-US" altLang="zh-CN" sz="2000" dirty="0">
                <a:latin typeface="微软雅黑" pitchFamily="34" charset="-122"/>
                <a:ea typeface="微软雅黑" pitchFamily="34" charset="-122"/>
              </a:rPr>
              <a:t>KM2</a:t>
            </a:r>
            <a:r>
              <a:rPr lang="zh-CN" altLang="zh-CN" sz="2000" dirty="0">
                <a:latin typeface="微软雅黑" pitchFamily="34" charset="-122"/>
                <a:ea typeface="微软雅黑" pitchFamily="34" charset="-122"/>
              </a:rPr>
              <a:t>主触点闭合→电动机</a:t>
            </a:r>
            <a:r>
              <a:rPr lang="en-US" altLang="zh-CN" sz="2000" dirty="0">
                <a:latin typeface="微软雅黑" pitchFamily="34" charset="-122"/>
                <a:ea typeface="微软雅黑" pitchFamily="34" charset="-122"/>
              </a:rPr>
              <a:t>M</a:t>
            </a:r>
            <a:r>
              <a:rPr lang="zh-CN" altLang="zh-CN" sz="2000" dirty="0">
                <a:latin typeface="微软雅黑" pitchFamily="34" charset="-122"/>
                <a:ea typeface="微软雅黑" pitchFamily="34" charset="-122"/>
              </a:rPr>
              <a:t>接成星形降压启动→同时</a:t>
            </a:r>
            <a:r>
              <a:rPr lang="en-US" altLang="zh-CN" sz="2000" dirty="0">
                <a:latin typeface="微软雅黑" pitchFamily="34" charset="-122"/>
                <a:ea typeface="微软雅黑" pitchFamily="34" charset="-122"/>
              </a:rPr>
              <a:t>KT</a:t>
            </a:r>
            <a:r>
              <a:rPr lang="zh-CN" altLang="zh-CN" sz="2000" dirty="0">
                <a:latin typeface="微软雅黑" pitchFamily="34" charset="-122"/>
                <a:ea typeface="微软雅黑" pitchFamily="34" charset="-122"/>
              </a:rPr>
              <a:t>线圈得电、</a:t>
            </a:r>
            <a:r>
              <a:rPr lang="en-US" altLang="zh-CN" sz="2000" dirty="0">
                <a:latin typeface="微软雅黑" pitchFamily="34" charset="-122"/>
                <a:ea typeface="微软雅黑" pitchFamily="34" charset="-122"/>
              </a:rPr>
              <a:t>KM2</a:t>
            </a:r>
            <a:r>
              <a:rPr lang="zh-CN" altLang="zh-CN" sz="2000" dirty="0">
                <a:latin typeface="微软雅黑" pitchFamily="34" charset="-122"/>
                <a:ea typeface="微软雅黑" pitchFamily="34" charset="-122"/>
              </a:rPr>
              <a:t>联锁分断→当</a:t>
            </a:r>
            <a:r>
              <a:rPr lang="en-US" altLang="zh-CN" sz="2000" dirty="0">
                <a:latin typeface="微软雅黑" pitchFamily="34" charset="-122"/>
                <a:ea typeface="微软雅黑" pitchFamily="34" charset="-122"/>
              </a:rPr>
              <a:t>M</a:t>
            </a:r>
            <a:r>
              <a:rPr lang="zh-CN" altLang="zh-CN" sz="2000" dirty="0">
                <a:latin typeface="微软雅黑" pitchFamily="34" charset="-122"/>
                <a:ea typeface="微软雅黑" pitchFamily="34" charset="-122"/>
              </a:rPr>
              <a:t>转速上升到一定值时，</a:t>
            </a:r>
            <a:r>
              <a:rPr lang="en-US" altLang="zh-CN" sz="2000" dirty="0">
                <a:latin typeface="微软雅黑" pitchFamily="34" charset="-122"/>
                <a:ea typeface="微软雅黑" pitchFamily="34" charset="-122"/>
              </a:rPr>
              <a:t>KT</a:t>
            </a:r>
            <a:r>
              <a:rPr lang="zh-CN" altLang="zh-CN" sz="2000" dirty="0">
                <a:latin typeface="微软雅黑" pitchFamily="34" charset="-122"/>
                <a:ea typeface="微软雅黑" pitchFamily="34" charset="-122"/>
              </a:rPr>
              <a:t>延时结束→</a:t>
            </a:r>
            <a:r>
              <a:rPr lang="en-US" altLang="zh-CN" sz="2000" dirty="0">
                <a:latin typeface="微软雅黑" pitchFamily="34" charset="-122"/>
                <a:ea typeface="微软雅黑" pitchFamily="34" charset="-122"/>
              </a:rPr>
              <a:t>KT</a:t>
            </a:r>
            <a:r>
              <a:rPr lang="zh-CN" altLang="zh-CN" sz="2000" dirty="0">
                <a:latin typeface="微软雅黑" pitchFamily="34" charset="-122"/>
                <a:ea typeface="微软雅黑" pitchFamily="34" charset="-122"/>
              </a:rPr>
              <a:t>常闭触点分断→</a:t>
            </a:r>
            <a:r>
              <a:rPr lang="en-US" altLang="zh-CN" sz="2000" dirty="0">
                <a:latin typeface="微软雅黑" pitchFamily="34" charset="-122"/>
                <a:ea typeface="微软雅黑" pitchFamily="34" charset="-122"/>
              </a:rPr>
              <a:t>KM2</a:t>
            </a:r>
            <a:r>
              <a:rPr lang="zh-CN" altLang="zh-CN" sz="2000" dirty="0">
                <a:latin typeface="微软雅黑" pitchFamily="34" charset="-122"/>
                <a:ea typeface="微软雅黑" pitchFamily="34" charset="-122"/>
              </a:rPr>
              <a:t>线圈失电→</a:t>
            </a:r>
            <a:r>
              <a:rPr lang="en-US" altLang="zh-CN" sz="2000" dirty="0">
                <a:latin typeface="微软雅黑" pitchFamily="34" charset="-122"/>
                <a:ea typeface="微软雅黑" pitchFamily="34" charset="-122"/>
              </a:rPr>
              <a:t>KM2</a:t>
            </a:r>
            <a:r>
              <a:rPr lang="zh-CN" altLang="zh-CN" sz="2000" dirty="0">
                <a:latin typeface="微软雅黑" pitchFamily="34" charset="-122"/>
                <a:ea typeface="微软雅黑" pitchFamily="34" charset="-122"/>
              </a:rPr>
              <a:t>主触点分断→解除星形连接→</a:t>
            </a:r>
            <a:r>
              <a:rPr lang="en-US" altLang="zh-CN" sz="2000" dirty="0">
                <a:latin typeface="微软雅黑" pitchFamily="34" charset="-122"/>
                <a:ea typeface="微软雅黑" pitchFamily="34" charset="-122"/>
              </a:rPr>
              <a:t>KM2</a:t>
            </a:r>
            <a:r>
              <a:rPr lang="zh-CN" altLang="zh-CN" sz="2000" dirty="0">
                <a:latin typeface="微软雅黑" pitchFamily="34" charset="-122"/>
                <a:ea typeface="微软雅黑" pitchFamily="34" charset="-122"/>
              </a:rPr>
              <a:t>联锁闭合→</a:t>
            </a:r>
            <a:r>
              <a:rPr lang="en-US" altLang="zh-CN" sz="2000" dirty="0">
                <a:latin typeface="微软雅黑" pitchFamily="34" charset="-122"/>
                <a:ea typeface="微软雅黑" pitchFamily="34" charset="-122"/>
              </a:rPr>
              <a:t>KM3</a:t>
            </a:r>
            <a:r>
              <a:rPr lang="zh-CN" altLang="zh-CN" sz="2000" dirty="0">
                <a:latin typeface="微软雅黑" pitchFamily="34" charset="-122"/>
                <a:ea typeface="微软雅黑" pitchFamily="34" charset="-122"/>
              </a:rPr>
              <a:t>线圈得电→</a:t>
            </a:r>
            <a:r>
              <a:rPr lang="en-US" altLang="zh-CN" sz="2000" dirty="0">
                <a:latin typeface="微软雅黑" pitchFamily="34" charset="-122"/>
                <a:ea typeface="微软雅黑" pitchFamily="34" charset="-122"/>
              </a:rPr>
              <a:t>KM3</a:t>
            </a:r>
            <a:r>
              <a:rPr lang="zh-CN" altLang="zh-CN" sz="2000" dirty="0">
                <a:latin typeface="微软雅黑" pitchFamily="34" charset="-122"/>
                <a:ea typeface="微软雅黑" pitchFamily="34" charset="-122"/>
              </a:rPr>
              <a:t>主触点闭合→电动机</a:t>
            </a:r>
            <a:r>
              <a:rPr lang="en-US" altLang="zh-CN" sz="2000" dirty="0">
                <a:latin typeface="微软雅黑" pitchFamily="34" charset="-122"/>
                <a:ea typeface="微软雅黑" pitchFamily="34" charset="-122"/>
              </a:rPr>
              <a:t>M</a:t>
            </a:r>
            <a:r>
              <a:rPr lang="zh-CN" altLang="zh-CN" sz="2000" dirty="0">
                <a:latin typeface="微软雅黑" pitchFamily="34" charset="-122"/>
                <a:ea typeface="微软雅黑" pitchFamily="34" charset="-122"/>
              </a:rPr>
              <a:t>接成三角形全压运转→</a:t>
            </a:r>
            <a:r>
              <a:rPr lang="en-US" altLang="zh-CN" sz="2000" dirty="0">
                <a:latin typeface="微软雅黑" pitchFamily="34" charset="-122"/>
                <a:ea typeface="微软雅黑" pitchFamily="34" charset="-122"/>
              </a:rPr>
              <a:t>KM3</a:t>
            </a:r>
            <a:r>
              <a:rPr lang="zh-CN" altLang="zh-CN" sz="2000" dirty="0">
                <a:latin typeface="微软雅黑" pitchFamily="34" charset="-122"/>
                <a:ea typeface="微软雅黑" pitchFamily="34" charset="-122"/>
              </a:rPr>
              <a:t>联锁分断，使</a:t>
            </a:r>
            <a:r>
              <a:rPr lang="en-US" altLang="zh-CN" sz="2000" dirty="0">
                <a:latin typeface="微软雅黑" pitchFamily="34" charset="-122"/>
                <a:ea typeface="微软雅黑" pitchFamily="34" charset="-122"/>
              </a:rPr>
              <a:t>KT</a:t>
            </a:r>
            <a:r>
              <a:rPr lang="zh-CN" altLang="zh-CN" sz="2000" dirty="0">
                <a:latin typeface="微软雅黑" pitchFamily="34" charset="-122"/>
                <a:ea typeface="微软雅黑" pitchFamily="34" charset="-122"/>
              </a:rPr>
              <a:t>线圈失电。停止时按下</a:t>
            </a:r>
            <a:r>
              <a:rPr lang="en-US" altLang="zh-CN" sz="2000" dirty="0">
                <a:latin typeface="微软雅黑" pitchFamily="34" charset="-122"/>
                <a:ea typeface="微软雅黑" pitchFamily="34" charset="-122"/>
              </a:rPr>
              <a:t>SB1</a:t>
            </a:r>
            <a:r>
              <a:rPr lang="zh-CN" altLang="zh-CN" sz="2000" dirty="0">
                <a:latin typeface="微软雅黑" pitchFamily="34" charset="-122"/>
                <a:ea typeface="微软雅黑" pitchFamily="34" charset="-122"/>
              </a:rPr>
              <a:t>即可。</a:t>
            </a:r>
          </a:p>
        </p:txBody>
      </p:sp>
    </p:spTree>
    <p:extLst>
      <p:ext uri="{BB962C8B-B14F-4D97-AF65-F5344CB8AC3E}">
        <p14:creationId xmlns:p14="http://schemas.microsoft.com/office/powerpoint/2010/main" val="1849901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2" y="908720"/>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训练步骤及要求</a:t>
            </a:r>
            <a:endParaRPr lang="zh-CN" altLang="zh-CN"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746076" y="1538784"/>
            <a:ext cx="7632848" cy="3905043"/>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）分析三相异步电动机星形</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三角形降压启动控制电路的原理图。</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）绘制电气安装接线图，正确标注线号</a:t>
            </a:r>
            <a:r>
              <a:rPr lang="zh-CN" altLang="zh-CN" sz="2400" dirty="0" smtClean="0">
                <a:latin typeface="微软雅黑" pitchFamily="34" charset="-122"/>
                <a:ea typeface="微软雅黑" pitchFamily="34" charset="-122"/>
              </a:rPr>
              <a:t>。</a:t>
            </a:r>
            <a:r>
              <a:rPr lang="zh-CN" altLang="zh-CN" sz="2400" dirty="0">
                <a:latin typeface="微软雅黑" pitchFamily="34" charset="-122"/>
                <a:ea typeface="微软雅黑" pitchFamily="34" charset="-122"/>
              </a:rPr>
              <a:t>三相异步电动机星形</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三角形降压启动控制电路的电气安装接线图如图</a:t>
            </a:r>
            <a:r>
              <a:rPr lang="en-US" altLang="zh-CN" sz="2400" dirty="0">
                <a:latin typeface="微软雅黑" pitchFamily="34" charset="-122"/>
                <a:ea typeface="微软雅黑" pitchFamily="34" charset="-122"/>
              </a:rPr>
              <a:t>11-5</a:t>
            </a:r>
            <a:r>
              <a:rPr lang="zh-CN" altLang="zh-CN" sz="2400" dirty="0">
                <a:latin typeface="微软雅黑" pitchFamily="34" charset="-122"/>
                <a:ea typeface="微软雅黑" pitchFamily="34" charset="-122"/>
              </a:rPr>
              <a:t>所示。</a:t>
            </a:r>
          </a:p>
          <a:p>
            <a:pPr>
              <a:lnSpc>
                <a:spcPct val="150000"/>
              </a:lnSpc>
            </a:pPr>
            <a:endParaRPr lang="zh-CN" altLang="zh-CN" sz="2400" dirty="0">
              <a:latin typeface="微软雅黑" pitchFamily="34" charset="-122"/>
              <a:ea typeface="微软雅黑" pitchFamily="34" charset="-122"/>
            </a:endParaRPr>
          </a:p>
          <a:p>
            <a:pPr>
              <a:lnSpc>
                <a:spcPct val="150000"/>
              </a:lnSpc>
            </a:pPr>
            <a:endParaRPr lang="zh-CN" altLang="zh-CN" sz="2400" dirty="0">
              <a:latin typeface="微软雅黑" pitchFamily="34" charset="-122"/>
              <a:ea typeface="微软雅黑" pitchFamily="34" charset="-122"/>
            </a:endParaRPr>
          </a:p>
        </p:txBody>
      </p:sp>
    </p:spTree>
    <p:extLst>
      <p:ext uri="{BB962C8B-B14F-4D97-AF65-F5344CB8AC3E}">
        <p14:creationId xmlns:p14="http://schemas.microsoft.com/office/powerpoint/2010/main" val="1557892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2" y="908720"/>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训练步骤及要求</a:t>
            </a:r>
            <a:endParaRPr lang="zh-CN" altLang="zh-CN" sz="2400" b="1" dirty="0">
              <a:solidFill>
                <a:schemeClr val="tx2"/>
              </a:solidFill>
              <a:latin typeface="微软雅黑" pitchFamily="34" charset="-122"/>
              <a:ea typeface="微软雅黑" pitchFamily="34" charset="-122"/>
              <a:cs typeface="+mj-cs"/>
            </a:endParaRPr>
          </a:p>
        </p:txBody>
      </p:sp>
      <p:pic>
        <p:nvPicPr>
          <p:cNvPr id="4" name="图片 3"/>
          <p:cNvPicPr/>
          <p:nvPr/>
        </p:nvPicPr>
        <p:blipFill>
          <a:blip r:embed="rId2"/>
          <a:stretch>
            <a:fillRect/>
          </a:stretch>
        </p:blipFill>
        <p:spPr>
          <a:xfrm>
            <a:off x="2339752" y="1370385"/>
            <a:ext cx="4660275" cy="4362871"/>
          </a:xfrm>
          <a:prstGeom prst="rect">
            <a:avLst/>
          </a:prstGeom>
        </p:spPr>
      </p:pic>
      <p:sp>
        <p:nvSpPr>
          <p:cNvPr id="3" name="矩形 2"/>
          <p:cNvSpPr/>
          <p:nvPr/>
        </p:nvSpPr>
        <p:spPr>
          <a:xfrm>
            <a:off x="1951478" y="5897954"/>
            <a:ext cx="6220922" cy="369332"/>
          </a:xfrm>
          <a:prstGeom prst="rect">
            <a:avLst/>
          </a:prstGeom>
        </p:spPr>
        <p:txBody>
          <a:bodyPr wrap="square">
            <a:spAutoFit/>
          </a:bodyPr>
          <a:lstStyle/>
          <a:p>
            <a:r>
              <a:rPr lang="zh-CN" altLang="zh-CN" dirty="0">
                <a:latin typeface="微软雅黑" pitchFamily="34" charset="-122"/>
                <a:ea typeface="微软雅黑" pitchFamily="34" charset="-122"/>
              </a:rPr>
              <a:t>图11-5 星形/三角形降压启动控制电路的电气安装接线图</a:t>
            </a:r>
          </a:p>
        </p:txBody>
      </p:sp>
    </p:spTree>
    <p:extLst>
      <p:ext uri="{BB962C8B-B14F-4D97-AF65-F5344CB8AC3E}">
        <p14:creationId xmlns:p14="http://schemas.microsoft.com/office/powerpoint/2010/main" val="3236136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2" y="908720"/>
            <a:ext cx="2707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2. </a:t>
            </a:r>
            <a:r>
              <a:rPr lang="zh-CN" altLang="en-US" sz="2400" b="1" dirty="0" smtClean="0">
                <a:solidFill>
                  <a:schemeClr val="tx2"/>
                </a:solidFill>
                <a:latin typeface="微软雅黑" pitchFamily="34" charset="-122"/>
                <a:ea typeface="微软雅黑" pitchFamily="34" charset="-122"/>
                <a:cs typeface="+mj-cs"/>
              </a:rPr>
              <a:t>训练步骤及要求</a:t>
            </a:r>
            <a:endParaRPr lang="zh-CN" altLang="zh-CN" sz="2400" b="1" dirty="0">
              <a:solidFill>
                <a:schemeClr val="tx2"/>
              </a:solidFill>
              <a:latin typeface="微软雅黑" pitchFamily="34" charset="-122"/>
              <a:ea typeface="微软雅黑" pitchFamily="34" charset="-122"/>
              <a:cs typeface="+mj-cs"/>
            </a:endParaRPr>
          </a:p>
        </p:txBody>
      </p:sp>
      <p:sp>
        <p:nvSpPr>
          <p:cNvPr id="2" name="矩形 1"/>
          <p:cNvSpPr/>
          <p:nvPr/>
        </p:nvSpPr>
        <p:spPr>
          <a:xfrm>
            <a:off x="746076" y="1538784"/>
            <a:ext cx="7632848" cy="4975721"/>
          </a:xfrm>
          <a:prstGeom prst="rect">
            <a:avLst/>
          </a:prstGeom>
        </p:spPr>
        <p:txBody>
          <a:bodyPr wrap="square">
            <a:spAutoFit/>
          </a:bodyPr>
          <a:lstStyle/>
          <a:p>
            <a:pPr>
              <a:lnSpc>
                <a:spcPts val="3200"/>
              </a:lnSpc>
            </a:pPr>
            <a:r>
              <a:rPr lang="zh-CN" altLang="zh-CN" sz="2000" dirty="0" smtClean="0">
                <a:latin typeface="微软雅黑" pitchFamily="34" charset="-122"/>
                <a:ea typeface="微软雅黑" pitchFamily="34" charset="-122"/>
              </a:rPr>
              <a:t>（</a:t>
            </a:r>
            <a:r>
              <a:rPr lang="en-US" altLang="zh-CN" sz="2000" dirty="0">
                <a:latin typeface="微软雅黑" pitchFamily="34" charset="-122"/>
                <a:ea typeface="微软雅黑" pitchFamily="34" charset="-122"/>
              </a:rPr>
              <a:t>3</a:t>
            </a:r>
            <a:r>
              <a:rPr lang="zh-CN" altLang="zh-CN" sz="2000" dirty="0">
                <a:latin typeface="微软雅黑" pitchFamily="34" charset="-122"/>
                <a:ea typeface="微软雅黑" pitchFamily="34" charset="-122"/>
              </a:rPr>
              <a:t>）检查各电气元件。特别是时间继电器的检查，对其延时类型、延时的动作是否灵活进行确定，将延时时间调整为</a:t>
            </a:r>
            <a:r>
              <a:rPr lang="en-US" altLang="zh-CN" sz="2000" dirty="0">
                <a:latin typeface="微软雅黑" pitchFamily="34" charset="-122"/>
                <a:ea typeface="微软雅黑" pitchFamily="34" charset="-122"/>
              </a:rPr>
              <a:t>5s</a:t>
            </a:r>
            <a:r>
              <a:rPr lang="zh-CN" altLang="zh-CN" sz="2000" dirty="0">
                <a:latin typeface="微软雅黑" pitchFamily="34" charset="-122"/>
                <a:ea typeface="微软雅黑" pitchFamily="34" charset="-122"/>
              </a:rPr>
              <a:t>（调节延时器上端的针阀）左右。</a:t>
            </a:r>
          </a:p>
          <a:p>
            <a:pPr>
              <a:lnSpc>
                <a:spcPts val="32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4</a:t>
            </a:r>
            <a:r>
              <a:rPr lang="zh-CN" altLang="zh-CN" sz="2000" dirty="0">
                <a:latin typeface="微软雅黑" pitchFamily="34" charset="-122"/>
                <a:ea typeface="微软雅黑" pitchFamily="34" charset="-122"/>
              </a:rPr>
              <a:t>）固定电气元件，安装接线。要注意</a:t>
            </a:r>
            <a:r>
              <a:rPr lang="en-US" altLang="zh-CN" sz="2000" dirty="0">
                <a:latin typeface="微软雅黑" pitchFamily="34" charset="-122"/>
                <a:ea typeface="微软雅黑" pitchFamily="34" charset="-122"/>
              </a:rPr>
              <a:t>JS7-lA</a:t>
            </a:r>
            <a:r>
              <a:rPr lang="zh-CN" altLang="zh-CN" sz="2000" dirty="0">
                <a:latin typeface="微软雅黑" pitchFamily="34" charset="-122"/>
                <a:ea typeface="微软雅黑" pitchFamily="34" charset="-122"/>
              </a:rPr>
              <a:t>时间继电器的安装方位。如果设备安装底板垂直于地面，则时间继电器的衔铁释放方向必须指向下方，否则违反安装规程。</a:t>
            </a:r>
          </a:p>
          <a:p>
            <a:pPr>
              <a:lnSpc>
                <a:spcPts val="32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5</a:t>
            </a:r>
            <a:r>
              <a:rPr lang="zh-CN" altLang="zh-CN" sz="2000" dirty="0">
                <a:latin typeface="微软雅黑" pitchFamily="34" charset="-122"/>
                <a:ea typeface="微软雅黑" pitchFamily="34" charset="-122"/>
              </a:rPr>
              <a:t>）按电气安装接线图连接导线。注意接线要牢固，接触要良好，文明操作。</a:t>
            </a:r>
          </a:p>
          <a:p>
            <a:pPr>
              <a:lnSpc>
                <a:spcPts val="3200"/>
              </a:lnSpc>
            </a:pP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6</a:t>
            </a:r>
            <a:r>
              <a:rPr lang="zh-CN" altLang="zh-CN" sz="2000" dirty="0">
                <a:latin typeface="微软雅黑" pitchFamily="34" charset="-122"/>
                <a:ea typeface="微软雅黑" pitchFamily="34" charset="-122"/>
              </a:rPr>
              <a:t>）在接线完成后，用万用表检查线路的通断。分别检查主电路、辅助电路的启动控制、联锁线路、</a:t>
            </a:r>
            <a:r>
              <a:rPr lang="en-US" altLang="zh-CN" sz="2000" dirty="0">
                <a:latin typeface="微软雅黑" pitchFamily="34" charset="-122"/>
                <a:ea typeface="微软雅黑" pitchFamily="34" charset="-122"/>
              </a:rPr>
              <a:t>KT</a:t>
            </a:r>
            <a:r>
              <a:rPr lang="zh-CN" altLang="zh-CN" sz="2000" dirty="0">
                <a:latin typeface="微软雅黑" pitchFamily="34" charset="-122"/>
                <a:ea typeface="微软雅黑" pitchFamily="34" charset="-122"/>
              </a:rPr>
              <a:t>的控制作用等，若检查无误，经指导老师检查允许后，方可通电调试。</a:t>
            </a:r>
          </a:p>
          <a:p>
            <a:endParaRPr lang="zh-CN" altLang="zh-CN" sz="2400" dirty="0"/>
          </a:p>
        </p:txBody>
      </p:sp>
    </p:spTree>
    <p:extLst>
      <p:ext uri="{BB962C8B-B14F-4D97-AF65-F5344CB8AC3E}">
        <p14:creationId xmlns:p14="http://schemas.microsoft.com/office/powerpoint/2010/main" val="319806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597582" y="836712"/>
            <a:ext cx="1784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a:solidFill>
                  <a:schemeClr val="tx2"/>
                </a:solidFill>
                <a:latin typeface="微软雅黑" pitchFamily="34" charset="-122"/>
                <a:ea typeface="微软雅黑" pitchFamily="34" charset="-122"/>
                <a:cs typeface="+mj-cs"/>
              </a:rPr>
              <a:t>3</a:t>
            </a:r>
            <a:r>
              <a:rPr lang="en-US" altLang="zh-CN" sz="2400" b="1" dirty="0" smtClean="0">
                <a:solidFill>
                  <a:schemeClr val="tx2"/>
                </a:solidFill>
                <a:latin typeface="微软雅黑" pitchFamily="34" charset="-122"/>
                <a:ea typeface="微软雅黑" pitchFamily="34" charset="-122"/>
                <a:cs typeface="+mj-cs"/>
              </a:rPr>
              <a:t>. </a:t>
            </a:r>
            <a:r>
              <a:rPr lang="zh-CN" altLang="en-US" sz="2400" b="1" dirty="0" smtClean="0">
                <a:solidFill>
                  <a:schemeClr val="tx2"/>
                </a:solidFill>
                <a:latin typeface="微软雅黑" pitchFamily="34" charset="-122"/>
                <a:ea typeface="微软雅黑" pitchFamily="34" charset="-122"/>
                <a:cs typeface="+mj-cs"/>
              </a:rPr>
              <a:t>注意事项</a:t>
            </a:r>
            <a:endParaRPr lang="zh-CN" altLang="zh-CN" sz="2400" b="1" dirty="0">
              <a:solidFill>
                <a:schemeClr val="tx2"/>
              </a:solidFill>
              <a:latin typeface="微软雅黑" pitchFamily="34" charset="-122"/>
              <a:ea typeface="微软雅黑" pitchFamily="34" charset="-122"/>
              <a:cs typeface="+mj-cs"/>
            </a:endParaRPr>
          </a:p>
        </p:txBody>
      </p:sp>
      <p:sp>
        <p:nvSpPr>
          <p:cNvPr id="3" name="矩形 2"/>
          <p:cNvSpPr/>
          <p:nvPr/>
        </p:nvSpPr>
        <p:spPr>
          <a:xfrm>
            <a:off x="597582" y="1484784"/>
            <a:ext cx="7646826" cy="3905043"/>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）进行</a:t>
            </a:r>
            <a:r>
              <a:rPr lang="en-US" altLang="zh-CN" sz="2400" dirty="0">
                <a:latin typeface="微软雅黑" pitchFamily="34" charset="-122"/>
                <a:ea typeface="微软雅黑" pitchFamily="34" charset="-122"/>
              </a:rPr>
              <a:t>Y/</a:t>
            </a:r>
            <a:r>
              <a:rPr lang="zh-CN" altLang="zh-CN" sz="2400" dirty="0">
                <a:latin typeface="微软雅黑" pitchFamily="34" charset="-122"/>
                <a:ea typeface="微软雅黑" pitchFamily="34" charset="-122"/>
              </a:rPr>
              <a:t>△启动控制的电动机，接法必须是△连接。额定电压必须等于三相电源线电压。其最小容量限制为</a:t>
            </a:r>
            <a:r>
              <a:rPr lang="en-US" altLang="zh-CN" sz="2400" dirty="0">
                <a:latin typeface="微软雅黑" pitchFamily="34" charset="-122"/>
                <a:ea typeface="微软雅黑" pitchFamily="34" charset="-122"/>
              </a:rPr>
              <a:t>4kW</a:t>
            </a:r>
            <a:r>
              <a:rPr lang="zh-CN" altLang="zh-CN" sz="2400" dirty="0">
                <a:latin typeface="微软雅黑" pitchFamily="34" charset="-122"/>
                <a:ea typeface="微软雅黑" pitchFamily="34" charset="-122"/>
              </a:rPr>
              <a:t>的</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4</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8</a:t>
            </a:r>
            <a:r>
              <a:rPr lang="zh-CN" altLang="zh-CN" sz="2400" dirty="0">
                <a:latin typeface="微软雅黑" pitchFamily="34" charset="-122"/>
                <a:ea typeface="微软雅黑" pitchFamily="34" charset="-122"/>
              </a:rPr>
              <a:t>极的电动机。</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）接线时要注意电动机的△接法不能接错，同时应该分清电动机的首端和尾端的连接。</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）电动机、时间继电器、接线板的不带电的金属外壳或底板应可靠接地。</a:t>
            </a:r>
          </a:p>
        </p:txBody>
      </p:sp>
    </p:spTree>
    <p:extLst>
      <p:ext uri="{BB962C8B-B14F-4D97-AF65-F5344CB8AC3E}">
        <p14:creationId xmlns:p14="http://schemas.microsoft.com/office/powerpoint/2010/main" val="59320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8528" y="1484784"/>
            <a:ext cx="7560840" cy="2243050"/>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）三相异步电动机星形</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三角形降压启动的目的是什么？</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）时间继电器的延时长短对启动有何影响？</a:t>
            </a:r>
          </a:p>
          <a:p>
            <a:pPr>
              <a:lnSpc>
                <a:spcPct val="150000"/>
              </a:lnSpc>
            </a:pP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3</a:t>
            </a:r>
            <a:r>
              <a:rPr lang="zh-CN" altLang="zh-CN" sz="2400" dirty="0">
                <a:latin typeface="微软雅黑" pitchFamily="34" charset="-122"/>
                <a:ea typeface="微软雅黑" pitchFamily="34" charset="-122"/>
              </a:rPr>
              <a:t>）采用星形</a:t>
            </a:r>
            <a:r>
              <a:rPr lang="en-US" altLang="zh-CN" sz="2400" dirty="0">
                <a:latin typeface="微软雅黑" pitchFamily="34" charset="-122"/>
                <a:ea typeface="微软雅黑" pitchFamily="34" charset="-122"/>
              </a:rPr>
              <a:t>/</a:t>
            </a:r>
            <a:r>
              <a:rPr lang="zh-CN" altLang="zh-CN" sz="2400" dirty="0">
                <a:latin typeface="微软雅黑" pitchFamily="34" charset="-122"/>
                <a:ea typeface="微软雅黑" pitchFamily="34" charset="-122"/>
              </a:rPr>
              <a:t>三角形降压启动对电动机有什么要求？</a:t>
            </a:r>
          </a:p>
        </p:txBody>
      </p:sp>
      <p:sp>
        <p:nvSpPr>
          <p:cNvPr id="3" name="TextBox 16"/>
          <p:cNvSpPr txBox="1">
            <a:spLocks noChangeArrowheads="1"/>
          </p:cNvSpPr>
          <p:nvPr/>
        </p:nvSpPr>
        <p:spPr bwMode="auto">
          <a:xfrm>
            <a:off x="769368" y="836712"/>
            <a:ext cx="2092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b="1" dirty="0" smtClean="0">
                <a:solidFill>
                  <a:schemeClr val="tx2"/>
                </a:solidFill>
                <a:latin typeface="微软雅黑" pitchFamily="34" charset="-122"/>
                <a:ea typeface="微软雅黑" pitchFamily="34" charset="-122"/>
                <a:cs typeface="+mj-cs"/>
              </a:rPr>
              <a:t>4. </a:t>
            </a:r>
            <a:r>
              <a:rPr lang="zh-CN" altLang="en-US" sz="2400" b="1" dirty="0" smtClean="0">
                <a:solidFill>
                  <a:schemeClr val="tx2"/>
                </a:solidFill>
                <a:latin typeface="微软雅黑" pitchFamily="34" charset="-122"/>
                <a:ea typeface="微软雅黑" pitchFamily="34" charset="-122"/>
                <a:cs typeface="+mj-cs"/>
              </a:rPr>
              <a:t>思考与练习</a:t>
            </a:r>
            <a:endParaRPr lang="zh-CN" altLang="zh-CN" sz="2400" b="1" dirty="0">
              <a:solidFill>
                <a:schemeClr val="tx2"/>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2049045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4610371"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11.5 </a:t>
            </a:r>
            <a:r>
              <a:rPr lang="zh-CN" altLang="en-US" sz="2400" b="1" dirty="0" smtClean="0">
                <a:solidFill>
                  <a:srgbClr val="7030A0"/>
                </a:solidFill>
                <a:latin typeface="微软雅黑" pitchFamily="34" charset="-122"/>
                <a:ea typeface="微软雅黑" pitchFamily="34" charset="-122"/>
              </a:rPr>
              <a:t>实训报告要求和考核标准</a:t>
            </a:r>
            <a:endParaRPr lang="zh-CN" altLang="en-US" sz="2400" b="1" dirty="0">
              <a:solidFill>
                <a:srgbClr val="7030A0"/>
              </a:solidFill>
              <a:latin typeface="微软雅黑" pitchFamily="34" charset="-122"/>
              <a:ea typeface="微软雅黑" pitchFamily="34" charset="-122"/>
            </a:endParaRPr>
          </a:p>
        </p:txBody>
      </p:sp>
      <p:sp>
        <p:nvSpPr>
          <p:cNvPr id="2" name="矩形 1"/>
          <p:cNvSpPr/>
          <p:nvPr/>
        </p:nvSpPr>
        <p:spPr>
          <a:xfrm>
            <a:off x="3165500" y="1571566"/>
            <a:ext cx="2441694" cy="369332"/>
          </a:xfrm>
          <a:prstGeom prst="rect">
            <a:avLst/>
          </a:prstGeom>
        </p:spPr>
        <p:txBody>
          <a:bodyPr wrap="none">
            <a:spAutoFit/>
          </a:bodyPr>
          <a:lstStyle/>
          <a:p>
            <a:r>
              <a:rPr lang="zh-CN" altLang="zh-CN" dirty="0" smtClean="0">
                <a:latin typeface="微软雅黑" pitchFamily="34" charset="-122"/>
                <a:ea typeface="微软雅黑" pitchFamily="34" charset="-122"/>
              </a:rPr>
              <a:t>表</a:t>
            </a:r>
            <a:r>
              <a:rPr lang="en-US" altLang="zh-CN" dirty="0" smtClean="0">
                <a:latin typeface="微软雅黑" pitchFamily="34" charset="-122"/>
                <a:ea typeface="微软雅黑" pitchFamily="34" charset="-122"/>
              </a:rPr>
              <a:t>11</a:t>
            </a:r>
            <a:r>
              <a:rPr lang="zh-CN" altLang="zh-CN"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2</a:t>
            </a:r>
            <a:r>
              <a:rPr lang="zh-CN" altLang="zh-CN" dirty="0" smtClean="0">
                <a:latin typeface="微软雅黑" pitchFamily="34" charset="-122"/>
                <a:ea typeface="微软雅黑" pitchFamily="34" charset="-122"/>
              </a:rPr>
              <a:t>  </a:t>
            </a:r>
            <a:r>
              <a:rPr lang="zh-CN" altLang="zh-CN" dirty="0">
                <a:latin typeface="微软雅黑" pitchFamily="34" charset="-122"/>
                <a:ea typeface="微软雅黑" pitchFamily="34" charset="-122"/>
              </a:rPr>
              <a:t>实训考核标准</a:t>
            </a:r>
          </a:p>
        </p:txBody>
      </p:sp>
      <p:graphicFrame>
        <p:nvGraphicFramePr>
          <p:cNvPr id="3" name="表格 2"/>
          <p:cNvGraphicFramePr>
            <a:graphicFrameLocks noGrp="1"/>
          </p:cNvGraphicFramePr>
          <p:nvPr>
            <p:extLst>
              <p:ext uri="{D42A27DB-BD31-4B8C-83A1-F6EECF244321}">
                <p14:modId xmlns:p14="http://schemas.microsoft.com/office/powerpoint/2010/main" val="1608975628"/>
              </p:ext>
            </p:extLst>
          </p:nvPr>
        </p:nvGraphicFramePr>
        <p:xfrm>
          <a:off x="1619672" y="1940896"/>
          <a:ext cx="5904656" cy="4296415"/>
        </p:xfrm>
        <a:graphic>
          <a:graphicData uri="http://schemas.openxmlformats.org/drawingml/2006/table">
            <a:tbl>
              <a:tblPr/>
              <a:tblGrid>
                <a:gridCol w="1080120"/>
                <a:gridCol w="1136477"/>
                <a:gridCol w="591715"/>
                <a:gridCol w="2464887"/>
                <a:gridCol w="631457"/>
              </a:tblGrid>
              <a:tr h="430699">
                <a:tc>
                  <a:txBody>
                    <a:bodyPr/>
                    <a:lstStyle/>
                    <a:p>
                      <a:pPr algn="ctr">
                        <a:lnSpc>
                          <a:spcPts val="2300"/>
                        </a:lnSpc>
                        <a:spcAft>
                          <a:spcPts val="0"/>
                        </a:spcAft>
                      </a:pPr>
                      <a:r>
                        <a:rPr lang="zh-CN" sz="1400" kern="100" dirty="0">
                          <a:effectLst/>
                          <a:latin typeface="微软雅黑" pitchFamily="34" charset="-122"/>
                          <a:ea typeface="微软雅黑" pitchFamily="34" charset="-122"/>
                        </a:rPr>
                        <a:t>考核项目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考核内容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配分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考核要求及评分标准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1288572">
                <a:tc>
                  <a:txBody>
                    <a:bodyPr/>
                    <a:lstStyle/>
                    <a:p>
                      <a:pPr algn="ctr">
                        <a:lnSpc>
                          <a:spcPts val="2300"/>
                        </a:lnSpc>
                        <a:spcAft>
                          <a:spcPts val="0"/>
                        </a:spcAft>
                      </a:pPr>
                      <a:r>
                        <a:rPr lang="zh-CN" sz="1400" kern="100" dirty="0">
                          <a:effectLst/>
                          <a:latin typeface="微软雅黑" pitchFamily="34" charset="-122"/>
                          <a:ea typeface="微软雅黑" pitchFamily="34" charset="-122"/>
                        </a:rPr>
                        <a:t>电器安装</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电器安装</a:t>
                      </a:r>
                    </a:p>
                    <a:p>
                      <a:pPr algn="ctr">
                        <a:lnSpc>
                          <a:spcPts val="2300"/>
                        </a:lnSpc>
                        <a:spcAft>
                          <a:spcPts val="0"/>
                        </a:spcAft>
                      </a:pPr>
                      <a:r>
                        <a:rPr lang="zh-CN" sz="1400" kern="100" dirty="0">
                          <a:effectLst/>
                          <a:latin typeface="微软雅黑" pitchFamily="34" charset="-122"/>
                          <a:ea typeface="微软雅黑" pitchFamily="34" charset="-122"/>
                        </a:rPr>
                        <a:t>电路安装</a:t>
                      </a:r>
                    </a:p>
                    <a:p>
                      <a:pPr algn="ctr">
                        <a:lnSpc>
                          <a:spcPts val="2300"/>
                        </a:lnSpc>
                        <a:spcAft>
                          <a:spcPts val="0"/>
                        </a:spcAft>
                      </a:pPr>
                      <a:r>
                        <a:rPr lang="zh-CN" sz="1400" kern="100" dirty="0">
                          <a:effectLst/>
                          <a:latin typeface="微软雅黑" pitchFamily="34" charset="-122"/>
                          <a:ea typeface="微软雅黑" pitchFamily="34" charset="-122"/>
                        </a:rPr>
                        <a:t>电动机接线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30</a:t>
                      </a:r>
                      <a:r>
                        <a:rPr lang="zh-CN" sz="14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a:effectLst/>
                          <a:latin typeface="微软雅黑" pitchFamily="34" charset="-122"/>
                          <a:ea typeface="微软雅黑" pitchFamily="34" charset="-122"/>
                        </a:rPr>
                        <a:t>时间继电器、三角形接法接触器安装到位</a:t>
                      </a:r>
                      <a:r>
                        <a:rPr lang="en-US" sz="1400" kern="100">
                          <a:effectLst/>
                          <a:latin typeface="微软雅黑" pitchFamily="34" charset="-122"/>
                          <a:ea typeface="微软雅黑" pitchFamily="34" charset="-122"/>
                        </a:rPr>
                        <a:t>10</a:t>
                      </a:r>
                      <a:r>
                        <a:rPr lang="zh-CN" sz="1400" kern="100">
                          <a:effectLst/>
                          <a:latin typeface="微软雅黑" pitchFamily="34" charset="-122"/>
                          <a:ea typeface="微软雅黑" pitchFamily="34" charset="-122"/>
                        </a:rPr>
                        <a:t>分</a:t>
                      </a:r>
                      <a:r>
                        <a:rPr lang="en-US" sz="1400" kern="100">
                          <a:effectLst/>
                          <a:latin typeface="微软雅黑" pitchFamily="34" charset="-122"/>
                          <a:ea typeface="微软雅黑" pitchFamily="34" charset="-122"/>
                        </a:rPr>
                        <a:t> S</a:t>
                      </a:r>
                      <a:endParaRPr lang="zh-CN" sz="1400" kern="100">
                        <a:effectLst/>
                        <a:latin typeface="微软雅黑" pitchFamily="34" charset="-122"/>
                        <a:ea typeface="微软雅黑" pitchFamily="34" charset="-122"/>
                      </a:endParaRPr>
                    </a:p>
                    <a:p>
                      <a:pPr algn="ctr">
                        <a:lnSpc>
                          <a:spcPts val="2300"/>
                        </a:lnSpc>
                        <a:spcAft>
                          <a:spcPts val="0"/>
                        </a:spcAft>
                      </a:pPr>
                      <a:r>
                        <a:rPr lang="zh-CN" sz="1400" kern="100">
                          <a:effectLst/>
                          <a:latin typeface="微软雅黑" pitchFamily="34" charset="-122"/>
                          <a:ea typeface="微软雅黑" pitchFamily="34" charset="-122"/>
                        </a:rPr>
                        <a:t>电路连接正确</a:t>
                      </a:r>
                      <a:r>
                        <a:rPr lang="en-US" sz="1400" kern="100">
                          <a:effectLst/>
                          <a:latin typeface="微软雅黑" pitchFamily="34" charset="-122"/>
                          <a:ea typeface="微软雅黑" pitchFamily="34" charset="-122"/>
                        </a:rPr>
                        <a:t>10</a:t>
                      </a:r>
                      <a:r>
                        <a:rPr lang="zh-CN" sz="1400" kern="100">
                          <a:effectLst/>
                          <a:latin typeface="微软雅黑" pitchFamily="34" charset="-122"/>
                          <a:ea typeface="微软雅黑" pitchFamily="34" charset="-122"/>
                        </a:rPr>
                        <a:t>分</a:t>
                      </a:r>
                    </a:p>
                    <a:p>
                      <a:pPr algn="ctr">
                        <a:lnSpc>
                          <a:spcPts val="2300"/>
                        </a:lnSpc>
                        <a:spcAft>
                          <a:spcPts val="0"/>
                        </a:spcAft>
                      </a:pPr>
                      <a:r>
                        <a:rPr lang="zh-CN" sz="1400" kern="100">
                          <a:effectLst/>
                          <a:latin typeface="微软雅黑" pitchFamily="34" charset="-122"/>
                          <a:ea typeface="微软雅黑" pitchFamily="34" charset="-122"/>
                        </a:rPr>
                        <a:t>电动机接线正确</a:t>
                      </a:r>
                      <a:r>
                        <a:rPr lang="en-US" sz="1400" kern="100">
                          <a:effectLst/>
                          <a:latin typeface="微软雅黑" pitchFamily="34" charset="-122"/>
                          <a:ea typeface="微软雅黑" pitchFamily="34" charset="-122"/>
                        </a:rPr>
                        <a:t>10</a:t>
                      </a:r>
                      <a:r>
                        <a:rPr lang="zh-CN" sz="14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644286">
                <a:tc>
                  <a:txBody>
                    <a:bodyPr/>
                    <a:lstStyle/>
                    <a:p>
                      <a:pPr algn="ctr">
                        <a:lnSpc>
                          <a:spcPts val="2300"/>
                        </a:lnSpc>
                        <a:spcAft>
                          <a:spcPts val="0"/>
                        </a:spcAft>
                      </a:pPr>
                      <a:r>
                        <a:rPr lang="zh-CN" sz="1400" kern="100">
                          <a:effectLst/>
                          <a:latin typeface="微软雅黑" pitchFamily="34" charset="-122"/>
                          <a:ea typeface="微软雅黑" pitchFamily="34" charset="-122"/>
                        </a:rPr>
                        <a:t>布线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按照报告要求正确完成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40</a:t>
                      </a:r>
                      <a:r>
                        <a:rPr lang="zh-CN" sz="14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a:effectLst/>
                          <a:latin typeface="微软雅黑" pitchFamily="34" charset="-122"/>
                          <a:ea typeface="微软雅黑" pitchFamily="34" charset="-122"/>
                        </a:rPr>
                        <a:t>报告内容完整正确</a:t>
                      </a:r>
                      <a:r>
                        <a:rPr lang="en-US" sz="1400" kern="100">
                          <a:effectLst/>
                          <a:latin typeface="微软雅黑" pitchFamily="34" charset="-122"/>
                          <a:ea typeface="微软雅黑" pitchFamily="34" charset="-122"/>
                        </a:rPr>
                        <a:t>40</a:t>
                      </a:r>
                      <a:r>
                        <a:rPr lang="zh-CN" sz="1400" kern="10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610715">
                <a:tc>
                  <a:txBody>
                    <a:bodyPr/>
                    <a:lstStyle/>
                    <a:p>
                      <a:pPr algn="ctr">
                        <a:lnSpc>
                          <a:spcPts val="2300"/>
                        </a:lnSpc>
                        <a:spcAft>
                          <a:spcPts val="0"/>
                        </a:spcAft>
                      </a:pPr>
                      <a:r>
                        <a:rPr lang="zh-CN" sz="1400" kern="100">
                          <a:effectLst/>
                          <a:latin typeface="微软雅黑" pitchFamily="34" charset="-122"/>
                          <a:ea typeface="微软雅黑" pitchFamily="34" charset="-122"/>
                        </a:rPr>
                        <a:t>通电试验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a:effectLst/>
                          <a:latin typeface="微软雅黑" pitchFamily="34" charset="-122"/>
                          <a:ea typeface="微软雅黑" pitchFamily="34" charset="-122"/>
                        </a:rPr>
                        <a:t>系统组成</a:t>
                      </a:r>
                    </a:p>
                    <a:p>
                      <a:pPr algn="ctr">
                        <a:lnSpc>
                          <a:spcPts val="2300"/>
                        </a:lnSpc>
                        <a:spcAft>
                          <a:spcPts val="0"/>
                        </a:spcAft>
                      </a:pPr>
                      <a:r>
                        <a:rPr lang="zh-CN" sz="1400" kern="100">
                          <a:effectLst/>
                          <a:latin typeface="微软雅黑" pitchFamily="34" charset="-122"/>
                          <a:ea typeface="微软雅黑" pitchFamily="34" charset="-122"/>
                        </a:rPr>
                        <a:t>系统运行</a:t>
                      </a:r>
                    </a:p>
                    <a:p>
                      <a:pPr algn="ctr">
                        <a:lnSpc>
                          <a:spcPts val="2300"/>
                        </a:lnSpc>
                        <a:spcAft>
                          <a:spcPts val="0"/>
                        </a:spcAft>
                      </a:pPr>
                      <a:r>
                        <a:rPr lang="zh-CN" sz="1400" kern="100">
                          <a:effectLst/>
                          <a:latin typeface="微软雅黑" pitchFamily="34" charset="-122"/>
                          <a:ea typeface="微软雅黑" pitchFamily="34" charset="-122"/>
                        </a:rPr>
                        <a:t>运行结果分析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30</a:t>
                      </a:r>
                      <a:r>
                        <a:rPr lang="zh-CN" sz="14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400" kern="100" dirty="0">
                          <a:effectLst/>
                          <a:latin typeface="微软雅黑" pitchFamily="34" charset="-122"/>
                          <a:ea typeface="微软雅黑" pitchFamily="34" charset="-122"/>
                        </a:rPr>
                        <a:t>能说明系统组成</a:t>
                      </a:r>
                      <a:r>
                        <a:rPr lang="en-US" sz="1400" kern="100" dirty="0">
                          <a:effectLst/>
                          <a:latin typeface="微软雅黑" pitchFamily="34" charset="-122"/>
                          <a:ea typeface="微软雅黑" pitchFamily="34" charset="-122"/>
                        </a:rPr>
                        <a:t>15</a:t>
                      </a:r>
                      <a:r>
                        <a:rPr lang="zh-CN" sz="1400" kern="100" dirty="0">
                          <a:effectLst/>
                          <a:latin typeface="微软雅黑" pitchFamily="34" charset="-122"/>
                          <a:ea typeface="微软雅黑" pitchFamily="34" charset="-122"/>
                        </a:rPr>
                        <a:t>分</a:t>
                      </a:r>
                    </a:p>
                    <a:p>
                      <a:pPr algn="ctr">
                        <a:lnSpc>
                          <a:spcPts val="2300"/>
                        </a:lnSpc>
                        <a:spcAft>
                          <a:spcPts val="0"/>
                        </a:spcAft>
                      </a:pPr>
                      <a:r>
                        <a:rPr lang="zh-CN" sz="1400" kern="100" dirty="0">
                          <a:effectLst/>
                          <a:latin typeface="微软雅黑" pitchFamily="34" charset="-122"/>
                          <a:ea typeface="微软雅黑" pitchFamily="34" charset="-122"/>
                        </a:rPr>
                        <a:t>系统运行正常</a:t>
                      </a:r>
                      <a:r>
                        <a:rPr lang="en-US" sz="1400" kern="100" dirty="0">
                          <a:effectLst/>
                          <a:latin typeface="微软雅黑" pitchFamily="34" charset="-122"/>
                          <a:ea typeface="微软雅黑" pitchFamily="34" charset="-122"/>
                        </a:rPr>
                        <a:t>10</a:t>
                      </a:r>
                      <a:r>
                        <a:rPr lang="zh-CN" sz="1400" kern="100" dirty="0">
                          <a:effectLst/>
                          <a:latin typeface="微软雅黑" pitchFamily="34" charset="-122"/>
                          <a:ea typeface="微软雅黑" pitchFamily="34" charset="-122"/>
                        </a:rPr>
                        <a:t>分</a:t>
                      </a:r>
                    </a:p>
                    <a:p>
                      <a:pPr algn="ctr">
                        <a:lnSpc>
                          <a:spcPts val="2300"/>
                        </a:lnSpc>
                        <a:spcAft>
                          <a:spcPts val="0"/>
                        </a:spcAft>
                      </a:pPr>
                      <a:r>
                        <a:rPr lang="zh-CN" sz="1400" kern="100" dirty="0">
                          <a:effectLst/>
                          <a:latin typeface="微软雅黑" pitchFamily="34" charset="-122"/>
                          <a:ea typeface="微软雅黑" pitchFamily="34" charset="-122"/>
                        </a:rPr>
                        <a:t>会分析运行结果</a:t>
                      </a:r>
                      <a:r>
                        <a:rPr lang="en-US" sz="1400" kern="100" dirty="0">
                          <a:effectLst/>
                          <a:latin typeface="微软雅黑" pitchFamily="34" charset="-122"/>
                          <a:ea typeface="微软雅黑" pitchFamily="34" charset="-122"/>
                        </a:rPr>
                        <a:t>25</a:t>
                      </a:r>
                      <a:r>
                        <a:rPr lang="zh-CN" sz="1400" kern="100" dirty="0">
                          <a:effectLst/>
                          <a:latin typeface="微软雅黑" pitchFamily="34" charset="-122"/>
                          <a:ea typeface="微软雅黑" pitchFamily="34" charset="-122"/>
                        </a:rPr>
                        <a:t>分</a:t>
                      </a:r>
                    </a:p>
                    <a:p>
                      <a:pPr algn="ctr">
                        <a:lnSpc>
                          <a:spcPts val="2300"/>
                        </a:lnSpc>
                        <a:spcAft>
                          <a:spcPts val="0"/>
                        </a:spcAft>
                      </a:pPr>
                      <a:r>
                        <a:rPr lang="zh-CN" sz="1400" kern="100" dirty="0">
                          <a:effectLst/>
                          <a:latin typeface="微软雅黑" pitchFamily="34" charset="-122"/>
                          <a:ea typeface="微软雅黑" pitchFamily="34" charset="-122"/>
                        </a:rPr>
                        <a:t>定额时间为</a:t>
                      </a:r>
                      <a:r>
                        <a:rPr lang="en-US" sz="1400" kern="100" dirty="0">
                          <a:effectLst/>
                          <a:latin typeface="微软雅黑" pitchFamily="34" charset="-122"/>
                          <a:ea typeface="微软雅黑" pitchFamily="34" charset="-122"/>
                        </a:rPr>
                        <a:t>2</a:t>
                      </a:r>
                      <a:r>
                        <a:rPr lang="zh-CN" sz="1400" kern="100" dirty="0">
                          <a:effectLst/>
                          <a:latin typeface="微软雅黑" pitchFamily="34" charset="-122"/>
                          <a:ea typeface="微软雅黑" pitchFamily="34" charset="-122"/>
                        </a:rPr>
                        <a:t>小时，每超</a:t>
                      </a:r>
                      <a:r>
                        <a:rPr lang="en-US" sz="1400" kern="100" dirty="0">
                          <a:effectLst/>
                          <a:latin typeface="微软雅黑" pitchFamily="34" charset="-122"/>
                          <a:ea typeface="微软雅黑" pitchFamily="34" charset="-122"/>
                        </a:rPr>
                        <a:t>5</a:t>
                      </a:r>
                      <a:r>
                        <a:rPr lang="zh-CN" sz="1400" kern="100" dirty="0">
                          <a:effectLst/>
                          <a:latin typeface="微软雅黑" pitchFamily="34" charset="-122"/>
                          <a:ea typeface="微软雅黑" pitchFamily="34" charset="-122"/>
                        </a:rPr>
                        <a:t>分钟扣</a:t>
                      </a:r>
                      <a:r>
                        <a:rPr lang="en-US" sz="1400" kern="100" dirty="0">
                          <a:effectLst/>
                          <a:latin typeface="微软雅黑" pitchFamily="34" charset="-122"/>
                          <a:ea typeface="微软雅黑" pitchFamily="34" charset="-122"/>
                        </a:rPr>
                        <a:t>5</a:t>
                      </a:r>
                      <a:r>
                        <a:rPr lang="zh-CN" sz="1400" kern="100" dirty="0">
                          <a:effectLst/>
                          <a:latin typeface="微软雅黑" pitchFamily="34" charset="-122"/>
                          <a:ea typeface="微软雅黑" pitchFamily="34" charset="-122"/>
                        </a:rPr>
                        <a:t>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22143">
                <a:tc>
                  <a:txBody>
                    <a:bodyPr/>
                    <a:lstStyle/>
                    <a:p>
                      <a:pPr algn="ctr">
                        <a:lnSpc>
                          <a:spcPts val="2300"/>
                        </a:lnSpc>
                        <a:spcAft>
                          <a:spcPts val="0"/>
                        </a:spcAft>
                      </a:pPr>
                      <a:r>
                        <a:rPr lang="zh-CN" sz="1400" kern="100">
                          <a:effectLst/>
                          <a:latin typeface="微软雅黑" pitchFamily="34" charset="-122"/>
                          <a:ea typeface="微软雅黑" pitchFamily="34" charset="-122"/>
                        </a:rPr>
                        <a:t>实际总得分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400" kern="100">
                          <a:effectLst/>
                          <a:latin typeface="微软雅黑" pitchFamily="34" charset="-122"/>
                          <a:ea typeface="微软雅黑" pitchFamily="34" charset="-122"/>
                        </a:rPr>
                        <a:t> </a:t>
                      </a:r>
                      <a:endParaRPr lang="zh-CN" sz="14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a:lnSpc>
                          <a:spcPts val="2300"/>
                        </a:lnSpc>
                        <a:spcAft>
                          <a:spcPts val="0"/>
                        </a:spcAft>
                      </a:pPr>
                      <a:r>
                        <a:rPr lang="zh-CN" sz="1400" kern="100">
                          <a:effectLst/>
                          <a:latin typeface="微软雅黑" pitchFamily="34" charset="-122"/>
                          <a:ea typeface="微软雅黑" pitchFamily="34" charset="-122"/>
                        </a:rPr>
                        <a:t>教师签字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zh-CN" altLang="en-US"/>
                    </a:p>
                  </a:txBody>
                  <a:tcPr/>
                </a:tc>
                <a:tc>
                  <a:txBody>
                    <a:bodyPr/>
                    <a:lstStyle/>
                    <a:p>
                      <a:pPr algn="ctr">
                        <a:lnSpc>
                          <a:spcPts val="2300"/>
                        </a:lnSpc>
                        <a:spcAft>
                          <a:spcPts val="0"/>
                        </a:spcAft>
                      </a:pPr>
                      <a:r>
                        <a:rPr lang="en-US" sz="1400" kern="100" dirty="0">
                          <a:effectLst/>
                          <a:latin typeface="微软雅黑" pitchFamily="34" charset="-122"/>
                          <a:ea typeface="微软雅黑" pitchFamily="34" charset="-122"/>
                        </a:rPr>
                        <a:t> </a:t>
                      </a:r>
                      <a:endParaRPr lang="zh-CN" sz="14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2167158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7277" y="814135"/>
            <a:ext cx="7475123" cy="954107"/>
          </a:xfrm>
          <a:prstGeom prst="rect">
            <a:avLst/>
          </a:prstGeom>
          <a:gradFill>
            <a:gsLst>
              <a:gs pos="100000">
                <a:schemeClr val="accent6">
                  <a:lumMod val="105000"/>
                  <a:satMod val="103000"/>
                  <a:tint val="73000"/>
                </a:schemeClr>
              </a:gs>
              <a:gs pos="99000">
                <a:srgbClr val="ABCCC8"/>
              </a:gs>
              <a:gs pos="2000">
                <a:schemeClr val="accent5">
                  <a:lumMod val="60000"/>
                  <a:lumOff val="40000"/>
                </a:schemeClr>
              </a:gs>
            </a:gsLst>
          </a:gradFill>
          <a:ln>
            <a:solidFill>
              <a:schemeClr val="bg1"/>
            </a:solidFill>
          </a:ln>
        </p:spPr>
        <p:style>
          <a:lnRef idx="1">
            <a:schemeClr val="accent6"/>
          </a:lnRef>
          <a:fillRef idx="2">
            <a:schemeClr val="accent6"/>
          </a:fillRef>
          <a:effectRef idx="1">
            <a:schemeClr val="accent6"/>
          </a:effectRef>
          <a:fontRef idx="minor">
            <a:schemeClr val="dk1"/>
          </a:fontRef>
        </p:style>
        <p:txBody>
          <a:bodyPr wrap="none">
            <a:spAutoFit/>
          </a:bodyPr>
          <a:lstStyle/>
          <a:p>
            <a:pPr algn="ctr" fontAlgn="auto">
              <a:spcBef>
                <a:spcPts val="0"/>
              </a:spcBef>
              <a:spcAft>
                <a:spcPts val="0"/>
              </a:spcAft>
              <a:defRPr/>
            </a:pPr>
            <a:r>
              <a:rPr lang="zh-CN" altLang="en-US" sz="2800" b="1" dirty="0" smtClean="0">
                <a:latin typeface="微软雅黑" pitchFamily="34" charset="-122"/>
                <a:ea typeface="微软雅黑" pitchFamily="34" charset="-122"/>
              </a:rPr>
              <a:t>项目</a:t>
            </a:r>
            <a:r>
              <a:rPr lang="en-US" altLang="zh-CN" sz="2800" b="1" dirty="0" smtClean="0">
                <a:latin typeface="微软雅黑" pitchFamily="34" charset="-122"/>
                <a:ea typeface="微软雅黑" pitchFamily="34" charset="-122"/>
              </a:rPr>
              <a:t>11 </a:t>
            </a:r>
            <a:r>
              <a:rPr lang="zh-CN" altLang="en-US" sz="2800" b="1" dirty="0" smtClean="0">
                <a:latin typeface="微软雅黑" pitchFamily="34" charset="-122"/>
                <a:ea typeface="微软雅黑" pitchFamily="34" charset="-122"/>
              </a:rPr>
              <a:t> 三相异步电动机星形</a:t>
            </a:r>
            <a:r>
              <a:rPr lang="en-US" altLang="zh-CN" sz="2800" b="1" dirty="0" smtClean="0">
                <a:latin typeface="微软雅黑" pitchFamily="34" charset="-122"/>
                <a:ea typeface="微软雅黑" pitchFamily="34" charset="-122"/>
              </a:rPr>
              <a:t>/</a:t>
            </a:r>
            <a:r>
              <a:rPr lang="zh-CN" altLang="en-US" sz="2800" b="1" dirty="0" smtClean="0">
                <a:latin typeface="微软雅黑" pitchFamily="34" charset="-122"/>
                <a:ea typeface="微软雅黑" pitchFamily="34" charset="-122"/>
              </a:rPr>
              <a:t>三角形降压启动</a:t>
            </a:r>
            <a:endParaRPr lang="en-US" altLang="zh-CN" sz="2800" b="1" dirty="0" smtClean="0">
              <a:latin typeface="微软雅黑" pitchFamily="34" charset="-122"/>
              <a:ea typeface="微软雅黑" pitchFamily="34" charset="-122"/>
            </a:endParaRPr>
          </a:p>
          <a:p>
            <a:pPr algn="ctr" fontAlgn="auto">
              <a:spcBef>
                <a:spcPts val="0"/>
              </a:spcBef>
              <a:spcAft>
                <a:spcPts val="0"/>
              </a:spcAft>
              <a:defRPr/>
            </a:pPr>
            <a:r>
              <a:rPr lang="zh-CN" altLang="en-US" sz="2800" b="1" dirty="0" smtClean="0">
                <a:latin typeface="微软雅黑" pitchFamily="34" charset="-122"/>
                <a:ea typeface="微软雅黑" pitchFamily="34" charset="-122"/>
              </a:rPr>
              <a:t>控制线路安装</a:t>
            </a:r>
            <a:endParaRPr lang="en-US" altLang="zh-CN" sz="2800" b="1" dirty="0" smtClean="0">
              <a:latin typeface="微软雅黑" pitchFamily="34" charset="-122"/>
              <a:ea typeface="微软雅黑" pitchFamily="34" charset="-122"/>
            </a:endParaRPr>
          </a:p>
        </p:txBody>
      </p:sp>
      <p:grpSp>
        <p:nvGrpSpPr>
          <p:cNvPr id="3" name="组合 2"/>
          <p:cNvGrpSpPr/>
          <p:nvPr/>
        </p:nvGrpSpPr>
        <p:grpSpPr>
          <a:xfrm>
            <a:off x="825500" y="1831063"/>
            <a:ext cx="7298088" cy="4243183"/>
            <a:chOff x="825500" y="1831063"/>
            <a:chExt cx="7298088" cy="4243183"/>
          </a:xfrm>
        </p:grpSpPr>
        <p:sp>
          <p:nvSpPr>
            <p:cNvPr id="4" name="Rectangle 2"/>
            <p:cNvSpPr txBox="1">
              <a:spLocks noChangeArrowheads="1"/>
            </p:cNvSpPr>
            <p:nvPr/>
          </p:nvSpPr>
          <p:spPr bwMode="auto">
            <a:xfrm>
              <a:off x="825500" y="2865438"/>
              <a:ext cx="576263" cy="1270000"/>
            </a:xfrm>
            <a:prstGeom prst="rect">
              <a:avLst/>
            </a:prstGeom>
            <a:noFill/>
            <a:ln w="38100" cmpd="thickThin">
              <a:solidFill>
                <a:srgbClr val="FFC000"/>
              </a:solidFill>
              <a:prstDash val="solid"/>
              <a:miter lim="800000"/>
              <a:headEnd/>
              <a:tailEnd/>
            </a:ln>
            <a:effectLst>
              <a:softEdge rad="31750"/>
            </a:effectLst>
            <a:extLst>
              <a:ext uri="{909E8E84-426E-40DD-AFC4-6F175D3DCCD1}">
                <a14:hiddenFill xmlns:a14="http://schemas.microsoft.com/office/drawing/2010/main">
                  <a:solidFill>
                    <a:srgbClr val="FFFFFF"/>
                  </a:solidFill>
                </a14:hiddenFill>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eaLnBrk="1" hangingPunct="1">
                <a:defRPr/>
              </a:pPr>
              <a:r>
                <a:rPr lang="zh-CN" altLang="en-US" sz="2800" b="1" kern="0" dirty="0" smtClean="0">
                  <a:solidFill>
                    <a:srgbClr val="002060"/>
                  </a:solidFill>
                  <a:latin typeface="微软雅黑" pitchFamily="34" charset="-122"/>
                </a:rPr>
                <a:t>目  </a:t>
              </a:r>
              <a:endParaRPr lang="en-US" altLang="zh-CN" sz="2800" b="1" kern="0" dirty="0" smtClean="0">
                <a:solidFill>
                  <a:srgbClr val="002060"/>
                </a:solidFill>
                <a:latin typeface="微软雅黑" pitchFamily="34" charset="-122"/>
              </a:endParaRPr>
            </a:p>
            <a:p>
              <a:pPr algn="l" eaLnBrk="1" hangingPunct="1">
                <a:defRPr/>
              </a:pPr>
              <a:endParaRPr lang="en-US" altLang="zh-CN" sz="2800" b="1" kern="0" dirty="0" smtClean="0">
                <a:solidFill>
                  <a:srgbClr val="002060"/>
                </a:solidFill>
                <a:latin typeface="微软雅黑" pitchFamily="34" charset="-122"/>
              </a:endParaRPr>
            </a:p>
            <a:p>
              <a:pPr algn="l" eaLnBrk="1" hangingPunct="1">
                <a:defRPr/>
              </a:pPr>
              <a:r>
                <a:rPr lang="zh-CN" altLang="en-US" sz="2800" b="1" kern="0" dirty="0" smtClean="0">
                  <a:solidFill>
                    <a:srgbClr val="002060"/>
                  </a:solidFill>
                  <a:latin typeface="微软雅黑" pitchFamily="34" charset="-122"/>
                </a:rPr>
                <a:t>录</a:t>
              </a:r>
              <a:endParaRPr lang="en-US" altLang="zh-CN" sz="2800" b="1" kern="0" dirty="0" smtClean="0">
                <a:solidFill>
                  <a:srgbClr val="002060"/>
                </a:solidFill>
                <a:latin typeface="微软雅黑" pitchFamily="34" charset="-122"/>
              </a:endParaRPr>
            </a:p>
          </p:txBody>
        </p:sp>
        <p:grpSp>
          <p:nvGrpSpPr>
            <p:cNvPr id="5" name="Group 3"/>
            <p:cNvGrpSpPr>
              <a:grpSpLocks/>
            </p:cNvGrpSpPr>
            <p:nvPr/>
          </p:nvGrpSpPr>
          <p:grpSpPr bwMode="auto">
            <a:xfrm>
              <a:off x="1906750" y="1871639"/>
              <a:ext cx="1791169" cy="499934"/>
              <a:chOff x="816" y="2304"/>
              <a:chExt cx="1440" cy="448"/>
            </a:xfrm>
          </p:grpSpPr>
          <p:sp>
            <p:nvSpPr>
              <p:cNvPr id="32" name="Freeform 4"/>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3" name="Rectangle 5"/>
              <p:cNvSpPr>
                <a:spLocks noChangeArrowheads="1"/>
              </p:cNvSpPr>
              <p:nvPr/>
            </p:nvSpPr>
            <p:spPr bwMode="gray">
              <a:xfrm>
                <a:off x="816" y="2304"/>
                <a:ext cx="1440" cy="393"/>
              </a:xfrm>
              <a:prstGeom prst="rect">
                <a:avLst/>
              </a:prstGeom>
              <a:gradFill rotWithShape="1">
                <a:gsLst>
                  <a:gs pos="1000">
                    <a:schemeClr val="accent5">
                      <a:lumMod val="40000"/>
                      <a:lumOff val="60000"/>
                    </a:schemeClr>
                  </a:gs>
                  <a:gs pos="0">
                    <a:srgbClr val="FFFF00"/>
                  </a:gs>
                  <a:gs pos="100000">
                    <a:srgbClr val="BBE0E3">
                      <a:gamma/>
                      <a:tint val="57647"/>
                      <a:invGamma/>
                    </a:srgbClr>
                  </a:gs>
                  <a:gs pos="100000">
                    <a:srgbClr val="BBE0E3"/>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第一讲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6" name="Group 6"/>
            <p:cNvGrpSpPr>
              <a:grpSpLocks/>
            </p:cNvGrpSpPr>
            <p:nvPr/>
          </p:nvGrpSpPr>
          <p:grpSpPr bwMode="auto">
            <a:xfrm>
              <a:off x="1894050" y="2728514"/>
              <a:ext cx="1791169" cy="499934"/>
              <a:chOff x="816" y="2304"/>
              <a:chExt cx="1440" cy="448"/>
            </a:xfrm>
          </p:grpSpPr>
          <p:sp>
            <p:nvSpPr>
              <p:cNvPr id="30" name="Freeform 7"/>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31" name="Rectangle 8"/>
              <p:cNvSpPr>
                <a:spLocks noChangeArrowheads="1"/>
              </p:cNvSpPr>
              <p:nvPr/>
            </p:nvSpPr>
            <p:spPr bwMode="gray">
              <a:xfrm>
                <a:off x="816" y="2304"/>
                <a:ext cx="1440" cy="393"/>
              </a:xfrm>
              <a:prstGeom prst="rect">
                <a:avLst/>
              </a:prstGeom>
              <a:gradFill rotWithShape="1">
                <a:gsLst>
                  <a:gs pos="0">
                    <a:srgbClr val="009999"/>
                  </a:gs>
                  <a:gs pos="50000">
                    <a:srgbClr val="009999">
                      <a:gamma/>
                      <a:tint val="57647"/>
                      <a:invGamma/>
                    </a:srgbClr>
                  </a:gs>
                  <a:gs pos="100000">
                    <a:srgbClr val="009999"/>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第二讲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7" name="Group 9"/>
            <p:cNvGrpSpPr>
              <a:grpSpLocks/>
            </p:cNvGrpSpPr>
            <p:nvPr/>
          </p:nvGrpSpPr>
          <p:grpSpPr bwMode="auto">
            <a:xfrm>
              <a:off x="1907372" y="3661719"/>
              <a:ext cx="1791169" cy="499934"/>
              <a:chOff x="816" y="2304"/>
              <a:chExt cx="1440" cy="448"/>
            </a:xfrm>
          </p:grpSpPr>
          <p:sp>
            <p:nvSpPr>
              <p:cNvPr id="28" name="Freeform 10"/>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9" name="Rectangle 11"/>
              <p:cNvSpPr>
                <a:spLocks noChangeArrowheads="1"/>
              </p:cNvSpPr>
              <p:nvPr/>
            </p:nvSpPr>
            <p:spPr bwMode="gray">
              <a:xfrm>
                <a:off x="816" y="2304"/>
                <a:ext cx="1440" cy="393"/>
              </a:xfrm>
              <a:prstGeom prst="rect">
                <a:avLst/>
              </a:prstGeom>
              <a:gradFill rotWithShape="1">
                <a:gsLst>
                  <a:gs pos="0">
                    <a:schemeClr val="bg2">
                      <a:lumMod val="50000"/>
                    </a:schemeClr>
                  </a:gs>
                  <a:gs pos="100000">
                    <a:srgbClr val="3186BB"/>
                  </a:gs>
                  <a:gs pos="100000">
                    <a:srgbClr val="000000">
                      <a:gamma/>
                      <a:tint val="57647"/>
                      <a:invGamma/>
                    </a:srgbClr>
                  </a:gs>
                  <a:gs pos="100000">
                    <a:srgbClr val="000000"/>
                  </a:gs>
                </a:gsLst>
                <a:lin ang="2700000" scaled="1"/>
              </a:gradFill>
              <a:ln w="9525" algn="ctr">
                <a:no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第三讲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grpSp>
          <p:nvGrpSpPr>
            <p:cNvPr id="8" name="Group 12"/>
            <p:cNvGrpSpPr>
              <a:grpSpLocks/>
            </p:cNvGrpSpPr>
            <p:nvPr/>
          </p:nvGrpSpPr>
          <p:grpSpPr bwMode="auto">
            <a:xfrm>
              <a:off x="1894050" y="4582181"/>
              <a:ext cx="1791169" cy="504398"/>
              <a:chOff x="816" y="1972"/>
              <a:chExt cx="1440" cy="452"/>
            </a:xfrm>
          </p:grpSpPr>
          <p:sp>
            <p:nvSpPr>
              <p:cNvPr id="26" name="Freeform 13"/>
              <p:cNvSpPr>
                <a:spLocks/>
              </p:cNvSpPr>
              <p:nvPr/>
            </p:nvSpPr>
            <p:spPr bwMode="gray">
              <a:xfrm>
                <a:off x="912" y="2234"/>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7" name="Rectangle 14"/>
              <p:cNvSpPr>
                <a:spLocks noChangeArrowheads="1"/>
              </p:cNvSpPr>
              <p:nvPr/>
            </p:nvSpPr>
            <p:spPr bwMode="gray">
              <a:xfrm>
                <a:off x="816" y="1972"/>
                <a:ext cx="1440" cy="393"/>
              </a:xfrm>
              <a:prstGeom prst="rect">
                <a:avLst/>
              </a:prstGeom>
              <a:gradFill rotWithShape="1">
                <a:gsLst>
                  <a:gs pos="100000">
                    <a:schemeClr val="accent5"/>
                  </a:gs>
                  <a:gs pos="100000">
                    <a:schemeClr val="accent5">
                      <a:lumMod val="75000"/>
                    </a:schemeClr>
                  </a:gs>
                  <a:gs pos="100000">
                    <a:srgbClr val="92D050"/>
                  </a:gs>
                  <a:gs pos="98000">
                    <a:schemeClr val="accent4">
                      <a:lumMod val="60000"/>
                      <a:lumOff val="40000"/>
                    </a:schemeClr>
                  </a:gs>
                  <a:gs pos="100000">
                    <a:srgbClr val="79ABB4"/>
                  </a:gs>
                  <a:gs pos="100000">
                    <a:srgbClr val="B5D4CC"/>
                  </a:gs>
                  <a:gs pos="96000">
                    <a:srgbClr val="229E89"/>
                  </a:gs>
                  <a:gs pos="100000">
                    <a:schemeClr val="accent5">
                      <a:lumMod val="60000"/>
                      <a:lumOff val="40000"/>
                    </a:schemeClr>
                  </a:gs>
                  <a:gs pos="100000">
                    <a:srgbClr val="4889A1"/>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第四讲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cxnSp>
          <p:nvCxnSpPr>
            <p:cNvPr id="9" name="AutoShape 15"/>
            <p:cNvCxnSpPr>
              <a:cxnSpLocks noChangeShapeType="1"/>
            </p:cNvCxnSpPr>
            <p:nvPr/>
          </p:nvCxnSpPr>
          <p:spPr bwMode="gray">
            <a:xfrm>
              <a:off x="2770901" y="2282848"/>
              <a:ext cx="4997" cy="4456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AutoShape 16"/>
            <p:cNvCxnSpPr>
              <a:cxnSpLocks noChangeShapeType="1"/>
            </p:cNvCxnSpPr>
            <p:nvPr/>
          </p:nvCxnSpPr>
          <p:spPr bwMode="gray">
            <a:xfrm flipH="1">
              <a:off x="2775898" y="3167072"/>
              <a:ext cx="622" cy="49464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17"/>
            <p:cNvCxnSpPr>
              <a:cxnSpLocks noChangeShapeType="1"/>
              <a:endCxn id="27" idx="0"/>
            </p:cNvCxnSpPr>
            <p:nvPr/>
          </p:nvCxnSpPr>
          <p:spPr bwMode="gray">
            <a:xfrm>
              <a:off x="2784638" y="4100277"/>
              <a:ext cx="4997" cy="48190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2" name="Line 18"/>
            <p:cNvSpPr>
              <a:spLocks noChangeShapeType="1"/>
            </p:cNvSpPr>
            <p:nvPr/>
          </p:nvSpPr>
          <p:spPr bwMode="auto">
            <a:xfrm>
              <a:off x="2843375" y="2505681"/>
              <a:ext cx="5280213"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3" name="Line 19"/>
            <p:cNvSpPr>
              <a:spLocks noChangeShapeType="1"/>
            </p:cNvSpPr>
            <p:nvPr/>
          </p:nvSpPr>
          <p:spPr bwMode="auto">
            <a:xfrm flipV="1">
              <a:off x="2805220" y="3431559"/>
              <a:ext cx="5318368" cy="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4" name="Line 20"/>
            <p:cNvSpPr>
              <a:spLocks noChangeShapeType="1"/>
            </p:cNvSpPr>
            <p:nvPr/>
          </p:nvSpPr>
          <p:spPr bwMode="auto">
            <a:xfrm flipV="1">
              <a:off x="2840420" y="4308338"/>
              <a:ext cx="5283168" cy="32890"/>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15" name="Text Box 22"/>
            <p:cNvSpPr txBox="1">
              <a:spLocks noChangeArrowheads="1"/>
            </p:cNvSpPr>
            <p:nvPr/>
          </p:nvSpPr>
          <p:spPr bwMode="auto">
            <a:xfrm>
              <a:off x="3991625" y="2751927"/>
              <a:ext cx="3204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1.2 </a:t>
              </a:r>
              <a:r>
                <a:rPr lang="zh-CN" altLang="zh-CN" sz="2400" dirty="0">
                  <a:solidFill>
                    <a:schemeClr val="tx1">
                      <a:lumMod val="50000"/>
                    </a:schemeClr>
                  </a:solidFill>
                  <a:latin typeface="+mj-ea"/>
                  <a:ea typeface="+mj-ea"/>
                </a:rPr>
                <a:t>实训设备和元器件</a:t>
              </a:r>
            </a:p>
          </p:txBody>
        </p:sp>
        <p:sp>
          <p:nvSpPr>
            <p:cNvPr id="16" name="Text Box 23"/>
            <p:cNvSpPr txBox="1">
              <a:spLocks noChangeArrowheads="1"/>
            </p:cNvSpPr>
            <p:nvPr/>
          </p:nvSpPr>
          <p:spPr bwMode="auto">
            <a:xfrm>
              <a:off x="3979105" y="3638612"/>
              <a:ext cx="2156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1.3 </a:t>
              </a:r>
              <a:r>
                <a:rPr lang="zh-CN" altLang="zh-CN" sz="2400" dirty="0">
                  <a:solidFill>
                    <a:schemeClr val="tx1">
                      <a:lumMod val="50000"/>
                    </a:schemeClr>
                  </a:solidFill>
                  <a:latin typeface="+mj-ea"/>
                  <a:ea typeface="+mj-ea"/>
                </a:rPr>
                <a:t>相关知识  </a:t>
              </a:r>
            </a:p>
          </p:txBody>
        </p:sp>
        <p:sp>
          <p:nvSpPr>
            <p:cNvPr id="17" name="Text Box 24"/>
            <p:cNvSpPr txBox="1">
              <a:spLocks noChangeArrowheads="1"/>
            </p:cNvSpPr>
            <p:nvPr/>
          </p:nvSpPr>
          <p:spPr bwMode="auto">
            <a:xfrm>
              <a:off x="3997822" y="4582180"/>
              <a:ext cx="2896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en-US" altLang="zh-CN" sz="2400" dirty="0">
                  <a:solidFill>
                    <a:schemeClr val="tx1">
                      <a:lumMod val="50000"/>
                    </a:schemeClr>
                  </a:solidFill>
                  <a:latin typeface="+mj-ea"/>
                  <a:ea typeface="+mj-ea"/>
                </a:rPr>
                <a:t>1.4 </a:t>
              </a:r>
              <a:r>
                <a:rPr lang="zh-CN" altLang="zh-CN" sz="2400" dirty="0">
                  <a:solidFill>
                    <a:schemeClr val="tx1">
                      <a:lumMod val="50000"/>
                    </a:schemeClr>
                  </a:solidFill>
                  <a:latin typeface="+mj-ea"/>
                  <a:ea typeface="+mj-ea"/>
                </a:rPr>
                <a:t>训练内容和步骤</a:t>
              </a:r>
            </a:p>
          </p:txBody>
        </p:sp>
        <p:cxnSp>
          <p:nvCxnSpPr>
            <p:cNvPr id="18" name="直接连接符 17"/>
            <p:cNvCxnSpPr/>
            <p:nvPr/>
          </p:nvCxnSpPr>
          <p:spPr bwMode="auto">
            <a:xfrm>
              <a:off x="1894050" y="1871639"/>
              <a:ext cx="0" cy="4141231"/>
            </a:xfrm>
            <a:prstGeom prst="line">
              <a:avLst/>
            </a:prstGeom>
            <a:ln w="63500" cmpd="thickThin">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005007" y="1831063"/>
              <a:ext cx="1973617" cy="461665"/>
            </a:xfrm>
            <a:prstGeom prst="rect">
              <a:avLst/>
            </a:prstGeom>
          </p:spPr>
          <p:txBody>
            <a:bodyPr wrap="none">
              <a:spAutoFit/>
            </a:bodyPr>
            <a:lstStyle/>
            <a:p>
              <a:r>
                <a:rPr lang="en-US" altLang="zh-CN" sz="2400" dirty="0">
                  <a:solidFill>
                    <a:schemeClr val="tx1">
                      <a:lumMod val="50000"/>
                    </a:schemeClr>
                  </a:solidFill>
                  <a:latin typeface="+mj-ea"/>
                  <a:ea typeface="+mj-ea"/>
                </a:rPr>
                <a:t>1.1 </a:t>
              </a:r>
              <a:r>
                <a:rPr lang="zh-CN" altLang="zh-CN" sz="2400" dirty="0">
                  <a:solidFill>
                    <a:schemeClr val="tx1">
                      <a:lumMod val="50000"/>
                    </a:schemeClr>
                  </a:solidFill>
                  <a:latin typeface="+mj-ea"/>
                  <a:ea typeface="+mj-ea"/>
                </a:rPr>
                <a:t>训练目标</a:t>
              </a:r>
            </a:p>
          </p:txBody>
        </p:sp>
        <p:grpSp>
          <p:nvGrpSpPr>
            <p:cNvPr id="20" name="Group 12"/>
            <p:cNvGrpSpPr>
              <a:grpSpLocks/>
            </p:cNvGrpSpPr>
            <p:nvPr/>
          </p:nvGrpSpPr>
          <p:grpSpPr bwMode="auto">
            <a:xfrm>
              <a:off x="1947790" y="5574312"/>
              <a:ext cx="1791169" cy="499934"/>
              <a:chOff x="816" y="2304"/>
              <a:chExt cx="1440" cy="448"/>
            </a:xfrm>
          </p:grpSpPr>
          <p:sp>
            <p:nvSpPr>
              <p:cNvPr id="24" name="Freeform 13"/>
              <p:cNvSpPr>
                <a:spLocks/>
              </p:cNvSpPr>
              <p:nvPr/>
            </p:nvSpPr>
            <p:spPr bwMode="gray">
              <a:xfrm>
                <a:off x="902" y="2562"/>
                <a:ext cx="1269" cy="190"/>
              </a:xfrm>
              <a:custGeom>
                <a:avLst/>
                <a:gdLst>
                  <a:gd name="T0" fmla="*/ 9491 w 1120"/>
                  <a:gd name="T1" fmla="*/ 2 h 252"/>
                  <a:gd name="T2" fmla="*/ 9448 w 1120"/>
                  <a:gd name="T3" fmla="*/ 2 h 252"/>
                  <a:gd name="T4" fmla="*/ 9311 w 1120"/>
                  <a:gd name="T5" fmla="*/ 2 h 252"/>
                  <a:gd name="T6" fmla="*/ 9101 w 1120"/>
                  <a:gd name="T7" fmla="*/ 2 h 252"/>
                  <a:gd name="T8" fmla="*/ 8798 w 1120"/>
                  <a:gd name="T9" fmla="*/ 2 h 252"/>
                  <a:gd name="T10" fmla="*/ 8408 w 1120"/>
                  <a:gd name="T11" fmla="*/ 2 h 252"/>
                  <a:gd name="T12" fmla="*/ 7953 w 1120"/>
                  <a:gd name="T13" fmla="*/ 2 h 252"/>
                  <a:gd name="T14" fmla="*/ 7422 w 1120"/>
                  <a:gd name="T15" fmla="*/ 2 h 252"/>
                  <a:gd name="T16" fmla="*/ 6823 w 1120"/>
                  <a:gd name="T17" fmla="*/ 2 h 252"/>
                  <a:gd name="T18" fmla="*/ 6187 w 1120"/>
                  <a:gd name="T19" fmla="*/ 2 h 252"/>
                  <a:gd name="T20" fmla="*/ 5473 w 1120"/>
                  <a:gd name="T21" fmla="*/ 2 h 252"/>
                  <a:gd name="T22" fmla="*/ 4701 w 1120"/>
                  <a:gd name="T23" fmla="*/ 2 h 252"/>
                  <a:gd name="T24" fmla="*/ 3943 w 1120"/>
                  <a:gd name="T25" fmla="*/ 2 h 252"/>
                  <a:gd name="T26" fmla="*/ 3246 w 1120"/>
                  <a:gd name="T27" fmla="*/ 2 h 252"/>
                  <a:gd name="T28" fmla="*/ 2606 w 1120"/>
                  <a:gd name="T29" fmla="*/ 2 h 252"/>
                  <a:gd name="T30" fmla="*/ 2016 w 1120"/>
                  <a:gd name="T31" fmla="*/ 2 h 252"/>
                  <a:gd name="T32" fmla="*/ 1514 w 1120"/>
                  <a:gd name="T33" fmla="*/ 2 h 252"/>
                  <a:gd name="T34" fmla="*/ 1068 w 1120"/>
                  <a:gd name="T35" fmla="*/ 2 h 252"/>
                  <a:gd name="T36" fmla="*/ 688 w 1120"/>
                  <a:gd name="T37" fmla="*/ 2 h 252"/>
                  <a:gd name="T38" fmla="*/ 392 w 1120"/>
                  <a:gd name="T39" fmla="*/ 2 h 252"/>
                  <a:gd name="T40" fmla="*/ 164 w 1120"/>
                  <a:gd name="T41" fmla="*/ 2 h 252"/>
                  <a:gd name="T42" fmla="*/ 48 w 1120"/>
                  <a:gd name="T43" fmla="*/ 2 h 252"/>
                  <a:gd name="T44" fmla="*/ 0 w 1120"/>
                  <a:gd name="T45" fmla="*/ 2 h 252"/>
                  <a:gd name="T46" fmla="*/ 0 w 1120"/>
                  <a:gd name="T47" fmla="*/ 2 h 252"/>
                  <a:gd name="T48" fmla="*/ 4740 w 1120"/>
                  <a:gd name="T49" fmla="*/ 0 h 252"/>
                  <a:gd name="T50" fmla="*/ 9491 w 1120"/>
                  <a:gd name="T51" fmla="*/ 2 h 252"/>
                  <a:gd name="T52" fmla="*/ 9491 w 1120"/>
                  <a:gd name="T53" fmla="*/ 2 h 252"/>
                  <a:gd name="T54" fmla="*/ 9491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sp>
            <p:nvSpPr>
              <p:cNvPr id="25" name="Rectangle 14"/>
              <p:cNvSpPr>
                <a:spLocks noChangeArrowheads="1"/>
              </p:cNvSpPr>
              <p:nvPr/>
            </p:nvSpPr>
            <p:spPr bwMode="gray">
              <a:xfrm>
                <a:off x="816" y="2304"/>
                <a:ext cx="1440" cy="393"/>
              </a:xfrm>
              <a:prstGeom prst="rect">
                <a:avLst/>
              </a:prstGeom>
              <a:gradFill rotWithShape="1">
                <a:gsLst>
                  <a:gs pos="97000">
                    <a:srgbClr val="B5D6E1"/>
                  </a:gs>
                  <a:gs pos="0">
                    <a:schemeClr val="accent5">
                      <a:lumMod val="40000"/>
                      <a:lumOff val="60000"/>
                    </a:schemeClr>
                  </a:gs>
                  <a:gs pos="100000">
                    <a:srgbClr val="92D050"/>
                  </a:gs>
                  <a:gs pos="98000">
                    <a:schemeClr val="accent4">
                      <a:lumMod val="60000"/>
                      <a:lumOff val="40000"/>
                    </a:schemeClr>
                  </a:gs>
                  <a:gs pos="0">
                    <a:srgbClr val="B5D4CC"/>
                  </a:gs>
                  <a:gs pos="100000">
                    <a:srgbClr val="99CC00">
                      <a:gamma/>
                      <a:tint val="57647"/>
                      <a:invGamma/>
                    </a:srgbClr>
                  </a:gs>
                </a:gsLst>
                <a:lin ang="2700000" scaled="1"/>
              </a:gradFill>
              <a:ln w="9525" algn="ctr">
                <a:solidFill>
                  <a:schemeClr val="accent1"/>
                </a:solidFill>
                <a:miter lim="800000"/>
                <a:headEnd/>
                <a:tailEnd/>
              </a:ln>
              <a:effectLst/>
            </p:spPr>
            <p:txBody>
              <a:bodyPr wrap="none" anchor="ctr"/>
              <a:lstStyle/>
              <a:p>
                <a:pPr algn="ctr" fontAlgn="auto">
                  <a:spcBef>
                    <a:spcPts val="0"/>
                  </a:spcBef>
                  <a:spcAft>
                    <a:spcPts val="0"/>
                  </a:spcAft>
                  <a:defRPr/>
                </a:pP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第</a:t>
                </a:r>
                <a:r>
                  <a:rPr lang="zh-CN" altLang="en-US"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rPr>
                  <a:t>五</a:t>
                </a:r>
                <a:r>
                  <a:rPr lang="zh-CN" altLang="en-US" b="1" kern="0" dirty="0" smtClean="0">
                    <a:solidFill>
                      <a:sysClr val="windowText" lastClr="000000"/>
                    </a:solidFill>
                    <a:effectLst>
                      <a:outerShdw blurRad="38100" dist="38100" dir="2700000" algn="tl">
                        <a:srgbClr val="FFFFFF"/>
                      </a:outerShdw>
                    </a:effectLst>
                    <a:latin typeface="微软雅黑" pitchFamily="34" charset="-122"/>
                    <a:ea typeface="微软雅黑" pitchFamily="34" charset="-122"/>
                  </a:rPr>
                  <a:t>讲</a:t>
                </a:r>
                <a:endParaRPr lang="en-US" altLang="zh-CN" b="1" kern="0" dirty="0">
                  <a:solidFill>
                    <a:sysClr val="windowText" lastClr="000000"/>
                  </a:solidFill>
                  <a:effectLst>
                    <a:outerShdw blurRad="38100" dist="38100" dir="2700000" algn="tl">
                      <a:srgbClr val="FFFFFF"/>
                    </a:outerShdw>
                  </a:effectLst>
                  <a:latin typeface="微软雅黑" pitchFamily="34" charset="-122"/>
                  <a:ea typeface="微软雅黑" pitchFamily="34" charset="-122"/>
                </a:endParaRPr>
              </a:p>
            </p:txBody>
          </p:sp>
        </p:grpSp>
        <p:sp>
          <p:nvSpPr>
            <p:cNvPr id="21" name="Line 20"/>
            <p:cNvSpPr>
              <a:spLocks noChangeShapeType="1"/>
            </p:cNvSpPr>
            <p:nvPr/>
          </p:nvSpPr>
          <p:spPr bwMode="auto">
            <a:xfrm flipV="1">
              <a:off x="2803579" y="5253598"/>
              <a:ext cx="5320009" cy="36376"/>
            </a:xfrm>
            <a:prstGeom prst="line">
              <a:avLst/>
            </a:prstGeom>
            <a:noFill/>
            <a:ln w="38100" cap="rnd">
              <a:solidFill>
                <a:srgbClr val="000000"/>
              </a:solidFill>
              <a:prstDash val="sysDot"/>
              <a:round/>
              <a:headEnd/>
              <a:tailEnd type="oval" w="med" len="me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zh-CN" altLang="en-US" kern="0">
                <a:solidFill>
                  <a:sysClr val="windowText" lastClr="000000"/>
                </a:solidFill>
                <a:latin typeface="Arial" pitchFamily="34" charset="0"/>
                <a:ea typeface="宋体" pitchFamily="2" charset="-122"/>
              </a:endParaRPr>
            </a:p>
          </p:txBody>
        </p:sp>
        <p:cxnSp>
          <p:nvCxnSpPr>
            <p:cNvPr id="22" name="AutoShape 17"/>
            <p:cNvCxnSpPr>
              <a:cxnSpLocks noChangeShapeType="1"/>
            </p:cNvCxnSpPr>
            <p:nvPr/>
          </p:nvCxnSpPr>
          <p:spPr bwMode="gray">
            <a:xfrm flipH="1">
              <a:off x="2755467" y="5013187"/>
              <a:ext cx="9994" cy="55357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3" name="矩形 22"/>
            <p:cNvSpPr/>
            <p:nvPr/>
          </p:nvSpPr>
          <p:spPr>
            <a:xfrm>
              <a:off x="4022785" y="5566761"/>
              <a:ext cx="4100803" cy="461665"/>
            </a:xfrm>
            <a:prstGeom prst="rect">
              <a:avLst/>
            </a:prstGeom>
          </p:spPr>
          <p:txBody>
            <a:bodyPr wrap="none">
              <a:spAutoFit/>
            </a:bodyPr>
            <a:lstStyle/>
            <a:p>
              <a:r>
                <a:rPr lang="en-US" altLang="zh-CN" sz="2400" dirty="0">
                  <a:solidFill>
                    <a:schemeClr val="tx1">
                      <a:lumMod val="50000"/>
                    </a:schemeClr>
                  </a:solidFill>
                  <a:latin typeface="+mj-ea"/>
                  <a:ea typeface="+mj-ea"/>
                </a:rPr>
                <a:t>1.5 </a:t>
              </a:r>
              <a:r>
                <a:rPr lang="zh-CN" altLang="zh-CN" sz="2400" dirty="0">
                  <a:solidFill>
                    <a:schemeClr val="tx1">
                      <a:lumMod val="50000"/>
                    </a:schemeClr>
                  </a:solidFill>
                  <a:latin typeface="+mj-ea"/>
                  <a:ea typeface="+mj-ea"/>
                </a:rPr>
                <a:t>实训报告</a:t>
              </a:r>
              <a:r>
                <a:rPr lang="zh-CN" altLang="zh-CN" sz="2400" dirty="0" smtClean="0">
                  <a:solidFill>
                    <a:schemeClr val="tx1">
                      <a:lumMod val="50000"/>
                    </a:schemeClr>
                  </a:solidFill>
                  <a:latin typeface="+mj-ea"/>
                  <a:ea typeface="+mj-ea"/>
                </a:rPr>
                <a:t>要求</a:t>
              </a:r>
              <a:r>
                <a:rPr lang="zh-CN" altLang="en-US" sz="2400" dirty="0">
                  <a:solidFill>
                    <a:schemeClr val="tx1">
                      <a:lumMod val="50000"/>
                    </a:schemeClr>
                  </a:solidFill>
                  <a:latin typeface="+mj-ea"/>
                  <a:ea typeface="+mj-ea"/>
                </a:rPr>
                <a:t>及</a:t>
              </a:r>
              <a:r>
                <a:rPr lang="zh-CN" altLang="zh-CN" sz="2400" dirty="0" smtClean="0">
                  <a:solidFill>
                    <a:schemeClr val="tx1">
                      <a:lumMod val="50000"/>
                    </a:schemeClr>
                  </a:solidFill>
                  <a:latin typeface="+mj-ea"/>
                  <a:ea typeface="+mj-ea"/>
                </a:rPr>
                <a:t>考核</a:t>
              </a:r>
              <a:r>
                <a:rPr lang="zh-CN" altLang="zh-CN" sz="2400" dirty="0">
                  <a:solidFill>
                    <a:schemeClr val="tx1">
                      <a:lumMod val="50000"/>
                    </a:schemeClr>
                  </a:solidFill>
                  <a:latin typeface="+mj-ea"/>
                  <a:ea typeface="+mj-ea"/>
                </a:rPr>
                <a:t>标准</a:t>
              </a:r>
            </a:p>
          </p:txBody>
        </p:sp>
      </p:grpSp>
    </p:spTree>
    <p:extLst>
      <p:ext uri="{BB962C8B-B14F-4D97-AF65-F5344CB8AC3E}">
        <p14:creationId xmlns:p14="http://schemas.microsoft.com/office/powerpoint/2010/main" val="3841881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t="7557" b="32274"/>
          <a:stretch/>
        </p:blipFill>
        <p:spPr>
          <a:xfrm>
            <a:off x="251520" y="1961984"/>
            <a:ext cx="4144616" cy="2751860"/>
          </a:xfrm>
          <a:prstGeom prst="ellipse">
            <a:avLst/>
          </a:prstGeom>
          <a:ln>
            <a:noFill/>
          </a:ln>
          <a:effectLst>
            <a:softEdge rad="112500"/>
          </a:effectLst>
        </p:spPr>
      </p:pic>
      <p:sp>
        <p:nvSpPr>
          <p:cNvPr id="4" name="矩形 25"/>
          <p:cNvSpPr>
            <a:spLocks noChangeArrowheads="1"/>
          </p:cNvSpPr>
          <p:nvPr/>
        </p:nvSpPr>
        <p:spPr bwMode="auto">
          <a:xfrm>
            <a:off x="4283968" y="3212976"/>
            <a:ext cx="41044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buFont typeface="Arial" charset="0"/>
              <a:buNone/>
              <a:defRPr/>
            </a:pP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Thank </a:t>
            </a:r>
            <a:r>
              <a:rPr lang="en-US" altLang="zh-CN" sz="4800" kern="0" dirty="0">
                <a:solidFill>
                  <a:srgbClr val="7D3C4A">
                    <a:lumMod val="50000"/>
                  </a:srgbClr>
                </a:solidFill>
                <a:latin typeface="Kozuka Gothic Pr6N B" pitchFamily="34" charset="-128"/>
                <a:ea typeface="Kozuka Gothic Pr6N B" pitchFamily="34" charset="-128"/>
                <a:sym typeface="Palace Script MT" pitchFamily="66" charset="0"/>
              </a:rPr>
              <a:t> </a:t>
            </a:r>
            <a:r>
              <a:rPr lang="en-US" altLang="zh-CN" sz="4800" b="1" kern="0" cap="all" dirty="0">
                <a:ln w="9000" cmpd="sng">
                  <a:solidFill>
                    <a:srgbClr val="9D9394">
                      <a:shade val="50000"/>
                      <a:satMod val="120000"/>
                    </a:srgbClr>
                  </a:solidFill>
                  <a:prstDash val="solid"/>
                </a:ln>
                <a:gradFill>
                  <a:gsLst>
                    <a:gs pos="0">
                      <a:srgbClr val="9D9394">
                        <a:shade val="20000"/>
                        <a:satMod val="245000"/>
                      </a:srgbClr>
                    </a:gs>
                    <a:gs pos="43000">
                      <a:srgbClr val="9D9394">
                        <a:satMod val="255000"/>
                      </a:srgbClr>
                    </a:gs>
                    <a:gs pos="48000">
                      <a:srgbClr val="9D9394">
                        <a:shade val="85000"/>
                        <a:satMod val="255000"/>
                      </a:srgbClr>
                    </a:gs>
                    <a:gs pos="100000">
                      <a:srgbClr val="9D9394">
                        <a:shade val="20000"/>
                        <a:satMod val="245000"/>
                      </a:srgbClr>
                    </a:gs>
                  </a:gsLst>
                  <a:lin ang="5400000"/>
                </a:gradFill>
                <a:effectLst>
                  <a:reflection blurRad="12700" stA="28000" endPos="45000" dist="1000" dir="5400000" sy="-100000" algn="bl" rotWithShape="0"/>
                </a:effectLst>
                <a:latin typeface="Kozuka Gothic Pr6N B" pitchFamily="34" charset="-128"/>
                <a:ea typeface="Kozuka Gothic Pr6N B" pitchFamily="34" charset="-128"/>
                <a:sym typeface="Palace Script MT" pitchFamily="66" charset="0"/>
              </a:rPr>
              <a:t>you!</a:t>
            </a:r>
            <a:r>
              <a:rPr lang="en-US" altLang="zh-CN" sz="4800" kern="0" dirty="0">
                <a:solidFill>
                  <a:srgbClr val="7982BD">
                    <a:lumMod val="75000"/>
                  </a:srgbClr>
                </a:solidFill>
                <a:latin typeface="Kozuka Gothic Pr6N B" pitchFamily="34" charset="-128"/>
                <a:ea typeface="Kozuka Gothic Pr6N B" pitchFamily="34" charset="-128"/>
                <a:sym typeface="Palace Script MT" pitchFamily="66" charset="0"/>
              </a:rPr>
              <a:t> </a:t>
            </a:r>
            <a:endParaRPr lang="zh-CN" altLang="en-US" sz="4800" kern="0" dirty="0">
              <a:solidFill>
                <a:srgbClr val="7982BD">
                  <a:lumMod val="75000"/>
                </a:srgbClr>
              </a:solidFill>
              <a:latin typeface="Kozuka Gothic Pr6N B" pitchFamily="34" charset="-128"/>
              <a:ea typeface="Kozuka Gothic Pr6N B" pitchFamily="34" charset="-128"/>
            </a:endParaRPr>
          </a:p>
        </p:txBody>
      </p:sp>
      <p:cxnSp>
        <p:nvCxnSpPr>
          <p:cNvPr id="23556" name="直接连接符 5"/>
          <p:cNvCxnSpPr>
            <a:cxnSpLocks noChangeShapeType="1"/>
          </p:cNvCxnSpPr>
          <p:nvPr/>
        </p:nvCxnSpPr>
        <p:spPr bwMode="auto">
          <a:xfrm>
            <a:off x="3203575" y="4437063"/>
            <a:ext cx="4897438" cy="0"/>
          </a:xfrm>
          <a:prstGeom prst="line">
            <a:avLst/>
          </a:prstGeom>
          <a:noFill/>
          <a:ln w="63500" cmpd="thinThick" algn="ctr">
            <a:solidFill>
              <a:srgbClr val="6D1014"/>
            </a:solidFill>
            <a:round/>
            <a:headEnd/>
            <a:tailEnd/>
          </a:ln>
          <a:extLst>
            <a:ext uri="{909E8E84-426E-40DD-AFC4-6F175D3DCCD1}">
              <a14:hiddenFill xmlns:a14="http://schemas.microsoft.com/office/drawing/2010/main">
                <a:noFill/>
              </a14:hiddenFill>
            </a:ext>
          </a:extLst>
        </p:spPr>
      </p:cxnSp>
      <p:cxnSp>
        <p:nvCxnSpPr>
          <p:cNvPr id="8" name="直接连接符 7"/>
          <p:cNvCxnSpPr/>
          <p:nvPr/>
        </p:nvCxnSpPr>
        <p:spPr>
          <a:xfrm>
            <a:off x="4067175" y="2708275"/>
            <a:ext cx="4033838" cy="0"/>
          </a:xfrm>
          <a:prstGeom prst="line">
            <a:avLst/>
          </a:prstGeom>
          <a:ln>
            <a:solidFill>
              <a:srgbClr val="4D4D4D"/>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193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内容占位符 14"/>
          <p:cNvSpPr>
            <a:spLocks noGrp="1"/>
          </p:cNvSpPr>
          <p:nvPr>
            <p:ph idx="1"/>
          </p:nvPr>
        </p:nvSpPr>
        <p:spPr>
          <a:xfrm>
            <a:off x="395536" y="1916832"/>
            <a:ext cx="8136728" cy="3832225"/>
          </a:xfrm>
        </p:spPr>
        <p:txBody>
          <a:bodyPr/>
          <a:lstStyle/>
          <a:p>
            <a:pPr>
              <a:buClr>
                <a:srgbClr val="FF0000"/>
              </a:buClr>
              <a:buFont typeface="Wingdings" pitchFamily="2" charset="2"/>
              <a:buChar char="Ø"/>
            </a:pPr>
            <a:r>
              <a:rPr lang="zh-CN" altLang="zh-CN" dirty="0"/>
              <a:t>掌握三相异步电动机星形</a:t>
            </a:r>
            <a:r>
              <a:rPr lang="en-US" altLang="zh-CN" dirty="0"/>
              <a:t>/</a:t>
            </a:r>
            <a:r>
              <a:rPr lang="zh-CN" altLang="zh-CN" dirty="0"/>
              <a:t>三角形降压启动控制线路</a:t>
            </a:r>
            <a:r>
              <a:rPr lang="zh-CN" altLang="zh-CN" dirty="0" smtClean="0"/>
              <a:t>。</a:t>
            </a:r>
            <a:endParaRPr lang="en-US" altLang="zh-CN" dirty="0" smtClean="0"/>
          </a:p>
          <a:p>
            <a:pPr>
              <a:buClr>
                <a:srgbClr val="FF0000"/>
              </a:buClr>
              <a:buFont typeface="Wingdings" pitchFamily="2" charset="2"/>
              <a:buChar char="Ø"/>
            </a:pPr>
            <a:r>
              <a:rPr lang="zh-CN" altLang="zh-CN" dirty="0"/>
              <a:t>培养三相异步电动机星形</a:t>
            </a:r>
            <a:r>
              <a:rPr lang="en-US" altLang="zh-CN" dirty="0"/>
              <a:t>/</a:t>
            </a:r>
            <a:r>
              <a:rPr lang="zh-CN" altLang="zh-CN" dirty="0"/>
              <a:t>三角形降压启动电气线路的安装操作能力</a:t>
            </a:r>
            <a:r>
              <a:rPr lang="zh-CN" altLang="zh-CN" dirty="0" smtClean="0"/>
              <a:t>。</a:t>
            </a:r>
            <a:endParaRPr lang="en-US" altLang="zh-CN" dirty="0" smtClean="0"/>
          </a:p>
          <a:p>
            <a:pPr>
              <a:buClr>
                <a:srgbClr val="FF0000"/>
              </a:buClr>
              <a:buFont typeface="Wingdings" pitchFamily="2" charset="2"/>
              <a:buChar char="Ø"/>
            </a:pPr>
            <a:r>
              <a:rPr lang="zh-CN" altLang="zh-CN" dirty="0"/>
              <a:t>了解延边三角形降压启动和自祸变压器降压启动控制线路的动作原理。</a:t>
            </a:r>
            <a:endParaRPr lang="en-US" altLang="zh-CN" sz="2400" dirty="0">
              <a:solidFill>
                <a:schemeClr val="bg1"/>
              </a:solidFill>
              <a:latin typeface="微软雅黑" pitchFamily="34" charset="-122"/>
            </a:endParaRPr>
          </a:p>
          <a:p>
            <a:pPr marL="0" indent="0">
              <a:buClr>
                <a:srgbClr val="FF0000"/>
              </a:buClr>
              <a:buNone/>
            </a:pPr>
            <a:endParaRPr lang="zh-CN" altLang="en-US" sz="2400" dirty="0" smtClean="0">
              <a:solidFill>
                <a:srgbClr val="FF0000"/>
              </a:solidFill>
              <a:latin typeface="微软雅黑" pitchFamily="34" charset="-122"/>
            </a:endParaRPr>
          </a:p>
        </p:txBody>
      </p:sp>
      <p:sp>
        <p:nvSpPr>
          <p:cNvPr id="5" name="Rectangle 1"/>
          <p:cNvSpPr>
            <a:spLocks noChangeArrowheads="1"/>
          </p:cNvSpPr>
          <p:nvPr/>
        </p:nvSpPr>
        <p:spPr bwMode="auto">
          <a:xfrm>
            <a:off x="395536" y="980728"/>
            <a:ext cx="3168352"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11.1 </a:t>
            </a:r>
            <a:r>
              <a:rPr lang="zh-CN" altLang="en-US" sz="2400" b="1" dirty="0" smtClean="0">
                <a:solidFill>
                  <a:srgbClr val="7030A0"/>
                </a:solidFill>
                <a:latin typeface="微软雅黑" pitchFamily="34" charset="-122"/>
                <a:ea typeface="微软雅黑" pitchFamily="34" charset="-122"/>
              </a:rPr>
              <a:t>训练目标</a:t>
            </a:r>
            <a:endParaRPr lang="zh-CN" altLang="en-US" sz="2400" b="1"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191435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09700" y="836713"/>
            <a:ext cx="3890292"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11.2 </a:t>
            </a:r>
            <a:r>
              <a:rPr lang="zh-CN" altLang="en-US" sz="2400" b="1" dirty="0" smtClean="0">
                <a:solidFill>
                  <a:srgbClr val="7030A0"/>
                </a:solidFill>
                <a:latin typeface="微软雅黑" pitchFamily="34" charset="-122"/>
                <a:ea typeface="微软雅黑" pitchFamily="34" charset="-122"/>
              </a:rPr>
              <a:t>实训设备和元器件</a:t>
            </a:r>
            <a:endParaRPr lang="zh-CN" altLang="en-US" sz="2400" b="1" dirty="0">
              <a:solidFill>
                <a:srgbClr val="7030A0"/>
              </a:solidFill>
              <a:latin typeface="微软雅黑" pitchFamily="34" charset="-122"/>
              <a:ea typeface="微软雅黑" pitchFamily="34" charset="-122"/>
            </a:endParaRPr>
          </a:p>
        </p:txBody>
      </p:sp>
      <p:sp>
        <p:nvSpPr>
          <p:cNvPr id="3" name="矩形 2"/>
          <p:cNvSpPr/>
          <p:nvPr/>
        </p:nvSpPr>
        <p:spPr>
          <a:xfrm>
            <a:off x="2676352" y="1451968"/>
            <a:ext cx="3526928" cy="369332"/>
          </a:xfrm>
          <a:prstGeom prst="rect">
            <a:avLst/>
          </a:prstGeom>
        </p:spPr>
        <p:txBody>
          <a:bodyPr wrap="none">
            <a:spAutoFit/>
          </a:bodyPr>
          <a:lstStyle/>
          <a:p>
            <a:r>
              <a:rPr lang="zh-CN" altLang="zh-CN" dirty="0" smtClean="0">
                <a:latin typeface="微软雅黑" pitchFamily="34" charset="-122"/>
                <a:ea typeface="微软雅黑" pitchFamily="34" charset="-122"/>
              </a:rPr>
              <a:t>表</a:t>
            </a:r>
            <a:r>
              <a:rPr lang="en-US" altLang="zh-CN" dirty="0" smtClean="0">
                <a:latin typeface="微软雅黑" pitchFamily="34" charset="-122"/>
                <a:ea typeface="微软雅黑" pitchFamily="34" charset="-122"/>
              </a:rPr>
              <a:t>11</a:t>
            </a:r>
            <a:r>
              <a:rPr lang="zh-CN" altLang="zh-CN" dirty="0" smtClean="0">
                <a:latin typeface="微软雅黑" pitchFamily="34" charset="-122"/>
                <a:ea typeface="微软雅黑" pitchFamily="34" charset="-122"/>
              </a:rPr>
              <a:t>-1</a:t>
            </a:r>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实</a:t>
            </a:r>
            <a:r>
              <a:rPr lang="zh-CN" altLang="zh-CN" dirty="0">
                <a:latin typeface="微软雅黑" pitchFamily="34" charset="-122"/>
                <a:ea typeface="微软雅黑" pitchFamily="34" charset="-122"/>
              </a:rPr>
              <a:t>训设备和元器件明细表</a:t>
            </a:r>
          </a:p>
        </p:txBody>
      </p:sp>
      <p:graphicFrame>
        <p:nvGraphicFramePr>
          <p:cNvPr id="7" name="表格 6"/>
          <p:cNvGraphicFramePr>
            <a:graphicFrameLocks noGrp="1"/>
          </p:cNvGraphicFramePr>
          <p:nvPr>
            <p:extLst>
              <p:ext uri="{D42A27DB-BD31-4B8C-83A1-F6EECF244321}">
                <p14:modId xmlns:p14="http://schemas.microsoft.com/office/powerpoint/2010/main" val="3606580677"/>
              </p:ext>
            </p:extLst>
          </p:nvPr>
        </p:nvGraphicFramePr>
        <p:xfrm>
          <a:off x="1763688" y="1821300"/>
          <a:ext cx="5671146" cy="4361721"/>
        </p:xfrm>
        <a:graphic>
          <a:graphicData uri="http://schemas.openxmlformats.org/drawingml/2006/table">
            <a:tbl>
              <a:tblPr/>
              <a:tblGrid>
                <a:gridCol w="468847"/>
                <a:gridCol w="1262719"/>
                <a:gridCol w="868000"/>
                <a:gridCol w="2228923"/>
                <a:gridCol w="842657"/>
              </a:tblGrid>
              <a:tr h="261606">
                <a:tc>
                  <a:txBody>
                    <a:bodyPr/>
                    <a:lstStyle/>
                    <a:p>
                      <a:pPr algn="ctr">
                        <a:lnSpc>
                          <a:spcPts val="2300"/>
                        </a:lnSpc>
                        <a:spcAft>
                          <a:spcPts val="0"/>
                        </a:spcAft>
                      </a:pPr>
                      <a:r>
                        <a:rPr lang="zh-CN" sz="1100" kern="100" dirty="0">
                          <a:effectLst/>
                          <a:latin typeface="微软雅黑" pitchFamily="34" charset="-122"/>
                          <a:ea typeface="微软雅黑" pitchFamily="34" charset="-122"/>
                        </a:rPr>
                        <a:t>代号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名称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型号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规格</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数量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564421">
                <a:tc>
                  <a:txBody>
                    <a:bodyPr/>
                    <a:lstStyle/>
                    <a:p>
                      <a:pPr algn="ctr">
                        <a:lnSpc>
                          <a:spcPts val="2300"/>
                        </a:lnSpc>
                        <a:spcAft>
                          <a:spcPts val="0"/>
                        </a:spcAft>
                      </a:pPr>
                      <a:r>
                        <a:rPr lang="en-US" sz="1100" kern="100" dirty="0">
                          <a:effectLst/>
                          <a:latin typeface="微软雅黑" pitchFamily="34" charset="-122"/>
                          <a:ea typeface="微软雅黑" pitchFamily="34" charset="-122"/>
                        </a:rPr>
                        <a:t>M</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三相异步电动机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Y-132S-4</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4KW</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380V</a:t>
                      </a:r>
                      <a:r>
                        <a:rPr lang="zh-CN" sz="1100" kern="100">
                          <a:effectLst/>
                          <a:latin typeface="微软雅黑" pitchFamily="34" charset="-122"/>
                          <a:ea typeface="微软雅黑" pitchFamily="34" charset="-122"/>
                        </a:rPr>
                        <a:t>、△接法、</a:t>
                      </a:r>
                      <a:r>
                        <a:rPr lang="en-US" sz="1100" kern="100">
                          <a:effectLst/>
                          <a:latin typeface="微软雅黑" pitchFamily="34" charset="-122"/>
                          <a:ea typeface="微软雅黑" pitchFamily="34" charset="-122"/>
                        </a:rPr>
                        <a:t>15.4A</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1440r/min</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1</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64421">
                <a:tc>
                  <a:txBody>
                    <a:bodyPr/>
                    <a:lstStyle/>
                    <a:p>
                      <a:pPr algn="ctr">
                        <a:lnSpc>
                          <a:spcPts val="2300"/>
                        </a:lnSpc>
                        <a:spcAft>
                          <a:spcPts val="0"/>
                        </a:spcAft>
                      </a:pPr>
                      <a:r>
                        <a:rPr lang="en-US" sz="1100" kern="100">
                          <a:effectLst/>
                          <a:latin typeface="微软雅黑" pitchFamily="34" charset="-122"/>
                          <a:ea typeface="微软雅黑" pitchFamily="34" charset="-122"/>
                        </a:rPr>
                        <a:t>QS</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组合开关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dirty="0">
                          <a:effectLst/>
                          <a:latin typeface="微软雅黑" pitchFamily="34" charset="-122"/>
                          <a:ea typeface="微软雅黑" pitchFamily="34" charset="-122"/>
                        </a:rPr>
                        <a:t>HZ10-25/3</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三极、</a:t>
                      </a:r>
                      <a:r>
                        <a:rPr lang="en-US" sz="1100" kern="100">
                          <a:effectLst/>
                          <a:latin typeface="微软雅黑" pitchFamily="34" charset="-122"/>
                          <a:ea typeface="微软雅黑" pitchFamily="34" charset="-122"/>
                        </a:rPr>
                        <a:t>25A</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1</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61606">
                <a:tc>
                  <a:txBody>
                    <a:bodyPr/>
                    <a:lstStyle/>
                    <a:p>
                      <a:pPr algn="ctr">
                        <a:lnSpc>
                          <a:spcPts val="2300"/>
                        </a:lnSpc>
                        <a:spcAft>
                          <a:spcPts val="0"/>
                        </a:spcAft>
                      </a:pPr>
                      <a:r>
                        <a:rPr lang="en-US" sz="1100" kern="100">
                          <a:effectLst/>
                          <a:latin typeface="微软雅黑" pitchFamily="34" charset="-122"/>
                          <a:ea typeface="微软雅黑" pitchFamily="34" charset="-122"/>
                        </a:rPr>
                        <a:t>FU1</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熔断器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dirty="0">
                          <a:effectLst/>
                          <a:latin typeface="微软雅黑" pitchFamily="34" charset="-122"/>
                          <a:ea typeface="微软雅黑" pitchFamily="34" charset="-122"/>
                        </a:rPr>
                        <a:t>RL1-60/25</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500V</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60A</a:t>
                      </a:r>
                      <a:r>
                        <a:rPr lang="zh-CN" sz="1100" kern="100">
                          <a:effectLst/>
                          <a:latin typeface="微软雅黑" pitchFamily="34" charset="-122"/>
                          <a:ea typeface="微软雅黑" pitchFamily="34" charset="-122"/>
                        </a:rPr>
                        <a:t>、配熔体</a:t>
                      </a:r>
                      <a:r>
                        <a:rPr lang="en-US" sz="1100" kern="100">
                          <a:effectLst/>
                          <a:latin typeface="微软雅黑" pitchFamily="34" charset="-122"/>
                          <a:ea typeface="微软雅黑" pitchFamily="34" charset="-122"/>
                        </a:rPr>
                        <a:t>25A</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3</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61606">
                <a:tc>
                  <a:txBody>
                    <a:bodyPr/>
                    <a:lstStyle/>
                    <a:p>
                      <a:pPr algn="ctr">
                        <a:lnSpc>
                          <a:spcPts val="2300"/>
                        </a:lnSpc>
                        <a:spcAft>
                          <a:spcPts val="0"/>
                        </a:spcAft>
                      </a:pPr>
                      <a:r>
                        <a:rPr lang="en-US" sz="1100" kern="100">
                          <a:effectLst/>
                          <a:latin typeface="微软雅黑" pitchFamily="34" charset="-122"/>
                          <a:ea typeface="微软雅黑" pitchFamily="34" charset="-122"/>
                        </a:rPr>
                        <a:t>FU2</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熔断器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dirty="0">
                          <a:effectLst/>
                          <a:latin typeface="微软雅黑" pitchFamily="34" charset="-122"/>
                          <a:ea typeface="微软雅黑" pitchFamily="34" charset="-122"/>
                        </a:rPr>
                        <a:t>RL1-15/2</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500V</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15A</a:t>
                      </a:r>
                      <a:r>
                        <a:rPr lang="zh-CN" sz="1100" kern="100">
                          <a:effectLst/>
                          <a:latin typeface="微软雅黑" pitchFamily="34" charset="-122"/>
                          <a:ea typeface="微软雅黑" pitchFamily="34" charset="-122"/>
                        </a:rPr>
                        <a:t>、配熔体</a:t>
                      </a:r>
                      <a:r>
                        <a:rPr lang="en-US" sz="1100" kern="100">
                          <a:effectLst/>
                          <a:latin typeface="微软雅黑" pitchFamily="34" charset="-122"/>
                          <a:ea typeface="微软雅黑" pitchFamily="34" charset="-122"/>
                        </a:rPr>
                        <a:t>2A</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2</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61606">
                <a:tc>
                  <a:txBody>
                    <a:bodyPr/>
                    <a:lstStyle/>
                    <a:p>
                      <a:pPr algn="ctr">
                        <a:lnSpc>
                          <a:spcPts val="2300"/>
                        </a:lnSpc>
                        <a:spcAft>
                          <a:spcPts val="0"/>
                        </a:spcAft>
                      </a:pPr>
                      <a:r>
                        <a:rPr lang="en-US" sz="1100" kern="100">
                          <a:effectLst/>
                          <a:latin typeface="微软雅黑" pitchFamily="34" charset="-122"/>
                          <a:ea typeface="微软雅黑" pitchFamily="34" charset="-122"/>
                        </a:rPr>
                        <a:t>KM</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交流接触器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dirty="0">
                          <a:effectLst/>
                          <a:latin typeface="微软雅黑" pitchFamily="34" charset="-122"/>
                          <a:ea typeface="微软雅黑" pitchFamily="34" charset="-122"/>
                        </a:rPr>
                        <a:t>CJ10-20</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20A</a:t>
                      </a:r>
                      <a:r>
                        <a:rPr lang="zh-CN" sz="1100" kern="100">
                          <a:effectLst/>
                          <a:latin typeface="微软雅黑" pitchFamily="34" charset="-122"/>
                          <a:ea typeface="微软雅黑" pitchFamily="34" charset="-122"/>
                        </a:rPr>
                        <a:t>、线圈电压</a:t>
                      </a:r>
                      <a:r>
                        <a:rPr lang="en-US" sz="1100" kern="100">
                          <a:effectLst/>
                          <a:latin typeface="微软雅黑" pitchFamily="34" charset="-122"/>
                          <a:ea typeface="微软雅黑" pitchFamily="34" charset="-122"/>
                        </a:rPr>
                        <a:t>380V</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2</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61606">
                <a:tc>
                  <a:txBody>
                    <a:bodyPr/>
                    <a:lstStyle/>
                    <a:p>
                      <a:pPr algn="ctr">
                        <a:lnSpc>
                          <a:spcPts val="2300"/>
                        </a:lnSpc>
                        <a:spcAft>
                          <a:spcPts val="0"/>
                        </a:spcAft>
                      </a:pPr>
                      <a:r>
                        <a:rPr lang="en-US" sz="1100" kern="100">
                          <a:effectLst/>
                          <a:latin typeface="微软雅黑" pitchFamily="34" charset="-122"/>
                          <a:ea typeface="微软雅黑" pitchFamily="34" charset="-122"/>
                        </a:rPr>
                        <a:t>KT</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时间继电器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JS7-2A</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线圈电压</a:t>
                      </a:r>
                      <a:r>
                        <a:rPr lang="en-US" sz="1100" kern="100" dirty="0">
                          <a:effectLst/>
                          <a:latin typeface="微软雅黑" pitchFamily="34" charset="-122"/>
                          <a:ea typeface="微软雅黑" pitchFamily="34" charset="-122"/>
                        </a:rPr>
                        <a:t>380V</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1</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61606">
                <a:tc>
                  <a:txBody>
                    <a:bodyPr/>
                    <a:lstStyle/>
                    <a:p>
                      <a:pPr algn="ctr">
                        <a:lnSpc>
                          <a:spcPts val="2300"/>
                        </a:lnSpc>
                        <a:spcAft>
                          <a:spcPts val="0"/>
                        </a:spcAft>
                      </a:pPr>
                      <a:r>
                        <a:rPr lang="en-US" sz="1100" kern="100">
                          <a:effectLst/>
                          <a:latin typeface="微软雅黑" pitchFamily="34" charset="-122"/>
                          <a:ea typeface="微软雅黑" pitchFamily="34" charset="-122"/>
                        </a:rPr>
                        <a:t>FR</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热继电器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JR16-20/3</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三极、</a:t>
                      </a:r>
                      <a:r>
                        <a:rPr lang="en-US" sz="1100" kern="100" dirty="0">
                          <a:effectLst/>
                          <a:latin typeface="微软雅黑" pitchFamily="34" charset="-122"/>
                          <a:ea typeface="微软雅黑" pitchFamily="34" charset="-122"/>
                        </a:rPr>
                        <a:t>20A</a:t>
                      </a:r>
                      <a:r>
                        <a:rPr lang="zh-CN" sz="1100" kern="100" dirty="0">
                          <a:effectLst/>
                          <a:latin typeface="微软雅黑" pitchFamily="34" charset="-122"/>
                          <a:ea typeface="微软雅黑" pitchFamily="34" charset="-122"/>
                        </a:rPr>
                        <a:t>、整定电流</a:t>
                      </a:r>
                      <a:r>
                        <a:rPr lang="en-US" sz="1100" kern="100" dirty="0">
                          <a:effectLst/>
                          <a:latin typeface="微软雅黑" pitchFamily="34" charset="-122"/>
                          <a:ea typeface="微软雅黑" pitchFamily="34" charset="-122"/>
                        </a:rPr>
                        <a:t>8.8A</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1</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64421">
                <a:tc>
                  <a:txBody>
                    <a:bodyPr/>
                    <a:lstStyle/>
                    <a:p>
                      <a:pPr algn="ctr">
                        <a:lnSpc>
                          <a:spcPts val="2300"/>
                        </a:lnSpc>
                        <a:spcAft>
                          <a:spcPts val="0"/>
                        </a:spcAft>
                      </a:pPr>
                      <a:r>
                        <a:rPr lang="en-US" sz="1100" kern="100">
                          <a:effectLst/>
                          <a:latin typeface="微软雅黑" pitchFamily="34" charset="-122"/>
                          <a:ea typeface="微软雅黑" pitchFamily="34" charset="-122"/>
                        </a:rPr>
                        <a:t>SB</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按钮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LA4-3H</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保护式按钮、</a:t>
                      </a:r>
                      <a:r>
                        <a:rPr lang="en-US" sz="1100" kern="100" dirty="0">
                          <a:effectLst/>
                          <a:latin typeface="微软雅黑" pitchFamily="34" charset="-122"/>
                          <a:ea typeface="微软雅黑" pitchFamily="34" charset="-122"/>
                        </a:rPr>
                        <a:t>500V</a:t>
                      </a:r>
                      <a:r>
                        <a:rPr lang="zh-CN" sz="1100" kern="100" dirty="0">
                          <a:effectLst/>
                          <a:latin typeface="微软雅黑" pitchFamily="34" charset="-122"/>
                          <a:ea typeface="微软雅黑" pitchFamily="34" charset="-122"/>
                        </a:rPr>
                        <a:t>、</a:t>
                      </a:r>
                      <a:r>
                        <a:rPr lang="en-US" sz="1100" kern="100" dirty="0">
                          <a:effectLst/>
                          <a:latin typeface="微软雅黑" pitchFamily="34" charset="-122"/>
                          <a:ea typeface="微软雅黑" pitchFamily="34" charset="-122"/>
                        </a:rPr>
                        <a:t>5A</a:t>
                      </a:r>
                      <a:r>
                        <a:rPr lang="zh-CN" sz="1100" kern="100" dirty="0">
                          <a:effectLst/>
                          <a:latin typeface="微软雅黑" pitchFamily="34" charset="-122"/>
                          <a:ea typeface="微软雅黑" pitchFamily="34" charset="-122"/>
                        </a:rPr>
                        <a:t>、按钮数</a:t>
                      </a:r>
                      <a:r>
                        <a:rPr lang="en-US" sz="1100" kern="100" dirty="0">
                          <a:effectLst/>
                          <a:latin typeface="微软雅黑" pitchFamily="34" charset="-122"/>
                          <a:ea typeface="微软雅黑" pitchFamily="34" charset="-122"/>
                        </a:rPr>
                        <a:t>3</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dirty="0">
                          <a:effectLst/>
                          <a:latin typeface="微软雅黑" pitchFamily="34" charset="-122"/>
                          <a:ea typeface="微软雅黑" pitchFamily="34" charset="-122"/>
                        </a:rPr>
                        <a:t>3</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61606">
                <a:tc>
                  <a:txBody>
                    <a:bodyPr/>
                    <a:lstStyle/>
                    <a:p>
                      <a:pPr algn="ctr">
                        <a:lnSpc>
                          <a:spcPts val="2300"/>
                        </a:lnSpc>
                        <a:spcAft>
                          <a:spcPts val="0"/>
                        </a:spcAft>
                      </a:pPr>
                      <a:r>
                        <a:rPr lang="en-US" sz="1100" kern="100">
                          <a:effectLst/>
                          <a:latin typeface="微软雅黑" pitchFamily="34" charset="-122"/>
                          <a:ea typeface="微软雅黑" pitchFamily="34" charset="-122"/>
                        </a:rPr>
                        <a:t>XT</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端子板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JX2-1015</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500V</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10A</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20</a:t>
                      </a:r>
                      <a:r>
                        <a:rPr lang="zh-CN" sz="1100" kern="100">
                          <a:effectLst/>
                          <a:latin typeface="微软雅黑" pitchFamily="34" charset="-122"/>
                          <a:ea typeface="微软雅黑" pitchFamily="34" charset="-122"/>
                        </a:rPr>
                        <a:t>节</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dirty="0">
                          <a:effectLst/>
                          <a:latin typeface="微软雅黑" pitchFamily="34" charset="-122"/>
                          <a:ea typeface="微软雅黑" pitchFamily="34" charset="-122"/>
                        </a:rPr>
                        <a:t>1</a:t>
                      </a:r>
                      <a:endParaRPr lang="zh-CN" sz="1100" kern="100" dirty="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61606">
                <a:tc>
                  <a:txBody>
                    <a:bodyPr/>
                    <a:lstStyle/>
                    <a:p>
                      <a:pPr algn="ctr">
                        <a:lnSpc>
                          <a:spcPts val="2300"/>
                        </a:lnSpc>
                        <a:spcAft>
                          <a:spcPts val="0"/>
                        </a:spcAft>
                      </a:pPr>
                      <a:r>
                        <a:rPr lang="en-US" sz="1100" kern="100">
                          <a:effectLst/>
                          <a:latin typeface="微软雅黑" pitchFamily="34" charset="-122"/>
                          <a:ea typeface="微软雅黑" pitchFamily="34" charset="-122"/>
                        </a:rPr>
                        <a:t> </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主电路导线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BVR-1.5</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1.5mm</a:t>
                      </a:r>
                      <a:r>
                        <a:rPr lang="en-US" sz="1100" kern="100" baseline="30000">
                          <a:effectLst/>
                          <a:latin typeface="微软雅黑" pitchFamily="34" charset="-122"/>
                          <a:ea typeface="微软雅黑" pitchFamily="34" charset="-122"/>
                        </a:rPr>
                        <a:t>2</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7mm</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0.25mm</a:t>
                      </a:r>
                      <a:r>
                        <a:rPr lang="zh-CN" sz="1100" kern="100">
                          <a:effectLst/>
                          <a:latin typeface="微软雅黑" pitchFamily="34" charset="-122"/>
                          <a:ea typeface="微软雅黑" pitchFamily="34" charset="-122"/>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若干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61606">
                <a:tc>
                  <a:txBody>
                    <a:bodyPr/>
                    <a:lstStyle/>
                    <a:p>
                      <a:pPr algn="ctr">
                        <a:lnSpc>
                          <a:spcPts val="2300"/>
                        </a:lnSpc>
                        <a:spcAft>
                          <a:spcPts val="0"/>
                        </a:spcAft>
                      </a:pPr>
                      <a:r>
                        <a:rPr lang="en-US" sz="1100" kern="100">
                          <a:effectLst/>
                          <a:latin typeface="微软雅黑" pitchFamily="34" charset="-122"/>
                          <a:ea typeface="微软雅黑" pitchFamily="34" charset="-122"/>
                        </a:rPr>
                        <a:t> </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a:effectLst/>
                          <a:latin typeface="微软雅黑" pitchFamily="34" charset="-122"/>
                          <a:ea typeface="微软雅黑" pitchFamily="34" charset="-122"/>
                        </a:rPr>
                        <a:t>控制电路导线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BVR-1.0</a:t>
                      </a:r>
                      <a:endParaRPr lang="zh-CN" sz="1100" kern="100">
                        <a:effectLst/>
                        <a:latin typeface="微软雅黑" pitchFamily="34" charset="-122"/>
                        <a:ea typeface="微软雅黑"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en-US" sz="1100" kern="100">
                          <a:effectLst/>
                          <a:latin typeface="微软雅黑" pitchFamily="34" charset="-122"/>
                          <a:ea typeface="微软雅黑" pitchFamily="34" charset="-122"/>
                        </a:rPr>
                        <a:t>1mm</a:t>
                      </a:r>
                      <a:r>
                        <a:rPr lang="en-US" sz="1100" kern="100" baseline="30000">
                          <a:effectLst/>
                          <a:latin typeface="微软雅黑" pitchFamily="34" charset="-122"/>
                          <a:ea typeface="微软雅黑" pitchFamily="34" charset="-122"/>
                        </a:rPr>
                        <a:t>2</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7mm</a:t>
                      </a:r>
                      <a:r>
                        <a:rPr lang="zh-CN" sz="1100" kern="100">
                          <a:effectLst/>
                          <a:latin typeface="微软雅黑" pitchFamily="34" charset="-122"/>
                          <a:ea typeface="微软雅黑" pitchFamily="34" charset="-122"/>
                        </a:rPr>
                        <a:t>×</a:t>
                      </a:r>
                      <a:r>
                        <a:rPr lang="en-US" sz="1100" kern="100">
                          <a:effectLst/>
                          <a:latin typeface="微软雅黑" pitchFamily="34" charset="-122"/>
                          <a:ea typeface="微软雅黑" pitchFamily="34" charset="-122"/>
                        </a:rPr>
                        <a:t>0.43mm</a:t>
                      </a:r>
                      <a:r>
                        <a:rPr lang="zh-CN" sz="1100" kern="100">
                          <a:effectLst/>
                          <a:latin typeface="微软雅黑" pitchFamily="34" charset="-122"/>
                          <a:ea typeface="微软雅黑" pitchFamily="34" charset="-122"/>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ts val="2300"/>
                        </a:lnSpc>
                        <a:spcAft>
                          <a:spcPts val="0"/>
                        </a:spcAft>
                      </a:pPr>
                      <a:r>
                        <a:rPr lang="zh-CN" sz="1100" kern="100" dirty="0">
                          <a:effectLst/>
                          <a:latin typeface="微软雅黑" pitchFamily="34" charset="-122"/>
                          <a:ea typeface="微软雅黑" pitchFamily="34" charset="-122"/>
                        </a:rPr>
                        <a:t>若干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extLst>
      <p:ext uri="{BB962C8B-B14F-4D97-AF65-F5344CB8AC3E}">
        <p14:creationId xmlns:p14="http://schemas.microsoft.com/office/powerpoint/2010/main" val="1464318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611560" y="836713"/>
            <a:ext cx="3312368" cy="461665"/>
          </a:xfrm>
          <a:prstGeom prst="rect">
            <a:avLst/>
          </a:prstGeom>
          <a:gradFill flip="none" rotWithShape="1">
            <a:gsLst>
              <a:gs pos="0">
                <a:schemeClr val="accent6">
                  <a:lumMod val="40000"/>
                  <a:lumOff val="60000"/>
                </a:schemeClr>
              </a:gs>
              <a:gs pos="100000">
                <a:srgbClr val="829860"/>
              </a:gs>
              <a:gs pos="0">
                <a:srgbClr val="D4DCC9"/>
              </a:gs>
              <a:gs pos="85000">
                <a:srgbClr val="A3B18E"/>
              </a:gs>
              <a:gs pos="0">
                <a:srgbClr val="D2DDC2"/>
              </a:gs>
              <a:gs pos="53000">
                <a:schemeClr val="accent3">
                  <a:lumMod val="85000"/>
                </a:schemeClr>
              </a:gs>
              <a:gs pos="100000">
                <a:schemeClr val="accent6">
                  <a:lumMod val="75000"/>
                </a:schemeClr>
              </a:gs>
              <a:gs pos="100000">
                <a:schemeClr val="accent1">
                  <a:tint val="50000"/>
                  <a:satMod val="150000"/>
                </a:schemeClr>
              </a:gs>
            </a:gsLst>
            <a:path path="circle">
              <a:fillToRect l="100000" t="100000"/>
            </a:path>
            <a:tileRect r="-100000" b="-100000"/>
          </a:gradFill>
          <a:ln>
            <a:solidFill>
              <a:schemeClr val="accent6">
                <a:lumMod val="75000"/>
              </a:schemeClr>
            </a:solidFill>
            <a:headEnd/>
            <a:tailEnd/>
          </a:ln>
          <a:scene3d>
            <a:camera prst="orthographicFront" fov="0">
              <a:rot lat="0" lon="0" rev="0"/>
            </a:camera>
            <a:lightRig rig="glow" dir="tl">
              <a:rot lat="0" lon="0" rev="900000"/>
            </a:lightRig>
          </a:scene3d>
          <a:sp3d extrusionH="76200" contourW="12700" prstMaterial="powder">
            <a:bevelT w="165100" prst="coolSlant"/>
            <a:bevelB w="165100" prst="coolSlant"/>
            <a:extrusionClr>
              <a:schemeClr val="tx1">
                <a:lumMod val="50000"/>
                <a:lumOff val="50000"/>
              </a:schemeClr>
            </a:extrusionClr>
            <a:contourClr>
              <a:schemeClr val="accent6">
                <a:lumMod val="20000"/>
                <a:lumOff val="80000"/>
              </a:schemeClr>
            </a:contourClr>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eaLnBrk="0" hangingPunct="0">
              <a:defRPr/>
            </a:pPr>
            <a:r>
              <a:rPr lang="en-US" altLang="zh-CN" sz="2400" b="1" dirty="0" smtClean="0">
                <a:solidFill>
                  <a:srgbClr val="7030A0"/>
                </a:solidFill>
                <a:latin typeface="微软雅黑" pitchFamily="34" charset="-122"/>
                <a:ea typeface="微软雅黑" pitchFamily="34" charset="-122"/>
              </a:rPr>
              <a:t>11.3 </a:t>
            </a:r>
            <a:r>
              <a:rPr lang="zh-CN" altLang="en-US" sz="2400" b="1" dirty="0" smtClean="0">
                <a:solidFill>
                  <a:srgbClr val="7030A0"/>
                </a:solidFill>
                <a:latin typeface="微软雅黑" pitchFamily="34" charset="-122"/>
                <a:ea typeface="微软雅黑" pitchFamily="34" charset="-122"/>
              </a:rPr>
              <a:t>相关知识</a:t>
            </a:r>
            <a:endParaRPr lang="zh-CN" altLang="en-US" sz="2400" b="1" dirty="0">
              <a:solidFill>
                <a:srgbClr val="7030A0"/>
              </a:solidFill>
              <a:latin typeface="微软雅黑" pitchFamily="34" charset="-122"/>
              <a:ea typeface="微软雅黑" pitchFamily="34" charset="-122"/>
            </a:endParaRPr>
          </a:p>
        </p:txBody>
      </p:sp>
      <p:sp>
        <p:nvSpPr>
          <p:cNvPr id="9" name="TextBox 16"/>
          <p:cNvSpPr txBox="1">
            <a:spLocks noChangeArrowheads="1"/>
          </p:cNvSpPr>
          <p:nvPr/>
        </p:nvSpPr>
        <p:spPr bwMode="auto">
          <a:xfrm>
            <a:off x="611560" y="1484784"/>
            <a:ext cx="5896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11.3.1 </a:t>
            </a:r>
            <a:r>
              <a:rPr lang="zh-CN" altLang="en-US" sz="2400" dirty="0" smtClean="0">
                <a:solidFill>
                  <a:schemeClr val="tx2"/>
                </a:solidFill>
                <a:latin typeface="微软雅黑" pitchFamily="34" charset="-122"/>
                <a:ea typeface="微软雅黑" pitchFamily="34" charset="-122"/>
                <a:cs typeface="+mj-cs"/>
              </a:rPr>
              <a:t>星形</a:t>
            </a:r>
            <a:r>
              <a:rPr lang="en-US" altLang="zh-CN" sz="2400" dirty="0" smtClean="0">
                <a:solidFill>
                  <a:schemeClr val="tx2"/>
                </a:solidFill>
                <a:latin typeface="微软雅黑" pitchFamily="34" charset="-122"/>
                <a:ea typeface="微软雅黑" pitchFamily="34" charset="-122"/>
                <a:cs typeface="+mj-cs"/>
              </a:rPr>
              <a:t>/</a:t>
            </a:r>
            <a:r>
              <a:rPr lang="zh-CN" altLang="en-US" sz="2400" dirty="0" smtClean="0">
                <a:solidFill>
                  <a:schemeClr val="tx2"/>
                </a:solidFill>
                <a:latin typeface="微软雅黑" pitchFamily="34" charset="-122"/>
                <a:ea typeface="微软雅黑" pitchFamily="34" charset="-122"/>
                <a:cs typeface="+mj-cs"/>
              </a:rPr>
              <a:t>三角形降压换接启动控制线路</a:t>
            </a:r>
            <a:endParaRPr lang="en-US" altLang="zh-CN" sz="2400" dirty="0">
              <a:solidFill>
                <a:schemeClr val="tx2"/>
              </a:solidFill>
              <a:latin typeface="微软雅黑" pitchFamily="34" charset="-122"/>
              <a:ea typeface="微软雅黑" pitchFamily="34" charset="-122"/>
              <a:cs typeface="+mj-cs"/>
            </a:endParaRPr>
          </a:p>
        </p:txBody>
      </p:sp>
      <p:sp>
        <p:nvSpPr>
          <p:cNvPr id="14" name="矩形 13"/>
          <p:cNvSpPr/>
          <p:nvPr/>
        </p:nvSpPr>
        <p:spPr>
          <a:xfrm>
            <a:off x="819549" y="2276872"/>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5" name="TextBox 14"/>
          <p:cNvSpPr txBox="1"/>
          <p:nvPr/>
        </p:nvSpPr>
        <p:spPr>
          <a:xfrm>
            <a:off x="1156792" y="2118047"/>
            <a:ext cx="4176464" cy="461665"/>
          </a:xfrm>
          <a:prstGeom prst="rect">
            <a:avLst/>
          </a:prstGeom>
          <a:noFill/>
        </p:spPr>
        <p:txBody>
          <a:bodyPr wrap="square" rtlCol="0">
            <a:spAutoFit/>
          </a:bodyPr>
          <a:lstStyle/>
          <a:p>
            <a:pPr eaLnBrk="0" hangingPunct="0"/>
            <a:r>
              <a:rPr lang="zh-CN" altLang="en-US" sz="2400" dirty="0" smtClean="0">
                <a:solidFill>
                  <a:schemeClr val="tx2"/>
                </a:solidFill>
                <a:latin typeface="微软雅黑" pitchFamily="34" charset="-122"/>
                <a:ea typeface="微软雅黑" pitchFamily="34" charset="-122"/>
                <a:cs typeface="+mj-cs"/>
              </a:rPr>
              <a:t>降压启动原理</a:t>
            </a:r>
            <a:endParaRPr lang="zh-CN" altLang="en-US" sz="2400" dirty="0">
              <a:solidFill>
                <a:schemeClr val="tx2"/>
              </a:solidFill>
              <a:latin typeface="微软雅黑" pitchFamily="34" charset="-122"/>
              <a:ea typeface="微软雅黑" pitchFamily="34" charset="-122"/>
              <a:cs typeface="+mj-cs"/>
            </a:endParaRPr>
          </a:p>
        </p:txBody>
      </p:sp>
      <p:sp>
        <p:nvSpPr>
          <p:cNvPr id="3" name="矩形 2"/>
          <p:cNvSpPr/>
          <p:nvPr/>
        </p:nvSpPr>
        <p:spPr>
          <a:xfrm>
            <a:off x="819549" y="2708920"/>
            <a:ext cx="7376037" cy="1689052"/>
          </a:xfrm>
          <a:prstGeom prst="rect">
            <a:avLst/>
          </a:prstGeom>
        </p:spPr>
        <p:txBody>
          <a:bodyPr wrap="square">
            <a:spAutoFit/>
          </a:bodyPr>
          <a:lstStyle/>
          <a:p>
            <a:pPr>
              <a:lnSpc>
                <a:spcPct val="150000"/>
              </a:lnSpc>
            </a:pPr>
            <a:r>
              <a:rPr lang="zh-CN" altLang="zh-CN" sz="2400" dirty="0">
                <a:latin typeface="微软雅黑" pitchFamily="34" charset="-122"/>
                <a:ea typeface="微软雅黑" pitchFamily="34" charset="-122"/>
              </a:rPr>
              <a:t>启动时，定子绕组首先接成星形，待转速上升到接近额定转速时，将定子绕组的接线由星形换接成三角形，电动机便进入全电压正常运行状态。</a:t>
            </a:r>
            <a:endParaRPr lang="zh-CN" altLang="en-US" sz="2200" dirty="0">
              <a:latin typeface="微软雅黑" pitchFamily="34" charset="-122"/>
              <a:ea typeface="微软雅黑" pitchFamily="34" charset="-122"/>
            </a:endParaRPr>
          </a:p>
        </p:txBody>
      </p:sp>
    </p:spTree>
    <p:extLst>
      <p:ext uri="{BB962C8B-B14F-4D97-AF65-F5344CB8AC3E}">
        <p14:creationId xmlns:p14="http://schemas.microsoft.com/office/powerpoint/2010/main" val="380382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p:cNvSpPr txBox="1">
            <a:spLocks noChangeArrowheads="1"/>
          </p:cNvSpPr>
          <p:nvPr/>
        </p:nvSpPr>
        <p:spPr bwMode="auto">
          <a:xfrm>
            <a:off x="611560" y="764704"/>
            <a:ext cx="58961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2400" dirty="0" smtClean="0">
                <a:solidFill>
                  <a:schemeClr val="tx2"/>
                </a:solidFill>
                <a:latin typeface="微软雅黑" pitchFamily="34" charset="-122"/>
                <a:ea typeface="微软雅黑" pitchFamily="34" charset="-122"/>
                <a:cs typeface="+mj-cs"/>
              </a:rPr>
              <a:t>11.3.1 </a:t>
            </a:r>
            <a:r>
              <a:rPr lang="zh-CN" altLang="en-US" sz="2400" dirty="0" smtClean="0">
                <a:solidFill>
                  <a:schemeClr val="tx2"/>
                </a:solidFill>
                <a:latin typeface="微软雅黑" pitchFamily="34" charset="-122"/>
                <a:ea typeface="微软雅黑" pitchFamily="34" charset="-122"/>
                <a:cs typeface="+mj-cs"/>
              </a:rPr>
              <a:t>星形</a:t>
            </a:r>
            <a:r>
              <a:rPr lang="en-US" altLang="zh-CN" sz="2400" dirty="0" smtClean="0">
                <a:solidFill>
                  <a:schemeClr val="tx2"/>
                </a:solidFill>
                <a:latin typeface="微软雅黑" pitchFamily="34" charset="-122"/>
                <a:ea typeface="微软雅黑" pitchFamily="34" charset="-122"/>
                <a:cs typeface="+mj-cs"/>
              </a:rPr>
              <a:t>/</a:t>
            </a:r>
            <a:r>
              <a:rPr lang="zh-CN" altLang="en-US" sz="2400" dirty="0" smtClean="0">
                <a:solidFill>
                  <a:schemeClr val="tx2"/>
                </a:solidFill>
                <a:latin typeface="微软雅黑" pitchFamily="34" charset="-122"/>
                <a:ea typeface="微软雅黑" pitchFamily="34" charset="-122"/>
                <a:cs typeface="+mj-cs"/>
              </a:rPr>
              <a:t>三角形降压换接启动控制线路</a:t>
            </a:r>
            <a:endParaRPr lang="en-US" altLang="zh-CN" sz="2400" dirty="0">
              <a:solidFill>
                <a:schemeClr val="tx2"/>
              </a:solidFill>
              <a:latin typeface="微软雅黑" pitchFamily="34" charset="-122"/>
              <a:ea typeface="微软雅黑" pitchFamily="34" charset="-122"/>
              <a:cs typeface="+mj-cs"/>
            </a:endParaRPr>
          </a:p>
        </p:txBody>
      </p:sp>
      <p:sp>
        <p:nvSpPr>
          <p:cNvPr id="15" name="TextBox 14"/>
          <p:cNvSpPr txBox="1"/>
          <p:nvPr/>
        </p:nvSpPr>
        <p:spPr>
          <a:xfrm>
            <a:off x="817936" y="1412776"/>
            <a:ext cx="4978199" cy="461665"/>
          </a:xfrm>
          <a:prstGeom prst="rect">
            <a:avLst/>
          </a:prstGeom>
          <a:noFill/>
        </p:spPr>
        <p:txBody>
          <a:bodyPr wrap="square" rtlCol="0">
            <a:spAutoFit/>
          </a:bodyPr>
          <a:lstStyle/>
          <a:p>
            <a:pPr eaLnBrk="0" hangingPunct="0"/>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按钮切换</a:t>
            </a:r>
            <a:r>
              <a:rPr lang="en-US" altLang="zh-CN" sz="2400" dirty="0" smtClean="0">
                <a:solidFill>
                  <a:schemeClr val="tx2"/>
                </a:solidFill>
                <a:latin typeface="微软雅黑" pitchFamily="34" charset="-122"/>
                <a:ea typeface="微软雅黑" pitchFamily="34" charset="-122"/>
                <a:cs typeface="+mj-cs"/>
              </a:rPr>
              <a:t>Y/∆</a:t>
            </a:r>
            <a:r>
              <a:rPr lang="zh-CN" altLang="en-US" sz="2400" dirty="0" smtClean="0">
                <a:solidFill>
                  <a:schemeClr val="tx2"/>
                </a:solidFill>
                <a:latin typeface="微软雅黑" pitchFamily="34" charset="-122"/>
                <a:ea typeface="微软雅黑" pitchFamily="34" charset="-122"/>
                <a:cs typeface="+mj-cs"/>
              </a:rPr>
              <a:t>降压启动控制线路</a:t>
            </a:r>
            <a:endParaRPr lang="zh-CN" altLang="en-US" sz="2400" dirty="0">
              <a:solidFill>
                <a:schemeClr val="tx2"/>
              </a:solidFill>
              <a:latin typeface="微软雅黑" pitchFamily="34" charset="-122"/>
              <a:ea typeface="微软雅黑" pitchFamily="34" charset="-122"/>
              <a:cs typeface="+mj-cs"/>
            </a:endParaRPr>
          </a:p>
        </p:txBody>
      </p:sp>
      <p:pic>
        <p:nvPicPr>
          <p:cNvPr id="7" name="图片 6"/>
          <p:cNvPicPr/>
          <p:nvPr/>
        </p:nvPicPr>
        <p:blipFill>
          <a:blip r:embed="rId2"/>
          <a:stretch>
            <a:fillRect/>
          </a:stretch>
        </p:blipFill>
        <p:spPr>
          <a:xfrm>
            <a:off x="2114600" y="2060848"/>
            <a:ext cx="4383998" cy="3603074"/>
          </a:xfrm>
          <a:prstGeom prst="rect">
            <a:avLst/>
          </a:prstGeom>
        </p:spPr>
      </p:pic>
      <p:sp>
        <p:nvSpPr>
          <p:cNvPr id="2" name="矩形 1"/>
          <p:cNvSpPr/>
          <p:nvPr/>
        </p:nvSpPr>
        <p:spPr>
          <a:xfrm>
            <a:off x="2425980" y="5886564"/>
            <a:ext cx="4142994" cy="369332"/>
          </a:xfrm>
          <a:prstGeom prst="rect">
            <a:avLst/>
          </a:prstGeom>
        </p:spPr>
        <p:txBody>
          <a:bodyPr wrap="none">
            <a:spAutoFit/>
          </a:bodyPr>
          <a:lstStyle/>
          <a:p>
            <a:r>
              <a:rPr lang="zh-CN" altLang="zh-CN" dirty="0">
                <a:latin typeface="微软雅黑" pitchFamily="34" charset="-122"/>
                <a:ea typeface="微软雅黑" pitchFamily="34" charset="-122"/>
              </a:rPr>
              <a:t>图11-1 按钮切换Y/△降压启动控制电路</a:t>
            </a:r>
          </a:p>
        </p:txBody>
      </p:sp>
    </p:spTree>
    <p:extLst>
      <p:ext uri="{BB962C8B-B14F-4D97-AF65-F5344CB8AC3E}">
        <p14:creationId xmlns:p14="http://schemas.microsoft.com/office/powerpoint/2010/main" val="1179101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17936" y="836712"/>
            <a:ext cx="4978199" cy="461665"/>
          </a:xfrm>
          <a:prstGeom prst="rect">
            <a:avLst/>
          </a:prstGeom>
          <a:noFill/>
        </p:spPr>
        <p:txBody>
          <a:bodyPr wrap="square" rtlCol="0">
            <a:spAutoFit/>
          </a:bodyPr>
          <a:lstStyle/>
          <a:p>
            <a:pPr eaLnBrk="0" hangingPunct="0"/>
            <a:r>
              <a:rPr lang="en-US" altLang="zh-CN" sz="2400" dirty="0" smtClean="0">
                <a:solidFill>
                  <a:schemeClr val="tx2"/>
                </a:solidFill>
                <a:latin typeface="微软雅黑" pitchFamily="34" charset="-122"/>
                <a:ea typeface="微软雅黑" pitchFamily="34" charset="-122"/>
                <a:cs typeface="+mj-cs"/>
              </a:rPr>
              <a:t>1. </a:t>
            </a:r>
            <a:r>
              <a:rPr lang="zh-CN" altLang="en-US" sz="2400" dirty="0" smtClean="0">
                <a:solidFill>
                  <a:schemeClr val="tx2"/>
                </a:solidFill>
                <a:latin typeface="微软雅黑" pitchFamily="34" charset="-122"/>
                <a:ea typeface="微软雅黑" pitchFamily="34" charset="-122"/>
                <a:cs typeface="+mj-cs"/>
              </a:rPr>
              <a:t>按钮切换</a:t>
            </a:r>
            <a:r>
              <a:rPr lang="en-US" altLang="zh-CN" sz="2400" dirty="0" smtClean="0">
                <a:solidFill>
                  <a:schemeClr val="tx2"/>
                </a:solidFill>
                <a:latin typeface="微软雅黑" pitchFamily="34" charset="-122"/>
                <a:ea typeface="微软雅黑" pitchFamily="34" charset="-122"/>
                <a:cs typeface="+mj-cs"/>
              </a:rPr>
              <a:t>Y/∆</a:t>
            </a:r>
            <a:r>
              <a:rPr lang="zh-CN" altLang="en-US" sz="2400" dirty="0" smtClean="0">
                <a:solidFill>
                  <a:schemeClr val="tx2"/>
                </a:solidFill>
                <a:latin typeface="微软雅黑" pitchFamily="34" charset="-122"/>
                <a:ea typeface="微软雅黑" pitchFamily="34" charset="-122"/>
                <a:cs typeface="+mj-cs"/>
              </a:rPr>
              <a:t>降压启动控制线路</a:t>
            </a:r>
            <a:endParaRPr lang="zh-CN" altLang="en-US" sz="2400" dirty="0">
              <a:solidFill>
                <a:schemeClr val="tx2"/>
              </a:solidFill>
              <a:latin typeface="微软雅黑" pitchFamily="34" charset="-122"/>
              <a:ea typeface="微软雅黑" pitchFamily="34" charset="-122"/>
              <a:cs typeface="+mj-cs"/>
            </a:endParaRPr>
          </a:p>
        </p:txBody>
      </p:sp>
      <p:sp>
        <p:nvSpPr>
          <p:cNvPr id="6" name="矩形 5"/>
          <p:cNvSpPr/>
          <p:nvPr/>
        </p:nvSpPr>
        <p:spPr>
          <a:xfrm>
            <a:off x="1163956" y="1668760"/>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8" name="TextBox 7"/>
          <p:cNvSpPr txBox="1"/>
          <p:nvPr/>
        </p:nvSpPr>
        <p:spPr>
          <a:xfrm>
            <a:off x="1492028" y="1509935"/>
            <a:ext cx="4176464" cy="461665"/>
          </a:xfrm>
          <a:prstGeom prst="rect">
            <a:avLst/>
          </a:prstGeom>
          <a:noFill/>
        </p:spPr>
        <p:txBody>
          <a:bodyPr wrap="square" rtlCol="0">
            <a:spAutoFit/>
          </a:bodyPr>
          <a:lstStyle/>
          <a:p>
            <a:r>
              <a:rPr lang="zh-CN" altLang="en-US" sz="2400" dirty="0" smtClean="0">
                <a:solidFill>
                  <a:schemeClr val="tx2"/>
                </a:solidFill>
                <a:latin typeface="微软雅黑" pitchFamily="34" charset="-122"/>
                <a:ea typeface="微软雅黑" pitchFamily="34" charset="-122"/>
                <a:cs typeface="+mj-cs"/>
              </a:rPr>
              <a:t>工作原理</a:t>
            </a:r>
            <a:endParaRPr lang="en-US" altLang="zh-CN" sz="2400" dirty="0">
              <a:solidFill>
                <a:schemeClr val="tx2"/>
              </a:solidFill>
              <a:latin typeface="微软雅黑" pitchFamily="34" charset="-122"/>
              <a:ea typeface="微软雅黑" pitchFamily="34" charset="-122"/>
              <a:cs typeface="+mj-cs"/>
            </a:endParaRPr>
          </a:p>
        </p:txBody>
      </p:sp>
      <p:sp>
        <p:nvSpPr>
          <p:cNvPr id="3" name="矩形 2"/>
          <p:cNvSpPr/>
          <p:nvPr/>
        </p:nvSpPr>
        <p:spPr>
          <a:xfrm>
            <a:off x="971600" y="2132856"/>
            <a:ext cx="7056784" cy="4154984"/>
          </a:xfrm>
          <a:prstGeom prst="rect">
            <a:avLst/>
          </a:prstGeom>
        </p:spPr>
        <p:txBody>
          <a:bodyPr wrap="square">
            <a:spAutoFit/>
          </a:bodyPr>
          <a:lstStyle/>
          <a:p>
            <a:r>
              <a:rPr lang="zh-CN" altLang="zh-CN" sz="2400" dirty="0">
                <a:latin typeface="微软雅黑" pitchFamily="34" charset="-122"/>
                <a:ea typeface="微软雅黑" pitchFamily="34" charset="-122"/>
              </a:rPr>
              <a:t>电动机</a:t>
            </a:r>
            <a:r>
              <a:rPr lang="en-US" altLang="zh-CN" sz="2400" dirty="0">
                <a:latin typeface="微软雅黑" pitchFamily="34" charset="-122"/>
                <a:ea typeface="微软雅黑" pitchFamily="34" charset="-122"/>
              </a:rPr>
              <a:t>Y</a:t>
            </a:r>
            <a:r>
              <a:rPr lang="zh-CN" altLang="zh-CN" sz="2400" dirty="0">
                <a:latin typeface="微软雅黑" pitchFamily="34" charset="-122"/>
                <a:ea typeface="微软雅黑" pitchFamily="34" charset="-122"/>
              </a:rPr>
              <a:t>接法启动：先合上电源开关</a:t>
            </a:r>
            <a:r>
              <a:rPr lang="en-US" altLang="zh-CN" sz="2400" dirty="0">
                <a:latin typeface="微软雅黑" pitchFamily="34" charset="-122"/>
                <a:ea typeface="微软雅黑" pitchFamily="34" charset="-122"/>
              </a:rPr>
              <a:t>QS</a:t>
            </a:r>
            <a:r>
              <a:rPr lang="zh-CN" altLang="zh-CN" sz="2400" dirty="0">
                <a:latin typeface="微软雅黑" pitchFamily="34" charset="-122"/>
                <a:ea typeface="微软雅黑" pitchFamily="34" charset="-122"/>
              </a:rPr>
              <a:t>，按下</a:t>
            </a:r>
            <a:r>
              <a:rPr lang="en-US" altLang="zh-CN" sz="2400" dirty="0">
                <a:latin typeface="微软雅黑" pitchFamily="34" charset="-122"/>
                <a:ea typeface="微软雅黑" pitchFamily="34" charset="-122"/>
              </a:rPr>
              <a:t>SB2</a:t>
            </a:r>
            <a:r>
              <a:rPr lang="zh-CN" altLang="zh-CN" sz="2400" dirty="0">
                <a:latin typeface="微软雅黑" pitchFamily="34" charset="-122"/>
                <a:ea typeface="微软雅黑" pitchFamily="34" charset="-122"/>
              </a:rPr>
              <a:t>，接触器</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线圈通电，</a:t>
            </a:r>
            <a:r>
              <a:rPr lang="en-US" altLang="zh-CN" sz="2400" dirty="0">
                <a:latin typeface="微软雅黑" pitchFamily="34" charset="-122"/>
                <a:ea typeface="微软雅黑" pitchFamily="34" charset="-122"/>
              </a:rPr>
              <a:t>KM1</a:t>
            </a:r>
            <a:r>
              <a:rPr lang="zh-CN" altLang="zh-CN" sz="2400" dirty="0">
                <a:latin typeface="微软雅黑" pitchFamily="34" charset="-122"/>
                <a:ea typeface="微软雅黑" pitchFamily="34" charset="-122"/>
              </a:rPr>
              <a:t>自锁触点闭合，同时</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线圈通电，</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主触点闭合，电动机</a:t>
            </a:r>
            <a:r>
              <a:rPr lang="en-US" altLang="zh-CN" sz="2400" dirty="0">
                <a:latin typeface="微软雅黑" pitchFamily="34" charset="-122"/>
                <a:ea typeface="微软雅黑" pitchFamily="34" charset="-122"/>
              </a:rPr>
              <a:t>Y</a:t>
            </a:r>
            <a:r>
              <a:rPr lang="zh-CN" altLang="zh-CN" sz="2400" dirty="0">
                <a:latin typeface="微软雅黑" pitchFamily="34" charset="-122"/>
                <a:ea typeface="微软雅黑" pitchFamily="34" charset="-122"/>
              </a:rPr>
              <a:t>接法启动，此时，</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常闭互锁触点断开，使得</a:t>
            </a:r>
            <a:r>
              <a:rPr lang="en-US" altLang="zh-CN" sz="2400" dirty="0">
                <a:latin typeface="微软雅黑" pitchFamily="34" charset="-122"/>
                <a:ea typeface="微软雅黑" pitchFamily="34" charset="-122"/>
              </a:rPr>
              <a:t>KM3</a:t>
            </a:r>
            <a:r>
              <a:rPr lang="zh-CN" altLang="zh-CN" sz="2400" dirty="0">
                <a:latin typeface="微软雅黑" pitchFamily="34" charset="-122"/>
                <a:ea typeface="微软雅黑" pitchFamily="34" charset="-122"/>
              </a:rPr>
              <a:t>线圈不能得电，实现电气互锁。</a:t>
            </a:r>
          </a:p>
          <a:p>
            <a:r>
              <a:rPr lang="zh-CN" altLang="zh-CN" sz="2400" dirty="0">
                <a:latin typeface="微软雅黑" pitchFamily="34" charset="-122"/>
                <a:ea typeface="微软雅黑" pitchFamily="34" charset="-122"/>
              </a:rPr>
              <a:t>电动机△接法运行：当电动机转速升高到一定值时，按下</a:t>
            </a:r>
            <a:r>
              <a:rPr lang="en-US" altLang="zh-CN" sz="2400" dirty="0">
                <a:latin typeface="微软雅黑" pitchFamily="34" charset="-122"/>
                <a:ea typeface="微软雅黑" pitchFamily="34" charset="-122"/>
              </a:rPr>
              <a:t>SB2</a:t>
            </a:r>
            <a:r>
              <a:rPr lang="zh-CN" altLang="zh-CN" sz="2400" dirty="0">
                <a:latin typeface="微软雅黑" pitchFamily="34" charset="-122"/>
                <a:ea typeface="微软雅黑" pitchFamily="34" charset="-122"/>
              </a:rPr>
              <a:t>，</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线圈断电，</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主触点断开，电动机暂时失电，</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常闭互锁触点恢复闭合，使得</a:t>
            </a:r>
            <a:r>
              <a:rPr lang="en-US" altLang="zh-CN" sz="2400" dirty="0">
                <a:latin typeface="微软雅黑" pitchFamily="34" charset="-122"/>
                <a:ea typeface="微软雅黑" pitchFamily="34" charset="-122"/>
              </a:rPr>
              <a:t>KM3</a:t>
            </a:r>
            <a:r>
              <a:rPr lang="zh-CN" altLang="zh-CN" sz="2400" dirty="0">
                <a:latin typeface="微软雅黑" pitchFamily="34" charset="-122"/>
                <a:ea typeface="微软雅黑" pitchFamily="34" charset="-122"/>
              </a:rPr>
              <a:t>线圈通电，</a:t>
            </a:r>
            <a:r>
              <a:rPr lang="en-US" altLang="zh-CN" sz="2400" dirty="0">
                <a:latin typeface="微软雅黑" pitchFamily="34" charset="-122"/>
                <a:ea typeface="微软雅黑" pitchFamily="34" charset="-122"/>
              </a:rPr>
              <a:t>KM3</a:t>
            </a:r>
            <a:r>
              <a:rPr lang="zh-CN" altLang="zh-CN" sz="2400" dirty="0">
                <a:latin typeface="微软雅黑" pitchFamily="34" charset="-122"/>
                <a:ea typeface="微软雅黑" pitchFamily="34" charset="-122"/>
              </a:rPr>
              <a:t>自锁触点闭合，同时</a:t>
            </a:r>
            <a:r>
              <a:rPr lang="en-US" altLang="zh-CN" sz="2400" dirty="0">
                <a:latin typeface="微软雅黑" pitchFamily="34" charset="-122"/>
                <a:ea typeface="微软雅黑" pitchFamily="34" charset="-122"/>
              </a:rPr>
              <a:t>KM3</a:t>
            </a:r>
            <a:r>
              <a:rPr lang="zh-CN" altLang="zh-CN" sz="2400" dirty="0">
                <a:latin typeface="微软雅黑" pitchFamily="34" charset="-122"/>
                <a:ea typeface="微软雅黑" pitchFamily="34" charset="-122"/>
              </a:rPr>
              <a:t>主触点闭合，电动机△接法运行；</a:t>
            </a:r>
            <a:r>
              <a:rPr lang="en-US" altLang="zh-CN" sz="2400" dirty="0">
                <a:latin typeface="微软雅黑" pitchFamily="34" charset="-122"/>
                <a:ea typeface="微软雅黑" pitchFamily="34" charset="-122"/>
              </a:rPr>
              <a:t>KM3</a:t>
            </a:r>
            <a:r>
              <a:rPr lang="zh-CN" altLang="zh-CN" sz="2400" dirty="0">
                <a:latin typeface="微软雅黑" pitchFamily="34" charset="-122"/>
                <a:ea typeface="微软雅黑" pitchFamily="34" charset="-122"/>
              </a:rPr>
              <a:t>常闭互锁触点断开，使得</a:t>
            </a:r>
            <a:r>
              <a:rPr lang="en-US" altLang="zh-CN" sz="2400" dirty="0">
                <a:latin typeface="微软雅黑" pitchFamily="34" charset="-122"/>
                <a:ea typeface="微软雅黑" pitchFamily="34" charset="-122"/>
              </a:rPr>
              <a:t>KM2</a:t>
            </a:r>
            <a:r>
              <a:rPr lang="zh-CN" altLang="zh-CN" sz="2400" dirty="0">
                <a:latin typeface="微软雅黑" pitchFamily="34" charset="-122"/>
                <a:ea typeface="微软雅黑" pitchFamily="34" charset="-122"/>
              </a:rPr>
              <a:t>线圈不能得电，实现电气互锁。</a:t>
            </a:r>
          </a:p>
        </p:txBody>
      </p:sp>
    </p:spTree>
    <p:extLst>
      <p:ext uri="{BB962C8B-B14F-4D97-AF65-F5344CB8AC3E}">
        <p14:creationId xmlns:p14="http://schemas.microsoft.com/office/powerpoint/2010/main" val="1307735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83568" y="836712"/>
            <a:ext cx="6480720" cy="461665"/>
          </a:xfrm>
          <a:prstGeom prst="rect">
            <a:avLst/>
          </a:prstGeom>
          <a:noFill/>
        </p:spPr>
        <p:txBody>
          <a:bodyPr wrap="square" rtlCol="0">
            <a:spAutoFit/>
          </a:bodyPr>
          <a:lstStyle/>
          <a:p>
            <a:pPr eaLnBrk="0" hangingPunct="0"/>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时间继电器自动切换</a:t>
            </a:r>
            <a:r>
              <a:rPr lang="en-US" altLang="zh-CN" sz="2400" dirty="0" smtClean="0">
                <a:solidFill>
                  <a:schemeClr val="tx2"/>
                </a:solidFill>
                <a:latin typeface="微软雅黑" pitchFamily="34" charset="-122"/>
                <a:ea typeface="微软雅黑" pitchFamily="34" charset="-122"/>
                <a:cs typeface="+mj-cs"/>
              </a:rPr>
              <a:t>Y/∆</a:t>
            </a:r>
            <a:r>
              <a:rPr lang="zh-CN" altLang="en-US" sz="2400" dirty="0" smtClean="0">
                <a:solidFill>
                  <a:schemeClr val="tx2"/>
                </a:solidFill>
                <a:latin typeface="微软雅黑" pitchFamily="34" charset="-122"/>
                <a:ea typeface="微软雅黑" pitchFamily="34" charset="-122"/>
                <a:cs typeface="+mj-cs"/>
              </a:rPr>
              <a:t>降压启动控制线路</a:t>
            </a:r>
            <a:endParaRPr lang="zh-CN" altLang="en-US" sz="2400" dirty="0">
              <a:solidFill>
                <a:schemeClr val="tx2"/>
              </a:solidFill>
              <a:latin typeface="微软雅黑" pitchFamily="34" charset="-122"/>
              <a:ea typeface="微软雅黑" pitchFamily="34" charset="-122"/>
              <a:cs typeface="+mj-cs"/>
            </a:endParaRPr>
          </a:p>
        </p:txBody>
      </p:sp>
      <p:pic>
        <p:nvPicPr>
          <p:cNvPr id="6" name="图片 5"/>
          <p:cNvPicPr/>
          <p:nvPr/>
        </p:nvPicPr>
        <p:blipFill>
          <a:blip r:embed="rId2"/>
          <a:stretch>
            <a:fillRect/>
          </a:stretch>
        </p:blipFill>
        <p:spPr>
          <a:xfrm>
            <a:off x="2123728" y="1412776"/>
            <a:ext cx="5256584" cy="4176464"/>
          </a:xfrm>
          <a:prstGeom prst="rect">
            <a:avLst/>
          </a:prstGeom>
        </p:spPr>
      </p:pic>
      <p:sp>
        <p:nvSpPr>
          <p:cNvPr id="3" name="矩形 2"/>
          <p:cNvSpPr/>
          <p:nvPr/>
        </p:nvSpPr>
        <p:spPr>
          <a:xfrm>
            <a:off x="2123728" y="5877272"/>
            <a:ext cx="5400600" cy="369332"/>
          </a:xfrm>
          <a:prstGeom prst="rect">
            <a:avLst/>
          </a:prstGeom>
        </p:spPr>
        <p:txBody>
          <a:bodyPr wrap="square">
            <a:spAutoFit/>
          </a:bodyPr>
          <a:lstStyle/>
          <a:p>
            <a:r>
              <a:rPr lang="zh-CN" altLang="zh-CN" dirty="0"/>
              <a:t>图11-2 时间继电器自动切换Y/△降压启动控制电路</a:t>
            </a:r>
          </a:p>
        </p:txBody>
      </p:sp>
    </p:spTree>
    <p:extLst>
      <p:ext uri="{BB962C8B-B14F-4D97-AF65-F5344CB8AC3E}">
        <p14:creationId xmlns:p14="http://schemas.microsoft.com/office/powerpoint/2010/main" val="3523979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83568" y="836712"/>
            <a:ext cx="7560840" cy="461665"/>
          </a:xfrm>
          <a:prstGeom prst="rect">
            <a:avLst/>
          </a:prstGeom>
          <a:noFill/>
        </p:spPr>
        <p:txBody>
          <a:bodyPr wrap="square" rtlCol="0">
            <a:spAutoFit/>
          </a:bodyPr>
          <a:lstStyle/>
          <a:p>
            <a:pPr eaLnBrk="0" hangingPunct="0"/>
            <a:r>
              <a:rPr lang="en-US" altLang="zh-CN" sz="2400" dirty="0" smtClean="0">
                <a:solidFill>
                  <a:schemeClr val="tx2"/>
                </a:solidFill>
                <a:latin typeface="微软雅黑" pitchFamily="34" charset="-122"/>
                <a:ea typeface="微软雅黑" pitchFamily="34" charset="-122"/>
                <a:cs typeface="+mj-cs"/>
              </a:rPr>
              <a:t>2. </a:t>
            </a:r>
            <a:r>
              <a:rPr lang="zh-CN" altLang="en-US" sz="2400" dirty="0" smtClean="0">
                <a:solidFill>
                  <a:schemeClr val="tx2"/>
                </a:solidFill>
                <a:latin typeface="微软雅黑" pitchFamily="34" charset="-122"/>
                <a:ea typeface="微软雅黑" pitchFamily="34" charset="-122"/>
                <a:cs typeface="+mj-cs"/>
              </a:rPr>
              <a:t>时间继电器自动切换</a:t>
            </a:r>
            <a:r>
              <a:rPr lang="en-US" altLang="zh-CN" sz="2400" dirty="0" smtClean="0">
                <a:solidFill>
                  <a:schemeClr val="tx2"/>
                </a:solidFill>
                <a:latin typeface="微软雅黑" pitchFamily="34" charset="-122"/>
                <a:ea typeface="微软雅黑" pitchFamily="34" charset="-122"/>
                <a:cs typeface="+mj-cs"/>
              </a:rPr>
              <a:t>Y/∆</a:t>
            </a:r>
            <a:r>
              <a:rPr lang="zh-CN" altLang="en-US" sz="2400" dirty="0" smtClean="0">
                <a:solidFill>
                  <a:schemeClr val="tx2"/>
                </a:solidFill>
                <a:latin typeface="微软雅黑" pitchFamily="34" charset="-122"/>
                <a:ea typeface="微软雅黑" pitchFamily="34" charset="-122"/>
                <a:cs typeface="+mj-cs"/>
              </a:rPr>
              <a:t>降压启动控制线路</a:t>
            </a:r>
            <a:endParaRPr lang="zh-CN" altLang="en-US" sz="2400" dirty="0">
              <a:solidFill>
                <a:schemeClr val="tx2"/>
              </a:solidFill>
              <a:latin typeface="微软雅黑" pitchFamily="34" charset="-122"/>
              <a:ea typeface="微软雅黑" pitchFamily="34" charset="-122"/>
              <a:cs typeface="+mj-cs"/>
            </a:endParaRPr>
          </a:p>
        </p:txBody>
      </p:sp>
      <p:sp>
        <p:nvSpPr>
          <p:cNvPr id="5" name="矩形 4"/>
          <p:cNvSpPr/>
          <p:nvPr/>
        </p:nvSpPr>
        <p:spPr>
          <a:xfrm>
            <a:off x="889890" y="1668760"/>
            <a:ext cx="108012"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TextBox 6"/>
          <p:cNvSpPr txBox="1"/>
          <p:nvPr/>
        </p:nvSpPr>
        <p:spPr>
          <a:xfrm>
            <a:off x="1217962" y="1509935"/>
            <a:ext cx="4176464" cy="461665"/>
          </a:xfrm>
          <a:prstGeom prst="rect">
            <a:avLst/>
          </a:prstGeom>
          <a:noFill/>
        </p:spPr>
        <p:txBody>
          <a:bodyPr wrap="square" rtlCol="0">
            <a:spAutoFit/>
          </a:bodyPr>
          <a:lstStyle/>
          <a:p>
            <a:r>
              <a:rPr lang="zh-CN" altLang="en-US" sz="2400" dirty="0" smtClean="0">
                <a:solidFill>
                  <a:schemeClr val="tx2"/>
                </a:solidFill>
                <a:latin typeface="微软雅黑" pitchFamily="34" charset="-122"/>
                <a:ea typeface="微软雅黑" pitchFamily="34" charset="-122"/>
                <a:cs typeface="+mj-cs"/>
              </a:rPr>
              <a:t>工作原理</a:t>
            </a:r>
            <a:endParaRPr lang="en-US" altLang="zh-CN" sz="2400" dirty="0">
              <a:solidFill>
                <a:schemeClr val="tx2"/>
              </a:solidFill>
              <a:latin typeface="微软雅黑" pitchFamily="34" charset="-122"/>
              <a:ea typeface="微软雅黑" pitchFamily="34" charset="-122"/>
              <a:cs typeface="+mj-cs"/>
            </a:endParaRPr>
          </a:p>
        </p:txBody>
      </p:sp>
      <p:sp>
        <p:nvSpPr>
          <p:cNvPr id="2" name="矩形 1"/>
          <p:cNvSpPr/>
          <p:nvPr/>
        </p:nvSpPr>
        <p:spPr>
          <a:xfrm>
            <a:off x="827584" y="2132856"/>
            <a:ext cx="7416823" cy="3904402"/>
          </a:xfrm>
          <a:prstGeom prst="rect">
            <a:avLst/>
          </a:prstGeom>
        </p:spPr>
        <p:txBody>
          <a:bodyPr wrap="square">
            <a:spAutoFit/>
          </a:bodyPr>
          <a:lstStyle/>
          <a:p>
            <a:pPr>
              <a:lnSpc>
                <a:spcPts val="3000"/>
              </a:lnSpc>
            </a:pPr>
            <a:r>
              <a:rPr lang="zh-CN" altLang="zh-CN" sz="2000" dirty="0">
                <a:latin typeface="微软雅黑" pitchFamily="34" charset="-122"/>
                <a:ea typeface="微软雅黑" pitchFamily="34" charset="-122"/>
              </a:rPr>
              <a:t>合上</a:t>
            </a:r>
            <a:r>
              <a:rPr lang="en-US" altLang="zh-CN" sz="2000" dirty="0">
                <a:latin typeface="微软雅黑" pitchFamily="34" charset="-122"/>
                <a:ea typeface="微软雅黑" pitchFamily="34" charset="-122"/>
              </a:rPr>
              <a:t>QS</a:t>
            </a:r>
            <a:r>
              <a:rPr lang="zh-CN" altLang="zh-CN" sz="2000" dirty="0">
                <a:latin typeface="微软雅黑" pitchFamily="34" charset="-122"/>
                <a:ea typeface="微软雅黑" pitchFamily="34" charset="-122"/>
              </a:rPr>
              <a:t>，按下</a:t>
            </a:r>
            <a:r>
              <a:rPr lang="en-US" altLang="zh-CN" sz="2000" dirty="0">
                <a:latin typeface="微软雅黑" pitchFamily="34" charset="-122"/>
                <a:ea typeface="微软雅黑" pitchFamily="34" charset="-122"/>
              </a:rPr>
              <a:t>SB2</a:t>
            </a:r>
            <a:r>
              <a:rPr lang="zh-CN" altLang="zh-CN" sz="2000" dirty="0">
                <a:latin typeface="微软雅黑" pitchFamily="34" charset="-122"/>
                <a:ea typeface="微软雅黑" pitchFamily="34" charset="-122"/>
              </a:rPr>
              <a:t>，接触器</a:t>
            </a:r>
            <a:r>
              <a:rPr lang="en-US" altLang="zh-CN" sz="2000" dirty="0">
                <a:latin typeface="微软雅黑" pitchFamily="34" charset="-122"/>
                <a:ea typeface="微软雅黑" pitchFamily="34" charset="-122"/>
              </a:rPr>
              <a:t>KM1</a:t>
            </a:r>
            <a:r>
              <a:rPr lang="zh-CN" altLang="zh-CN" sz="2000" dirty="0">
                <a:latin typeface="微软雅黑" pitchFamily="34" charset="-122"/>
                <a:ea typeface="微软雅黑" pitchFamily="34" charset="-122"/>
              </a:rPr>
              <a:t>线圈通电，</a:t>
            </a:r>
            <a:r>
              <a:rPr lang="en-US" altLang="zh-CN" sz="2000" dirty="0">
                <a:latin typeface="微软雅黑" pitchFamily="34" charset="-122"/>
                <a:ea typeface="微软雅黑" pitchFamily="34" charset="-122"/>
              </a:rPr>
              <a:t>KM1</a:t>
            </a:r>
            <a:r>
              <a:rPr lang="zh-CN" altLang="zh-CN" sz="2000" dirty="0">
                <a:latin typeface="微软雅黑" pitchFamily="34" charset="-122"/>
                <a:ea typeface="微软雅黑" pitchFamily="34" charset="-122"/>
              </a:rPr>
              <a:t>常开触点闭合，</a:t>
            </a:r>
            <a:r>
              <a:rPr lang="en-US" altLang="zh-CN" sz="2000" dirty="0">
                <a:latin typeface="微软雅黑" pitchFamily="34" charset="-122"/>
                <a:ea typeface="微软雅黑" pitchFamily="34" charset="-122"/>
              </a:rPr>
              <a:t>KM1</a:t>
            </a:r>
            <a:r>
              <a:rPr lang="zh-CN" altLang="zh-CN" sz="2000" dirty="0">
                <a:latin typeface="微软雅黑" pitchFamily="34" charset="-122"/>
                <a:ea typeface="微软雅黑" pitchFamily="34" charset="-122"/>
              </a:rPr>
              <a:t>辅助触点闭合并自锁。同时</a:t>
            </a:r>
            <a:r>
              <a:rPr lang="en-US" altLang="zh-CN" sz="2000" dirty="0">
                <a:latin typeface="微软雅黑" pitchFamily="34" charset="-122"/>
                <a:ea typeface="微软雅黑" pitchFamily="34" charset="-122"/>
              </a:rPr>
              <a:t>Y</a:t>
            </a:r>
            <a:r>
              <a:rPr lang="zh-CN" altLang="zh-CN" sz="2000" dirty="0">
                <a:latin typeface="微软雅黑" pitchFamily="34" charset="-122"/>
                <a:ea typeface="微软雅黑" pitchFamily="34" charset="-122"/>
              </a:rPr>
              <a:t>形控制接触器</a:t>
            </a:r>
            <a:r>
              <a:rPr lang="en-US" altLang="zh-CN" sz="2000" dirty="0">
                <a:latin typeface="微软雅黑" pitchFamily="34" charset="-122"/>
                <a:ea typeface="微软雅黑" pitchFamily="34" charset="-122"/>
              </a:rPr>
              <a:t>KM3</a:t>
            </a:r>
            <a:r>
              <a:rPr lang="zh-CN" altLang="zh-CN" sz="2000" dirty="0">
                <a:latin typeface="微软雅黑" pitchFamily="34" charset="-122"/>
                <a:ea typeface="微软雅黑" pitchFamily="34" charset="-122"/>
              </a:rPr>
              <a:t>和时间继电器</a:t>
            </a:r>
            <a:r>
              <a:rPr lang="en-US" altLang="zh-CN" sz="2000" dirty="0">
                <a:latin typeface="微软雅黑" pitchFamily="34" charset="-122"/>
                <a:ea typeface="微软雅黑" pitchFamily="34" charset="-122"/>
              </a:rPr>
              <a:t>KT</a:t>
            </a:r>
            <a:r>
              <a:rPr lang="zh-CN" altLang="zh-CN" sz="2000" dirty="0">
                <a:latin typeface="微软雅黑" pitchFamily="34" charset="-122"/>
                <a:ea typeface="微软雅黑" pitchFamily="34" charset="-122"/>
              </a:rPr>
              <a:t>的线圈通电，</a:t>
            </a:r>
            <a:r>
              <a:rPr lang="en-US" altLang="zh-CN" sz="2000" dirty="0">
                <a:latin typeface="微软雅黑" pitchFamily="34" charset="-122"/>
                <a:ea typeface="微软雅黑" pitchFamily="34" charset="-122"/>
              </a:rPr>
              <a:t>KM3</a:t>
            </a:r>
            <a:r>
              <a:rPr lang="zh-CN" altLang="zh-CN" sz="2000" dirty="0">
                <a:latin typeface="微软雅黑" pitchFamily="34" charset="-122"/>
                <a:ea typeface="微软雅黑" pitchFamily="34" charset="-122"/>
              </a:rPr>
              <a:t>主触点闭合，电动机</a:t>
            </a:r>
            <a:r>
              <a:rPr lang="en-US" altLang="zh-CN" sz="2000" dirty="0">
                <a:latin typeface="微软雅黑" pitchFamily="34" charset="-122"/>
                <a:ea typeface="微软雅黑" pitchFamily="34" charset="-122"/>
              </a:rPr>
              <a:t>Y</a:t>
            </a:r>
            <a:r>
              <a:rPr lang="zh-CN" altLang="zh-CN" sz="2000" dirty="0">
                <a:latin typeface="微软雅黑" pitchFamily="34" charset="-122"/>
                <a:ea typeface="微软雅黑" pitchFamily="34" charset="-122"/>
              </a:rPr>
              <a:t>连接启动。</a:t>
            </a:r>
            <a:r>
              <a:rPr lang="en-US" altLang="zh-CN" sz="2000" dirty="0">
                <a:latin typeface="微软雅黑" pitchFamily="34" charset="-122"/>
                <a:ea typeface="微软雅黑" pitchFamily="34" charset="-122"/>
              </a:rPr>
              <a:t>KM3</a:t>
            </a:r>
            <a:r>
              <a:rPr lang="zh-CN" altLang="zh-CN" sz="2000" dirty="0">
                <a:latin typeface="微软雅黑" pitchFamily="34" charset="-122"/>
                <a:ea typeface="微软雅黑" pitchFamily="34" charset="-122"/>
              </a:rPr>
              <a:t>常闭互锁触点断开，使△形控制接触器</a:t>
            </a:r>
            <a:r>
              <a:rPr lang="en-US" altLang="zh-CN" sz="2000" dirty="0">
                <a:latin typeface="微软雅黑" pitchFamily="34" charset="-122"/>
                <a:ea typeface="微软雅黑" pitchFamily="34" charset="-122"/>
              </a:rPr>
              <a:t>KM2</a:t>
            </a:r>
            <a:r>
              <a:rPr lang="zh-CN" altLang="zh-CN" sz="2000" dirty="0">
                <a:latin typeface="微软雅黑" pitchFamily="34" charset="-122"/>
                <a:ea typeface="微软雅黑" pitchFamily="34" charset="-122"/>
              </a:rPr>
              <a:t>线圈不能得电，实现电气互锁。</a:t>
            </a:r>
          </a:p>
          <a:p>
            <a:pPr>
              <a:lnSpc>
                <a:spcPts val="3000"/>
              </a:lnSpc>
            </a:pPr>
            <a:r>
              <a:rPr lang="zh-CN" altLang="zh-CN" sz="2000" dirty="0">
                <a:latin typeface="微软雅黑" pitchFamily="34" charset="-122"/>
                <a:ea typeface="微软雅黑" pitchFamily="34" charset="-122"/>
              </a:rPr>
              <a:t>经过一定时间后，时间继电器的常闭延时触点打开，常开延时触点闭合，使</a:t>
            </a:r>
            <a:r>
              <a:rPr lang="en-US" altLang="zh-CN" sz="2000" dirty="0">
                <a:latin typeface="微软雅黑" pitchFamily="34" charset="-122"/>
                <a:ea typeface="微软雅黑" pitchFamily="34" charset="-122"/>
              </a:rPr>
              <a:t>KM3</a:t>
            </a:r>
            <a:r>
              <a:rPr lang="zh-CN" altLang="zh-CN" sz="2000" dirty="0">
                <a:latin typeface="微软雅黑" pitchFamily="34" charset="-122"/>
                <a:ea typeface="微软雅黑" pitchFamily="34" charset="-122"/>
              </a:rPr>
              <a:t>线圈断电，其常开主触点断开，常闭互锁触点闭合，使</a:t>
            </a:r>
            <a:r>
              <a:rPr lang="en-US" altLang="zh-CN" sz="2000" dirty="0">
                <a:latin typeface="微软雅黑" pitchFamily="34" charset="-122"/>
                <a:ea typeface="微软雅黑" pitchFamily="34" charset="-122"/>
              </a:rPr>
              <a:t>KM2</a:t>
            </a:r>
            <a:r>
              <a:rPr lang="zh-CN" altLang="zh-CN" sz="2000" dirty="0">
                <a:latin typeface="微软雅黑" pitchFamily="34" charset="-122"/>
                <a:ea typeface="微软雅黑" pitchFamily="34" charset="-122"/>
              </a:rPr>
              <a:t>线圈通电，</a:t>
            </a:r>
            <a:r>
              <a:rPr lang="en-US" altLang="zh-CN" sz="2000" dirty="0">
                <a:latin typeface="微软雅黑" pitchFamily="34" charset="-122"/>
                <a:ea typeface="微软雅黑" pitchFamily="34" charset="-122"/>
              </a:rPr>
              <a:t>KM2</a:t>
            </a:r>
            <a:r>
              <a:rPr lang="zh-CN" altLang="zh-CN" sz="2000" dirty="0">
                <a:latin typeface="微软雅黑" pitchFamily="34" charset="-122"/>
                <a:ea typeface="微软雅黑" pitchFamily="34" charset="-122"/>
              </a:rPr>
              <a:t>常开触点闭合并自锁，电动机恢复△连接全压运行。</a:t>
            </a:r>
            <a:r>
              <a:rPr lang="en-US" altLang="zh-CN" sz="2000" dirty="0">
                <a:latin typeface="微软雅黑" pitchFamily="34" charset="-122"/>
                <a:ea typeface="微软雅黑" pitchFamily="34" charset="-122"/>
              </a:rPr>
              <a:t>KM2</a:t>
            </a:r>
            <a:r>
              <a:rPr lang="zh-CN" altLang="zh-CN" sz="2000" dirty="0">
                <a:latin typeface="微软雅黑" pitchFamily="34" charset="-122"/>
                <a:ea typeface="微软雅黑" pitchFamily="34" charset="-122"/>
              </a:rPr>
              <a:t>的常闭互锁触点分断，切断</a:t>
            </a:r>
            <a:r>
              <a:rPr lang="en-US" altLang="zh-CN" sz="2000" dirty="0">
                <a:latin typeface="微软雅黑" pitchFamily="34" charset="-122"/>
                <a:ea typeface="微软雅黑" pitchFamily="34" charset="-122"/>
              </a:rPr>
              <a:t>KT</a:t>
            </a:r>
            <a:r>
              <a:rPr lang="zh-CN" altLang="zh-CN" sz="2000" dirty="0">
                <a:latin typeface="微软雅黑" pitchFamily="34" charset="-122"/>
                <a:ea typeface="微软雅黑" pitchFamily="34" charset="-122"/>
              </a:rPr>
              <a:t>线圈电路，并使</a:t>
            </a:r>
            <a:r>
              <a:rPr lang="en-US" altLang="zh-CN" sz="2000" dirty="0">
                <a:latin typeface="微软雅黑" pitchFamily="34" charset="-122"/>
                <a:ea typeface="微软雅黑" pitchFamily="34" charset="-122"/>
              </a:rPr>
              <a:t>KM3</a:t>
            </a:r>
            <a:r>
              <a:rPr lang="zh-CN" altLang="zh-CN" sz="2000" dirty="0">
                <a:latin typeface="微软雅黑" pitchFamily="34" charset="-122"/>
                <a:ea typeface="微软雅黑" pitchFamily="34" charset="-122"/>
              </a:rPr>
              <a:t>不能得电，实现电气互锁。</a:t>
            </a:r>
          </a:p>
        </p:txBody>
      </p:sp>
    </p:spTree>
    <p:extLst>
      <p:ext uri="{BB962C8B-B14F-4D97-AF65-F5344CB8AC3E}">
        <p14:creationId xmlns:p14="http://schemas.microsoft.com/office/powerpoint/2010/main" val="3531322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A000120140530A80PPBG">
  <a:themeElements>
    <a:clrScheme name="自定义 30">
      <a:dk1>
        <a:srgbClr val="47494B"/>
      </a:dk1>
      <a:lt1>
        <a:srgbClr val="FFFFFF"/>
      </a:lt1>
      <a:dk2>
        <a:srgbClr val="454749"/>
      </a:dk2>
      <a:lt2>
        <a:srgbClr val="EAF5FC"/>
      </a:lt2>
      <a:accent1>
        <a:srgbClr val="78AEEE"/>
      </a:accent1>
      <a:accent2>
        <a:srgbClr val="7982BD"/>
      </a:accent2>
      <a:accent3>
        <a:srgbClr val="A9ADDF"/>
      </a:accent3>
      <a:accent4>
        <a:srgbClr val="9D9394"/>
      </a:accent4>
      <a:accent5>
        <a:srgbClr val="3DA4C9"/>
      </a:accent5>
      <a:accent6>
        <a:srgbClr val="FFC000"/>
      </a:accent6>
      <a:hlink>
        <a:srgbClr val="00B0F0"/>
      </a:hlink>
      <a:folHlink>
        <a:srgbClr val="AFB2B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3546</TotalTime>
  <Words>1460</Words>
  <Application>Microsoft Office PowerPoint</Application>
  <PresentationFormat>全屏显示(4:3)</PresentationFormat>
  <Paragraphs>167</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Kozuka Gothic Pr6N B</vt:lpstr>
      <vt:lpstr>方正舒体</vt:lpstr>
      <vt:lpstr>宋体</vt:lpstr>
      <vt:lpstr>微软雅黑</vt:lpstr>
      <vt:lpstr>幼圆</vt:lpstr>
      <vt:lpstr>Aharoni</vt:lpstr>
      <vt:lpstr>Arial</vt:lpstr>
      <vt:lpstr>Arial Black</vt:lpstr>
      <vt:lpstr>Calibri</vt:lpstr>
      <vt:lpstr>Palace Script MT</vt:lpstr>
      <vt:lpstr>Wingdings</vt:lpstr>
      <vt:lpstr>2_A000120140530A80PPBG</vt:lpstr>
      <vt:lpstr>电气控制与PLC技术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gta</cp:lastModifiedBy>
  <cp:revision>557</cp:revision>
  <dcterms:created xsi:type="dcterms:W3CDTF">2008-06-05T04:49:45Z</dcterms:created>
  <dcterms:modified xsi:type="dcterms:W3CDTF">2014-12-02T01:55:05Z</dcterms:modified>
</cp:coreProperties>
</file>