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0" r:id="rId1"/>
  </p:sldMasterIdLst>
  <p:notesMasterIdLst>
    <p:notesMasterId r:id="rId32"/>
  </p:notesMasterIdLst>
  <p:sldIdLst>
    <p:sldId id="607" r:id="rId2"/>
    <p:sldId id="606" r:id="rId3"/>
    <p:sldId id="455" r:id="rId4"/>
    <p:sldId id="456" r:id="rId5"/>
    <p:sldId id="457" r:id="rId6"/>
    <p:sldId id="586" r:id="rId7"/>
    <p:sldId id="588" r:id="rId8"/>
    <p:sldId id="589" r:id="rId9"/>
    <p:sldId id="590" r:id="rId10"/>
    <p:sldId id="591" r:id="rId11"/>
    <p:sldId id="603" r:id="rId12"/>
    <p:sldId id="592" r:id="rId13"/>
    <p:sldId id="593" r:id="rId14"/>
    <p:sldId id="594" r:id="rId15"/>
    <p:sldId id="595" r:id="rId16"/>
    <p:sldId id="596" r:id="rId17"/>
    <p:sldId id="597" r:id="rId18"/>
    <p:sldId id="598" r:id="rId19"/>
    <p:sldId id="599" r:id="rId20"/>
    <p:sldId id="600" r:id="rId21"/>
    <p:sldId id="601" r:id="rId22"/>
    <p:sldId id="602" r:id="rId23"/>
    <p:sldId id="482" r:id="rId24"/>
    <p:sldId id="512" r:id="rId25"/>
    <p:sldId id="585" r:id="rId26"/>
    <p:sldId id="584" r:id="rId27"/>
    <p:sldId id="513" r:id="rId28"/>
    <p:sldId id="485" r:id="rId29"/>
    <p:sldId id="487" r:id="rId30"/>
    <p:sldId id="605" r:id="rId31"/>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9" autoAdjust="0"/>
    <p:restoredTop sz="99534" autoAdjust="0"/>
  </p:normalViewPr>
  <p:slideViewPr>
    <p:cSldViewPr>
      <p:cViewPr varScale="1">
        <p:scale>
          <a:sx n="83" d="100"/>
          <a:sy n="83" d="100"/>
        </p:scale>
        <p:origin x="47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image" Target="../media/image6.png"/><Relationship Id="rId4" Type="http://schemas.openxmlformats.org/officeDocument/2006/relationships/image" Target="../media/image9.jp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image" Target="../media/image6.png"/><Relationship Id="rId4"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651952-DF11-414D-8E94-11A720D04309}" type="doc">
      <dgm:prSet loTypeId="urn:microsoft.com/office/officeart/2008/layout/HexagonCluster" loCatId="picture" qsTypeId="urn:microsoft.com/office/officeart/2005/8/quickstyle/simple1" qsCatId="simple" csTypeId="urn:microsoft.com/office/officeart/2005/8/colors/accent1_2" csCatId="accent1" phldr="1"/>
      <dgm:spPr/>
    </dgm:pt>
    <dgm:pt modelId="{4204F26B-3A55-4539-88AD-4D267BEAF0C3}">
      <dgm:prSet phldrT="[文本]"/>
      <dgm:spPr>
        <a:blipFill rotWithShape="0">
          <a:blip xmlns:r="http://schemas.openxmlformats.org/officeDocument/2006/relationships" r:embed="rId1"/>
          <a:stretch>
            <a:fillRect/>
          </a:stretch>
        </a:blipFill>
        <a:ln w="25400" cap="flat" cmpd="sng" algn="ctr">
          <a:solidFill>
            <a:srgbClr val="4F81BD">
              <a:hueOff val="0"/>
              <a:satOff val="0"/>
              <a:lumOff val="0"/>
              <a:alphaOff val="0"/>
            </a:srgbClr>
          </a:solidFill>
          <a:prstDash val="solid"/>
        </a:ln>
        <a:effectLst>
          <a:glow rad="228600">
            <a:srgbClr val="7030A0">
              <a:alpha val="40000"/>
            </a:srgbClr>
          </a:glow>
        </a:effectLst>
        <a:scene3d>
          <a:camera prst="orthographicFront"/>
          <a:lightRig rig="threePt" dir="t"/>
        </a:scene3d>
        <a:sp3d>
          <a:bevelT w="139700" h="139700" prst="divot"/>
        </a:sp3d>
      </dgm:spPr>
      <dgm:t>
        <a:bodyPr/>
        <a:lstStyle/>
        <a:p>
          <a:endParaRPr lang="zh-CN" altLang="en-US" dirty="0">
            <a:solidFill>
              <a:sysClr val="window" lastClr="FFFFFF"/>
            </a:solidFill>
            <a:latin typeface="Calibri"/>
            <a:ea typeface="宋体" panose="02010600030101010101" pitchFamily="2" charset="-122"/>
            <a:cs typeface="+mn-cs"/>
          </a:endParaRPr>
        </a:p>
      </dgm:t>
    </dgm:pt>
    <dgm:pt modelId="{8896E334-0F0D-4FDC-9C6A-FBCB43EA4DBB}" type="parTrans" cxnId="{194C7425-4535-40C9-8BC2-F3293B534CF4}">
      <dgm:prSet/>
      <dgm:spPr/>
      <dgm:t>
        <a:bodyPr/>
        <a:lstStyle/>
        <a:p>
          <a:endParaRPr lang="zh-CN" altLang="en-US"/>
        </a:p>
      </dgm:t>
    </dgm:pt>
    <dgm:pt modelId="{EBCE2EE9-5A8D-4DCF-BC84-B7094A71D8BD}" type="sibTrans" cxnId="{194C7425-4535-40C9-8BC2-F3293B534CF4}">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5000" r="-15000"/>
          </a:stretch>
        </a:blipFill>
        <a:ln w="25400" cap="flat" cmpd="sng" algn="ctr">
          <a:solidFill>
            <a:srgbClr val="4F81BD">
              <a:hueOff val="0"/>
              <a:satOff val="0"/>
              <a:lumOff val="0"/>
              <a:alphaOff val="0"/>
            </a:srgbClr>
          </a:solidFill>
          <a:prstDash val="solid"/>
        </a:ln>
        <a:effectLst>
          <a:glow rad="101600">
            <a:srgbClr val="FFC000">
              <a:alpha val="40000"/>
            </a:srgbClr>
          </a:glow>
        </a:effectLst>
        <a:scene3d>
          <a:camera prst="orthographicFront"/>
          <a:lightRig rig="threePt" dir="t"/>
        </a:scene3d>
        <a:sp3d>
          <a:bevelT w="139700" h="139700" prst="divot"/>
        </a:sp3d>
      </dgm:spPr>
      <dgm:t>
        <a:bodyPr/>
        <a:lstStyle/>
        <a:p>
          <a:endParaRPr lang="zh-CN" altLang="en-US"/>
        </a:p>
      </dgm:t>
    </dgm:pt>
    <dgm:pt modelId="{6AD91F41-9D87-4B28-A90C-000582152DA3}">
      <dgm:prSet phldrT="[文本]"/>
      <dgm:spPr>
        <a:blipFill rotWithShape="0">
          <a:blip xmlns:r="http://schemas.openxmlformats.org/officeDocument/2006/relationships" r:embed="rId3"/>
          <a:stretch>
            <a:fillRect/>
          </a:stretch>
        </a:blipFill>
        <a:ln w="25400" cap="flat" cmpd="sng" algn="ctr">
          <a:solidFill>
            <a:srgbClr val="4F81BD">
              <a:hueOff val="0"/>
              <a:satOff val="0"/>
              <a:lumOff val="0"/>
              <a:alphaOff val="0"/>
            </a:srgbClr>
          </a:solidFill>
          <a:prstDash val="solid"/>
        </a:ln>
        <a:effectLst>
          <a:glow rad="139700">
            <a:srgbClr val="FF0000">
              <a:alpha val="40000"/>
            </a:srgbClr>
          </a:glow>
        </a:effectLst>
        <a:scene3d>
          <a:camera prst="orthographicFront"/>
          <a:lightRig rig="threePt" dir="t"/>
        </a:scene3d>
        <a:sp3d>
          <a:bevelT w="139700" h="139700" prst="divot"/>
        </a:sp3d>
      </dgm:spPr>
      <dgm:t>
        <a:bodyPr/>
        <a:lstStyle/>
        <a:p>
          <a:endParaRPr lang="zh-CN" altLang="en-US" dirty="0">
            <a:solidFill>
              <a:sysClr val="window" lastClr="FFFFFF"/>
            </a:solidFill>
            <a:latin typeface="Calibri"/>
            <a:ea typeface="宋体" panose="02010600030101010101" pitchFamily="2" charset="-122"/>
            <a:cs typeface="+mn-cs"/>
          </a:endParaRPr>
        </a:p>
      </dgm:t>
    </dgm:pt>
    <dgm:pt modelId="{8423E01E-2225-41F9-A828-73827A594088}" type="parTrans" cxnId="{9F6C44D3-A92E-4DCC-A9E6-B9D9BC4F8AE7}">
      <dgm:prSet/>
      <dgm:spPr/>
      <dgm:t>
        <a:bodyPr/>
        <a:lstStyle/>
        <a:p>
          <a:endParaRPr lang="zh-CN" altLang="en-US"/>
        </a:p>
      </dgm:t>
    </dgm:pt>
    <dgm:pt modelId="{D5855A68-0427-4E38-8152-3AB06B90D261}" type="sibTrans" cxnId="{9F6C44D3-A92E-4DCC-A9E6-B9D9BC4F8AE7}">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t="-24000" b="-24000"/>
          </a:stretch>
        </a:blipFill>
        <a:ln w="25400" cap="flat" cmpd="sng" algn="ctr">
          <a:solidFill>
            <a:srgbClr val="4F81BD">
              <a:hueOff val="0"/>
              <a:satOff val="0"/>
              <a:lumOff val="0"/>
              <a:alphaOff val="0"/>
            </a:srgbClr>
          </a:solidFill>
          <a:prstDash val="solid"/>
        </a:ln>
        <a:effectLst>
          <a:glow rad="139700">
            <a:schemeClr val="accent6">
              <a:lumMod val="60000"/>
              <a:lumOff val="40000"/>
              <a:alpha val="40000"/>
            </a:schemeClr>
          </a:glow>
        </a:effectLst>
        <a:scene3d>
          <a:camera prst="orthographicFront"/>
          <a:lightRig rig="threePt" dir="t"/>
        </a:scene3d>
        <a:sp3d>
          <a:bevelT w="139700" h="139700" prst="divot"/>
        </a:sp3d>
      </dgm:spPr>
      <dgm:t>
        <a:bodyPr/>
        <a:lstStyle/>
        <a:p>
          <a:endParaRPr lang="zh-CN" altLang="en-US"/>
        </a:p>
      </dgm:t>
    </dgm:pt>
    <dgm:pt modelId="{DB5356A4-CD20-4294-A981-D9D284EF1AC8}" type="pres">
      <dgm:prSet presAssocID="{7B651952-DF11-414D-8E94-11A720D04309}" presName="Name0" presStyleCnt="0">
        <dgm:presLayoutVars>
          <dgm:chMax val="21"/>
          <dgm:chPref val="21"/>
        </dgm:presLayoutVars>
      </dgm:prSet>
      <dgm:spPr/>
    </dgm:pt>
    <dgm:pt modelId="{DECBA780-AF2F-4ECD-91CC-93FBA12D928B}" type="pres">
      <dgm:prSet presAssocID="{4204F26B-3A55-4539-88AD-4D267BEAF0C3}" presName="text1" presStyleCnt="0"/>
      <dgm:spPr>
        <a:scene3d>
          <a:camera prst="orthographicFront"/>
          <a:lightRig rig="threePt" dir="t"/>
        </a:scene3d>
        <a:sp3d>
          <a:bevelT w="139700" h="139700" prst="divot"/>
        </a:sp3d>
      </dgm:spPr>
    </dgm:pt>
    <dgm:pt modelId="{63F0DA21-6737-48BB-827B-424778B9EAA1}" type="pres">
      <dgm:prSet presAssocID="{4204F26B-3A55-4539-88AD-4D267BEAF0C3}" presName="textRepeatNode" presStyleLbl="alignNode1" presStyleIdx="0" presStyleCnt="2">
        <dgm:presLayoutVars>
          <dgm:chMax val="0"/>
          <dgm:chPref val="0"/>
          <dgm:bulletEnabled val="1"/>
        </dgm:presLayoutVars>
      </dgm:prSet>
      <dgm:spPr>
        <a:xfrm>
          <a:off x="1467504" y="1127066"/>
          <a:ext cx="1755092" cy="1513530"/>
        </a:xfrm>
        <a:prstGeom prst="hexagon">
          <a:avLst>
            <a:gd name="adj" fmla="val 25000"/>
            <a:gd name="vf" fmla="val 115470"/>
          </a:avLst>
        </a:prstGeom>
      </dgm:spPr>
      <dgm:t>
        <a:bodyPr/>
        <a:lstStyle/>
        <a:p>
          <a:endParaRPr lang="zh-CN" altLang="en-US"/>
        </a:p>
      </dgm:t>
    </dgm:pt>
    <dgm:pt modelId="{A70601C7-A116-4B80-8628-B636CB46E395}" type="pres">
      <dgm:prSet presAssocID="{4204F26B-3A55-4539-88AD-4D267BEAF0C3}" presName="textaccent1" presStyleCnt="0"/>
      <dgm:spPr>
        <a:scene3d>
          <a:camera prst="orthographicFront"/>
          <a:lightRig rig="threePt" dir="t"/>
        </a:scene3d>
        <a:sp3d>
          <a:bevelT w="139700" h="139700" prst="divot"/>
        </a:sp3d>
      </dgm:spPr>
    </dgm:pt>
    <dgm:pt modelId="{18785B9D-0F5B-40B6-B477-82C597640808}" type="pres">
      <dgm:prSet presAssocID="{4204F26B-3A55-4539-88AD-4D267BEAF0C3}" presName="accentRepeatNode" presStyleLbl="solidAlignAcc1" presStyleIdx="0" presStyleCnt="4" custLinFactX="-100000" custLinFactY="65419" custLinFactNeighborX="-141224" custLinFactNeighborY="100000"/>
      <dgm:spPr>
        <a:xfrm>
          <a:off x="1522312" y="1795451"/>
          <a:ext cx="205068" cy="176993"/>
        </a:xfrm>
        <a:prstGeom prst="hexagon">
          <a:avLst>
            <a:gd name="adj" fmla="val 25000"/>
            <a:gd name="vf" fmla="val 115470"/>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a:scene3d>
          <a:camera prst="orthographicFront"/>
          <a:lightRig rig="threePt" dir="t"/>
        </a:scene3d>
        <a:sp3d>
          <a:bevelT w="139700" h="139700" prst="divot"/>
        </a:sp3d>
      </dgm:spPr>
    </dgm:pt>
    <dgm:pt modelId="{7F6DFD73-FBBC-4BA2-B7D2-9C25D56AA372}" type="pres">
      <dgm:prSet presAssocID="{EBCE2EE9-5A8D-4DCF-BC84-B7094A71D8BD}" presName="image1" presStyleCnt="0"/>
      <dgm:spPr>
        <a:scene3d>
          <a:camera prst="orthographicFront"/>
          <a:lightRig rig="threePt" dir="t"/>
        </a:scene3d>
        <a:sp3d>
          <a:bevelT w="139700" h="139700" prst="divot"/>
        </a:sp3d>
      </dgm:spPr>
    </dgm:pt>
    <dgm:pt modelId="{373AD755-68DA-4BF5-9807-A0AF3B44D39B}" type="pres">
      <dgm:prSet presAssocID="{EBCE2EE9-5A8D-4DCF-BC84-B7094A71D8BD}" presName="imageRepeatNode" presStyleLbl="alignAcc1" presStyleIdx="0" presStyleCnt="2" custLinFactNeighborX="5237" custLinFactNeighborY="-1890"/>
      <dgm:spPr>
        <a:xfrm>
          <a:off x="0" y="311730"/>
          <a:ext cx="1755092" cy="1513530"/>
        </a:xfrm>
        <a:prstGeom prst="hexagon">
          <a:avLst>
            <a:gd name="adj" fmla="val 25000"/>
            <a:gd name="vf" fmla="val 115470"/>
          </a:avLst>
        </a:prstGeom>
      </dgm:spPr>
      <dgm:t>
        <a:bodyPr/>
        <a:lstStyle/>
        <a:p>
          <a:endParaRPr lang="zh-CN" altLang="en-US"/>
        </a:p>
      </dgm:t>
    </dgm:pt>
    <dgm:pt modelId="{5C4874E3-4535-4C7F-9BE2-7CAB0DF80654}" type="pres">
      <dgm:prSet presAssocID="{EBCE2EE9-5A8D-4DCF-BC84-B7094A71D8BD}" presName="imageaccent1" presStyleCnt="0"/>
      <dgm:spPr>
        <a:scene3d>
          <a:camera prst="orthographicFront"/>
          <a:lightRig rig="threePt" dir="t"/>
        </a:scene3d>
        <a:sp3d>
          <a:bevelT w="139700" h="139700" prst="divot"/>
        </a:sp3d>
      </dgm:spPr>
    </dgm:pt>
    <dgm:pt modelId="{E78E1D52-9A06-4C3A-B85F-4A84A3583BF1}" type="pres">
      <dgm:prSet presAssocID="{EBCE2EE9-5A8D-4DCF-BC84-B7094A71D8BD}" presName="accentRepeatNode" presStyleLbl="solidAlignAcc1" presStyleIdx="1" presStyleCnt="4" custLinFactX="139304" custLinFactY="-200000" custLinFactNeighborX="200000" custLinFactNeighborY="-265707"/>
      <dgm:spPr>
        <a:xfrm>
          <a:off x="1195926" y="1616361"/>
          <a:ext cx="205068" cy="176993"/>
        </a:xfrm>
        <a:prstGeom prst="hexagon">
          <a:avLst>
            <a:gd name="adj" fmla="val 25000"/>
            <a:gd name="vf" fmla="val 115470"/>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a:scene3d>
          <a:camera prst="orthographicFront"/>
          <a:lightRig rig="threePt" dir="t"/>
        </a:scene3d>
        <a:sp3d>
          <a:bevelT w="139700" h="139700" prst="divot"/>
        </a:sp3d>
      </dgm:spPr>
    </dgm:pt>
    <dgm:pt modelId="{ED730A21-CECA-4465-8E58-5D1B1A478710}" type="pres">
      <dgm:prSet presAssocID="{6AD91F41-9D87-4B28-A90C-000582152DA3}" presName="text2" presStyleCnt="0"/>
      <dgm:spPr>
        <a:scene3d>
          <a:camera prst="orthographicFront"/>
          <a:lightRig rig="threePt" dir="t"/>
        </a:scene3d>
        <a:sp3d>
          <a:bevelT w="139700" h="139700" prst="divot"/>
        </a:sp3d>
      </dgm:spPr>
    </dgm:pt>
    <dgm:pt modelId="{109CB03B-7F17-4F1C-BB03-C84FBAB06190}" type="pres">
      <dgm:prSet presAssocID="{6AD91F41-9D87-4B28-A90C-000582152DA3}" presName="textRepeatNode" presStyleLbl="alignNode1" presStyleIdx="1" presStyleCnt="2" custScaleX="98552" custLinFactNeighborX="1340" custLinFactNeighborY="3192">
        <dgm:presLayoutVars>
          <dgm:chMax val="0"/>
          <dgm:chPref val="0"/>
          <dgm:bulletEnabled val="1"/>
        </dgm:presLayoutVars>
      </dgm:prSet>
      <dgm:spPr>
        <a:xfrm>
          <a:off x="2899837" y="72002"/>
          <a:ext cx="1729679" cy="1513530"/>
        </a:xfrm>
        <a:prstGeom prst="hexagon">
          <a:avLst>
            <a:gd name="adj" fmla="val 25000"/>
            <a:gd name="vf" fmla="val 115470"/>
          </a:avLst>
        </a:prstGeom>
      </dgm:spPr>
      <dgm:t>
        <a:bodyPr/>
        <a:lstStyle/>
        <a:p>
          <a:endParaRPr lang="zh-CN" altLang="en-US"/>
        </a:p>
      </dgm:t>
    </dgm:pt>
    <dgm:pt modelId="{05B7D1AE-E4A6-4276-8A01-37C248CE9D41}" type="pres">
      <dgm:prSet presAssocID="{6AD91F41-9D87-4B28-A90C-000582152DA3}" presName="textaccent2" presStyleCnt="0"/>
      <dgm:spPr>
        <a:scene3d>
          <a:camera prst="orthographicFront"/>
          <a:lightRig rig="threePt" dir="t"/>
        </a:scene3d>
        <a:sp3d>
          <a:bevelT w="139700" h="139700" prst="divot"/>
        </a:sp3d>
      </dgm:spPr>
    </dgm:pt>
    <dgm:pt modelId="{4A919062-BD18-4EFF-97C0-9F2C9198A016}" type="pres">
      <dgm:prSet presAssocID="{6AD91F41-9D87-4B28-A90C-000582152DA3}" presName="accentRepeatNode" presStyleLbl="solidAlignAcc1" presStyleIdx="2" presStyleCnt="4" custLinFactX="100000" custLinFactY="-200000" custLinFactNeighborX="197450" custLinFactNeighborY="-225023"/>
      <dgm:spPr>
        <a:xfrm>
          <a:off x="4131550" y="1616361"/>
          <a:ext cx="205068" cy="176993"/>
        </a:xfrm>
        <a:prstGeom prst="hexagon">
          <a:avLst>
            <a:gd name="adj" fmla="val 25000"/>
            <a:gd name="vf" fmla="val 115470"/>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a:scene3d>
          <a:camera prst="orthographicFront"/>
          <a:lightRig rig="threePt" dir="t"/>
        </a:scene3d>
        <a:sp3d>
          <a:bevelT w="139700" h="139700" prst="divot"/>
        </a:sp3d>
      </dgm:spPr>
    </dgm:pt>
    <dgm:pt modelId="{8D5A2D0B-9F4D-42EA-A183-6B571EC09EFB}" type="pres">
      <dgm:prSet presAssocID="{D5855A68-0427-4E38-8152-3AB06B90D261}" presName="image2" presStyleCnt="0"/>
      <dgm:spPr>
        <a:scene3d>
          <a:camera prst="orthographicFront"/>
          <a:lightRig rig="threePt" dir="t"/>
        </a:scene3d>
        <a:sp3d>
          <a:bevelT w="139700" h="139700" prst="divot"/>
        </a:sp3d>
      </dgm:spPr>
    </dgm:pt>
    <dgm:pt modelId="{B6D904E6-F0C5-42BD-96B4-0E85AFB088BE}" type="pres">
      <dgm:prSet presAssocID="{D5855A68-0427-4E38-8152-3AB06B90D261}" presName="imageRepeatNode" presStyleLbl="alignAcc1" presStyleIdx="1" presStyleCnt="2" custLinFactNeighborX="-300" custLinFactNeighborY="1656"/>
      <dgm:spPr>
        <a:xfrm>
          <a:off x="4403128" y="1180570"/>
          <a:ext cx="1755092" cy="1513530"/>
        </a:xfrm>
        <a:prstGeom prst="hexagon">
          <a:avLst>
            <a:gd name="adj" fmla="val 25000"/>
            <a:gd name="vf" fmla="val 115470"/>
          </a:avLst>
        </a:prstGeom>
      </dgm:spPr>
      <dgm:t>
        <a:bodyPr/>
        <a:lstStyle/>
        <a:p>
          <a:endParaRPr lang="zh-CN" altLang="en-US"/>
        </a:p>
      </dgm:t>
    </dgm:pt>
    <dgm:pt modelId="{BDCD2C9A-EA97-4C07-9072-5B75A320E08B}" type="pres">
      <dgm:prSet presAssocID="{D5855A68-0427-4E38-8152-3AB06B90D261}" presName="imageaccent2" presStyleCnt="0"/>
      <dgm:spPr>
        <a:scene3d>
          <a:camera prst="orthographicFront"/>
          <a:lightRig rig="threePt" dir="t"/>
        </a:scene3d>
        <a:sp3d>
          <a:bevelT w="139700" h="139700" prst="divot"/>
        </a:sp3d>
      </dgm:spPr>
    </dgm:pt>
    <dgm:pt modelId="{452A2E50-1BC1-4B1A-AFB6-B046F1D753A5}" type="pres">
      <dgm:prSet presAssocID="{D5855A68-0427-4E38-8152-3AB06B90D261}" presName="accentRepeatNode" presStyleLbl="solidAlignAcc1" presStyleIdx="3" presStyleCnt="4" custLinFactX="-100000" custLinFactNeighborX="-168192" custLinFactNeighborY="84051"/>
      <dgm:spPr>
        <a:xfrm>
          <a:off x="4457936" y="1795451"/>
          <a:ext cx="205068" cy="176993"/>
        </a:xfrm>
        <a:prstGeom prst="hexagon">
          <a:avLst>
            <a:gd name="adj" fmla="val 25000"/>
            <a:gd name="vf" fmla="val 115470"/>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a:scene3d>
          <a:camera prst="orthographicFront"/>
          <a:lightRig rig="threePt" dir="t"/>
        </a:scene3d>
        <a:sp3d>
          <a:bevelT w="139700" h="139700" prst="divot"/>
        </a:sp3d>
      </dgm:spPr>
    </dgm:pt>
  </dgm:ptLst>
  <dgm:cxnLst>
    <dgm:cxn modelId="{A70E6367-5906-47B7-84AC-0E018EC14DFC}" type="presOf" srcId="{4204F26B-3A55-4539-88AD-4D267BEAF0C3}" destId="{63F0DA21-6737-48BB-827B-424778B9EAA1}" srcOrd="0" destOrd="0" presId="urn:microsoft.com/office/officeart/2008/layout/HexagonCluster"/>
    <dgm:cxn modelId="{F3BC49B3-9FA4-4998-8DCB-94B2E74DCC26}" type="presOf" srcId="{EBCE2EE9-5A8D-4DCF-BC84-B7094A71D8BD}" destId="{373AD755-68DA-4BF5-9807-A0AF3B44D39B}" srcOrd="0" destOrd="0" presId="urn:microsoft.com/office/officeart/2008/layout/HexagonCluster"/>
    <dgm:cxn modelId="{9F6C44D3-A92E-4DCC-A9E6-B9D9BC4F8AE7}" srcId="{7B651952-DF11-414D-8E94-11A720D04309}" destId="{6AD91F41-9D87-4B28-A90C-000582152DA3}" srcOrd="1" destOrd="0" parTransId="{8423E01E-2225-41F9-A828-73827A594088}" sibTransId="{D5855A68-0427-4E38-8152-3AB06B90D261}"/>
    <dgm:cxn modelId="{9AB9164E-08D8-4B91-A665-6B653BF964FC}" type="presOf" srcId="{6AD91F41-9D87-4B28-A90C-000582152DA3}" destId="{109CB03B-7F17-4F1C-BB03-C84FBAB06190}" srcOrd="0" destOrd="0" presId="urn:microsoft.com/office/officeart/2008/layout/HexagonCluster"/>
    <dgm:cxn modelId="{54C1DEED-DC5A-4158-A495-2B4ECA4AFCD4}" type="presOf" srcId="{7B651952-DF11-414D-8E94-11A720D04309}" destId="{DB5356A4-CD20-4294-A981-D9D284EF1AC8}" srcOrd="0" destOrd="0" presId="urn:microsoft.com/office/officeart/2008/layout/HexagonCluster"/>
    <dgm:cxn modelId="{FF855551-B210-465D-9C26-E1C8AF60A525}" type="presOf" srcId="{D5855A68-0427-4E38-8152-3AB06B90D261}" destId="{B6D904E6-F0C5-42BD-96B4-0E85AFB088BE}" srcOrd="0" destOrd="0" presId="urn:microsoft.com/office/officeart/2008/layout/HexagonCluster"/>
    <dgm:cxn modelId="{194C7425-4535-40C9-8BC2-F3293B534CF4}" srcId="{7B651952-DF11-414D-8E94-11A720D04309}" destId="{4204F26B-3A55-4539-88AD-4D267BEAF0C3}" srcOrd="0" destOrd="0" parTransId="{8896E334-0F0D-4FDC-9C6A-FBCB43EA4DBB}" sibTransId="{EBCE2EE9-5A8D-4DCF-BC84-B7094A71D8BD}"/>
    <dgm:cxn modelId="{5581F958-7D43-41E4-A2B6-21464164BF59}" type="presParOf" srcId="{DB5356A4-CD20-4294-A981-D9D284EF1AC8}" destId="{DECBA780-AF2F-4ECD-91CC-93FBA12D928B}" srcOrd="0" destOrd="0" presId="urn:microsoft.com/office/officeart/2008/layout/HexagonCluster"/>
    <dgm:cxn modelId="{F903F9EF-831F-4CA4-A8E2-3282A0E7AB7E}" type="presParOf" srcId="{DECBA780-AF2F-4ECD-91CC-93FBA12D928B}" destId="{63F0DA21-6737-48BB-827B-424778B9EAA1}" srcOrd="0" destOrd="0" presId="urn:microsoft.com/office/officeart/2008/layout/HexagonCluster"/>
    <dgm:cxn modelId="{86FD81D2-E0D1-48F5-B40D-3369CD294ABA}" type="presParOf" srcId="{DB5356A4-CD20-4294-A981-D9D284EF1AC8}" destId="{A70601C7-A116-4B80-8628-B636CB46E395}" srcOrd="1" destOrd="0" presId="urn:microsoft.com/office/officeart/2008/layout/HexagonCluster"/>
    <dgm:cxn modelId="{55FDE60C-41C5-4878-94A0-6A94C7024DEE}" type="presParOf" srcId="{A70601C7-A116-4B80-8628-B636CB46E395}" destId="{18785B9D-0F5B-40B6-B477-82C597640808}" srcOrd="0" destOrd="0" presId="urn:microsoft.com/office/officeart/2008/layout/HexagonCluster"/>
    <dgm:cxn modelId="{C53593F3-4E3A-4BE0-AEFF-288B16C362DB}" type="presParOf" srcId="{DB5356A4-CD20-4294-A981-D9D284EF1AC8}" destId="{7F6DFD73-FBBC-4BA2-B7D2-9C25D56AA372}" srcOrd="2" destOrd="0" presId="urn:microsoft.com/office/officeart/2008/layout/HexagonCluster"/>
    <dgm:cxn modelId="{A898283F-B84E-484E-BC75-9CED4D362325}" type="presParOf" srcId="{7F6DFD73-FBBC-4BA2-B7D2-9C25D56AA372}" destId="{373AD755-68DA-4BF5-9807-A0AF3B44D39B}" srcOrd="0" destOrd="0" presId="urn:microsoft.com/office/officeart/2008/layout/HexagonCluster"/>
    <dgm:cxn modelId="{7182C551-6DE4-430C-848C-05F9E7E42DB5}" type="presParOf" srcId="{DB5356A4-CD20-4294-A981-D9D284EF1AC8}" destId="{5C4874E3-4535-4C7F-9BE2-7CAB0DF80654}" srcOrd="3" destOrd="0" presId="urn:microsoft.com/office/officeart/2008/layout/HexagonCluster"/>
    <dgm:cxn modelId="{EE0F1F9A-A372-4620-9A4F-F80D0002AAE8}" type="presParOf" srcId="{5C4874E3-4535-4C7F-9BE2-7CAB0DF80654}" destId="{E78E1D52-9A06-4C3A-B85F-4A84A3583BF1}" srcOrd="0" destOrd="0" presId="urn:microsoft.com/office/officeart/2008/layout/HexagonCluster"/>
    <dgm:cxn modelId="{BDB6AC7D-C782-4E37-AA56-0DDE8C5CDD53}" type="presParOf" srcId="{DB5356A4-CD20-4294-A981-D9D284EF1AC8}" destId="{ED730A21-CECA-4465-8E58-5D1B1A478710}" srcOrd="4" destOrd="0" presId="urn:microsoft.com/office/officeart/2008/layout/HexagonCluster"/>
    <dgm:cxn modelId="{4CDFB13C-505E-458B-9CAB-CE2610C479E2}" type="presParOf" srcId="{ED730A21-CECA-4465-8E58-5D1B1A478710}" destId="{109CB03B-7F17-4F1C-BB03-C84FBAB06190}" srcOrd="0" destOrd="0" presId="urn:microsoft.com/office/officeart/2008/layout/HexagonCluster"/>
    <dgm:cxn modelId="{668AE183-73A9-44FF-BED8-8CA0F847DE38}" type="presParOf" srcId="{DB5356A4-CD20-4294-A981-D9D284EF1AC8}" destId="{05B7D1AE-E4A6-4276-8A01-37C248CE9D41}" srcOrd="5" destOrd="0" presId="urn:microsoft.com/office/officeart/2008/layout/HexagonCluster"/>
    <dgm:cxn modelId="{BC31BB7D-FD69-4012-8B29-3DE5DAE088CE}" type="presParOf" srcId="{05B7D1AE-E4A6-4276-8A01-37C248CE9D41}" destId="{4A919062-BD18-4EFF-97C0-9F2C9198A016}" srcOrd="0" destOrd="0" presId="urn:microsoft.com/office/officeart/2008/layout/HexagonCluster"/>
    <dgm:cxn modelId="{E74C6B80-C2C9-436E-A80A-1799CF92CDC6}" type="presParOf" srcId="{DB5356A4-CD20-4294-A981-D9D284EF1AC8}" destId="{8D5A2D0B-9F4D-42EA-A183-6B571EC09EFB}" srcOrd="6" destOrd="0" presId="urn:microsoft.com/office/officeart/2008/layout/HexagonCluster"/>
    <dgm:cxn modelId="{7C1699A7-3485-45A5-BE68-9BA633A9C287}" type="presParOf" srcId="{8D5A2D0B-9F4D-42EA-A183-6B571EC09EFB}" destId="{B6D904E6-F0C5-42BD-96B4-0E85AFB088BE}" srcOrd="0" destOrd="0" presId="urn:microsoft.com/office/officeart/2008/layout/HexagonCluster"/>
    <dgm:cxn modelId="{854F2B9E-A289-445D-B72F-F9B260CC07CF}" type="presParOf" srcId="{DB5356A4-CD20-4294-A981-D9D284EF1AC8}" destId="{BDCD2C9A-EA97-4C07-9072-5B75A320E08B}" srcOrd="7" destOrd="0" presId="urn:microsoft.com/office/officeart/2008/layout/HexagonCluster"/>
    <dgm:cxn modelId="{3FCCD8D7-87BE-42ED-9DBE-F7AB79A2F522}" type="presParOf" srcId="{BDCD2C9A-EA97-4C07-9072-5B75A320E08B}" destId="{452A2E50-1BC1-4B1A-AFB6-B046F1D753A5}" srcOrd="0" destOrd="0" presId="urn:microsoft.com/office/officeart/2008/layout/Hexagon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0DA21-6737-48BB-827B-424778B9EAA1}">
      <dsp:nvSpPr>
        <dsp:cNvPr id="0" name=""/>
        <dsp:cNvSpPr/>
      </dsp:nvSpPr>
      <dsp:spPr>
        <a:xfrm>
          <a:off x="1149686" y="1165225"/>
          <a:ext cx="1374992" cy="1185745"/>
        </a:xfrm>
        <a:prstGeom prst="hexagon">
          <a:avLst>
            <a:gd name="adj" fmla="val 25000"/>
            <a:gd name="vf" fmla="val 115470"/>
          </a:avLst>
        </a:prstGeom>
        <a:blipFill rotWithShape="0">
          <a:blip xmlns:r="http://schemas.openxmlformats.org/officeDocument/2006/relationships" r:embed="rId1"/>
          <a:stretch>
            <a:fillRect/>
          </a:stretch>
        </a:blipFill>
        <a:ln w="25400" cap="flat" cmpd="sng" algn="ctr">
          <a:solidFill>
            <a:srgbClr val="4F81BD">
              <a:hueOff val="0"/>
              <a:satOff val="0"/>
              <a:lumOff val="0"/>
              <a:alphaOff val="0"/>
            </a:srgbClr>
          </a:solidFill>
          <a:prstDash val="solid"/>
          <a:miter lim="800000"/>
        </a:ln>
        <a:effectLst>
          <a:glow rad="228600">
            <a:srgbClr val="7030A0">
              <a:alpha val="40000"/>
            </a:srgbClr>
          </a:glow>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txBody>
        <a:bodyPr spcFirstLastPara="0" vert="horz" wrap="square" lIns="0" tIns="62230" rIns="0" bIns="62230" numCol="1" spcCol="1270" anchor="ctr" anchorCtr="0">
          <a:noAutofit/>
        </a:bodyPr>
        <a:lstStyle/>
        <a:p>
          <a:pPr lvl="0" algn="ctr" defTabSz="2178050">
            <a:lnSpc>
              <a:spcPct val="90000"/>
            </a:lnSpc>
            <a:spcBef>
              <a:spcPct val="0"/>
            </a:spcBef>
            <a:spcAft>
              <a:spcPct val="35000"/>
            </a:spcAft>
          </a:pPr>
          <a:endParaRPr lang="zh-CN" altLang="en-US" sz="4900" kern="1200" dirty="0">
            <a:solidFill>
              <a:sysClr val="window" lastClr="FFFFFF"/>
            </a:solidFill>
            <a:latin typeface="Calibri"/>
            <a:ea typeface="宋体" panose="02010600030101010101" pitchFamily="2" charset="-122"/>
            <a:cs typeface="+mn-cs"/>
          </a:endParaRPr>
        </a:p>
      </dsp:txBody>
      <dsp:txXfrm>
        <a:off x="1363081" y="1349249"/>
        <a:ext cx="948202" cy="817697"/>
      </dsp:txXfrm>
    </dsp:sp>
    <dsp:sp modelId="{18785B9D-0F5B-40B6-B477-82C597640808}">
      <dsp:nvSpPr>
        <dsp:cNvPr id="0" name=""/>
        <dsp:cNvSpPr/>
      </dsp:nvSpPr>
      <dsp:spPr>
        <a:xfrm>
          <a:off x="805081" y="1918232"/>
          <a:ext cx="160657" cy="138662"/>
        </a:xfrm>
        <a:prstGeom prst="hexagon">
          <a:avLst>
            <a:gd name="adj" fmla="val 25000"/>
            <a:gd name="vf" fmla="val 115470"/>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miter lim="800000"/>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sp>
    <dsp:sp modelId="{373AD755-68DA-4BF5-9807-A0AF3B44D39B}">
      <dsp:nvSpPr>
        <dsp:cNvPr id="0" name=""/>
        <dsp:cNvSpPr/>
      </dsp:nvSpPr>
      <dsp:spPr>
        <a:xfrm>
          <a:off x="72008" y="504056"/>
          <a:ext cx="1374992" cy="1185745"/>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5000" r="-15000"/>
          </a:stretch>
        </a:blipFill>
        <a:ln w="25400" cap="flat" cmpd="sng" algn="ctr">
          <a:solidFill>
            <a:srgbClr val="4F81BD">
              <a:hueOff val="0"/>
              <a:satOff val="0"/>
              <a:lumOff val="0"/>
              <a:alphaOff val="0"/>
            </a:srgbClr>
          </a:solidFill>
          <a:prstDash val="solid"/>
          <a:miter lim="800000"/>
        </a:ln>
        <a:effectLst>
          <a:glow rad="101600">
            <a:srgbClr val="FFC000">
              <a:alpha val="40000"/>
            </a:srgbClr>
          </a:glow>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sp>
    <dsp:sp modelId="{E78E1D52-9A06-4C3A-B85F-4A84A3583BF1}">
      <dsp:nvSpPr>
        <dsp:cNvPr id="0" name=""/>
        <dsp:cNvSpPr/>
      </dsp:nvSpPr>
      <dsp:spPr>
        <a:xfrm>
          <a:off x="1482040" y="902794"/>
          <a:ext cx="160657" cy="138662"/>
        </a:xfrm>
        <a:prstGeom prst="hexagon">
          <a:avLst>
            <a:gd name="adj" fmla="val 25000"/>
            <a:gd name="vf" fmla="val 115470"/>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miter lim="800000"/>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sp>
    <dsp:sp modelId="{109CB03B-7F17-4F1C-BB03-C84FBAB06190}">
      <dsp:nvSpPr>
        <dsp:cNvPr id="0" name=""/>
        <dsp:cNvSpPr/>
      </dsp:nvSpPr>
      <dsp:spPr>
        <a:xfrm>
          <a:off x="2328236" y="564315"/>
          <a:ext cx="1355082" cy="1185745"/>
        </a:xfrm>
        <a:prstGeom prst="hexagon">
          <a:avLst>
            <a:gd name="adj" fmla="val 25000"/>
            <a:gd name="vf" fmla="val 115470"/>
          </a:avLst>
        </a:prstGeom>
        <a:blipFill rotWithShape="0">
          <a:blip xmlns:r="http://schemas.openxmlformats.org/officeDocument/2006/relationships" r:embed="rId3"/>
          <a:stretch>
            <a:fillRect/>
          </a:stretch>
        </a:blipFill>
        <a:ln w="25400" cap="flat" cmpd="sng" algn="ctr">
          <a:solidFill>
            <a:srgbClr val="4F81BD">
              <a:hueOff val="0"/>
              <a:satOff val="0"/>
              <a:lumOff val="0"/>
              <a:alphaOff val="0"/>
            </a:srgbClr>
          </a:solidFill>
          <a:prstDash val="solid"/>
          <a:miter lim="800000"/>
        </a:ln>
        <a:effectLst>
          <a:glow rad="139700">
            <a:srgbClr val="FF0000">
              <a:alpha val="40000"/>
            </a:srgbClr>
          </a:glow>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txBody>
        <a:bodyPr spcFirstLastPara="0" vert="horz" wrap="square" lIns="0" tIns="62230" rIns="0" bIns="62230" numCol="1" spcCol="1270" anchor="ctr" anchorCtr="0">
          <a:noAutofit/>
        </a:bodyPr>
        <a:lstStyle/>
        <a:p>
          <a:pPr lvl="0" algn="ctr" defTabSz="2178050">
            <a:lnSpc>
              <a:spcPct val="90000"/>
            </a:lnSpc>
            <a:spcBef>
              <a:spcPct val="0"/>
            </a:spcBef>
            <a:spcAft>
              <a:spcPct val="35000"/>
            </a:spcAft>
          </a:pPr>
          <a:endParaRPr lang="zh-CN" altLang="en-US" sz="4900" kern="1200" dirty="0">
            <a:solidFill>
              <a:sysClr val="window" lastClr="FFFFFF"/>
            </a:solidFill>
            <a:latin typeface="Calibri"/>
            <a:ea typeface="宋体" panose="02010600030101010101" pitchFamily="2" charset="-122"/>
            <a:cs typeface="+mn-cs"/>
          </a:endParaRPr>
        </a:p>
      </dsp:txBody>
      <dsp:txXfrm>
        <a:off x="2539972" y="749591"/>
        <a:ext cx="931610" cy="815193"/>
      </dsp:txXfrm>
    </dsp:sp>
    <dsp:sp modelId="{4A919062-BD18-4EFF-97C0-9F2C9198A016}">
      <dsp:nvSpPr>
        <dsp:cNvPr id="0" name=""/>
        <dsp:cNvSpPr/>
      </dsp:nvSpPr>
      <dsp:spPr>
        <a:xfrm>
          <a:off x="3714655" y="959207"/>
          <a:ext cx="160657" cy="138662"/>
        </a:xfrm>
        <a:prstGeom prst="hexagon">
          <a:avLst>
            <a:gd name="adj" fmla="val 25000"/>
            <a:gd name="vf" fmla="val 115470"/>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miter lim="800000"/>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sp>
    <dsp:sp modelId="{B6D904E6-F0C5-42BD-96B4-0E85AFB088BE}">
      <dsp:nvSpPr>
        <dsp:cNvPr id="0" name=""/>
        <dsp:cNvSpPr/>
      </dsp:nvSpPr>
      <dsp:spPr>
        <a:xfrm>
          <a:off x="3445418" y="1184861"/>
          <a:ext cx="1374992" cy="1185745"/>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4000" b="-24000"/>
          </a:stretch>
        </a:blipFill>
        <a:ln w="25400" cap="flat" cmpd="sng" algn="ctr">
          <a:solidFill>
            <a:srgbClr val="4F81BD">
              <a:hueOff val="0"/>
              <a:satOff val="0"/>
              <a:lumOff val="0"/>
              <a:alphaOff val="0"/>
            </a:srgbClr>
          </a:solidFill>
          <a:prstDash val="solid"/>
          <a:miter lim="800000"/>
        </a:ln>
        <a:effectLst>
          <a:glow rad="139700">
            <a:schemeClr val="accent6">
              <a:lumMod val="60000"/>
              <a:lumOff val="40000"/>
              <a:alpha val="40000"/>
            </a:schemeClr>
          </a:glow>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sp>
    <dsp:sp modelId="{452A2E50-1BC1-4B1A-AFB6-B046F1D753A5}">
      <dsp:nvSpPr>
        <dsp:cNvPr id="0" name=""/>
        <dsp:cNvSpPr/>
      </dsp:nvSpPr>
      <dsp:spPr>
        <a:xfrm>
          <a:off x="3061612" y="1805405"/>
          <a:ext cx="160657" cy="138662"/>
        </a:xfrm>
        <a:prstGeom prst="hexagon">
          <a:avLst>
            <a:gd name="adj" fmla="val 25000"/>
            <a:gd name="vf" fmla="val 115470"/>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miter lim="800000"/>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itchFamily="34" charset="-122"/>
              </a:defRPr>
            </a:lvl1pPr>
          </a:lstStyle>
          <a:p>
            <a:pPr>
              <a:defRPr/>
            </a:pPr>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itchFamily="34" charset="-122"/>
              </a:defRPr>
            </a:lvl1pPr>
          </a:lstStyle>
          <a:p>
            <a:pPr>
              <a:defRPr/>
            </a:pPr>
            <a:fld id="{B96D022A-D747-43A4-8788-B86006E41700}" type="datetimeFigureOut">
              <a:rPr lang="zh-CN" altLang="en-US" smtClean="0"/>
              <a:pPr>
                <a:defRPr/>
              </a:pPr>
              <a:t>2014/12/2</a:t>
            </a:fld>
            <a:endParaRPr lang="zh-CN" altLang="en-US" dirty="0"/>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dirty="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dirty="0" smtClean="0"/>
              <a:t>单击此处编辑母版文本样式</a:t>
            </a:r>
          </a:p>
          <a:p>
            <a:pPr lvl="1"/>
            <a:r>
              <a:rPr lang="zh-CN" altLang="en-US" noProof="0" dirty="0" smtClean="0"/>
              <a:t>第二级</a:t>
            </a:r>
          </a:p>
          <a:p>
            <a:pPr lvl="2"/>
            <a:r>
              <a:rPr lang="zh-CN" altLang="en-US" noProof="0" dirty="0" smtClean="0"/>
              <a:t>第三级</a:t>
            </a:r>
          </a:p>
          <a:p>
            <a:pPr lvl="3"/>
            <a:r>
              <a:rPr lang="zh-CN" altLang="en-US" noProof="0" dirty="0" smtClean="0"/>
              <a:t>第四级</a:t>
            </a:r>
          </a:p>
          <a:p>
            <a:pPr lvl="4"/>
            <a:r>
              <a:rPr lang="zh-CN" altLang="en-US" noProof="0" dirty="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itchFamily="34" charset="-122"/>
              </a:defRPr>
            </a:lvl1pPr>
          </a:lstStyle>
          <a:p>
            <a:pPr>
              <a:defRPr/>
            </a:pPr>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itchFamily="34" charset="-122"/>
              </a:defRPr>
            </a:lvl1pPr>
          </a:lstStyle>
          <a:p>
            <a:pPr>
              <a:defRPr/>
            </a:pPr>
            <a:fld id="{C1D9F786-0DE3-4FB6-B9CE-BB5CBE0430C9}" type="slidenum">
              <a:rPr lang="zh-CN" altLang="en-US" smtClean="0"/>
              <a:pPr>
                <a:defRPr/>
              </a:pPr>
              <a:t>‹#›</a:t>
            </a:fld>
            <a:endParaRPr lang="zh-CN" altLang="en-US" dirty="0"/>
          </a:p>
        </p:txBody>
      </p:sp>
    </p:spTree>
    <p:extLst>
      <p:ext uri="{BB962C8B-B14F-4D97-AF65-F5344CB8AC3E}">
        <p14:creationId xmlns:p14="http://schemas.microsoft.com/office/powerpoint/2010/main" val="19770670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微软雅黑" pitchFamily="34" charset="-122"/>
        <a:cs typeface="+mn-cs"/>
      </a:defRPr>
    </a:lvl1pPr>
    <a:lvl2pPr marL="457200" algn="l" rtl="0" eaLnBrk="0" fontAlgn="base" hangingPunct="0">
      <a:spcBef>
        <a:spcPct val="30000"/>
      </a:spcBef>
      <a:spcAft>
        <a:spcPct val="0"/>
      </a:spcAft>
      <a:defRPr sz="1200" kern="1200">
        <a:solidFill>
          <a:schemeClr val="tx1"/>
        </a:solidFill>
        <a:latin typeface="+mn-lt"/>
        <a:ea typeface="微软雅黑" pitchFamily="34" charset="-122"/>
        <a:cs typeface="+mn-cs"/>
      </a:defRPr>
    </a:lvl2pPr>
    <a:lvl3pPr marL="914400" algn="l" rtl="0" eaLnBrk="0" fontAlgn="base" hangingPunct="0">
      <a:spcBef>
        <a:spcPct val="30000"/>
      </a:spcBef>
      <a:spcAft>
        <a:spcPct val="0"/>
      </a:spcAft>
      <a:defRPr sz="1200" kern="1200">
        <a:solidFill>
          <a:schemeClr val="tx1"/>
        </a:solidFill>
        <a:latin typeface="+mn-lt"/>
        <a:ea typeface="微软雅黑" pitchFamily="34" charset="-122"/>
        <a:cs typeface="+mn-cs"/>
      </a:defRPr>
    </a:lvl3pPr>
    <a:lvl4pPr marL="1371600" algn="l" rtl="0" eaLnBrk="0" fontAlgn="base" hangingPunct="0">
      <a:spcBef>
        <a:spcPct val="30000"/>
      </a:spcBef>
      <a:spcAft>
        <a:spcPct val="0"/>
      </a:spcAft>
      <a:defRPr sz="1200" kern="1200">
        <a:solidFill>
          <a:schemeClr val="tx1"/>
        </a:solidFill>
        <a:latin typeface="+mn-lt"/>
        <a:ea typeface="微软雅黑" pitchFamily="34" charset="-122"/>
        <a:cs typeface="+mn-cs"/>
      </a:defRPr>
    </a:lvl4pPr>
    <a:lvl5pPr marL="1828800" algn="l" rtl="0" eaLnBrk="0" fontAlgn="base" hangingPunct="0">
      <a:spcBef>
        <a:spcPct val="30000"/>
      </a:spcBef>
      <a:spcAft>
        <a:spcPct val="0"/>
      </a:spcAft>
      <a:defRPr sz="1200" kern="1200">
        <a:solidFill>
          <a:schemeClr val="tx1"/>
        </a:solidFill>
        <a:latin typeface="+mn-lt"/>
        <a:ea typeface="微软雅黑"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bg>
      <p:bgPr>
        <a:gradFill flip="none" rotWithShape="1">
          <a:gsLst>
            <a:gs pos="30000">
              <a:schemeClr val="accent1">
                <a:lumMod val="63000"/>
              </a:schemeClr>
            </a:gs>
            <a:gs pos="100000">
              <a:srgbClr val="A5C9F4">
                <a:lumMod val="33000"/>
              </a:srgbClr>
            </a:gs>
            <a:gs pos="34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grpSp>
        <p:nvGrpSpPr>
          <p:cNvPr id="14" name="组合 1"/>
          <p:cNvGrpSpPr>
            <a:grpSpLocks/>
          </p:cNvGrpSpPr>
          <p:nvPr userDrawn="1"/>
        </p:nvGrpSpPr>
        <p:grpSpPr bwMode="auto">
          <a:xfrm>
            <a:off x="6084168" y="476672"/>
            <a:ext cx="2617787" cy="1223157"/>
            <a:chOff x="-1132669" y="101366"/>
            <a:chExt cx="2617907" cy="1223080"/>
          </a:xfrm>
        </p:grpSpPr>
        <p:sp>
          <p:nvSpPr>
            <p:cNvPr id="15" name="TextBox 7"/>
            <p:cNvSpPr txBox="1">
              <a:spLocks noChangeArrowheads="1"/>
            </p:cNvSpPr>
            <p:nvPr/>
          </p:nvSpPr>
          <p:spPr bwMode="auto">
            <a:xfrm>
              <a:off x="-1132669" y="800604"/>
              <a:ext cx="2617907" cy="523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800" b="1">
                  <a:solidFill>
                    <a:srgbClr val="0000CC"/>
                  </a:solidFill>
                  <a:latin typeface="Times New Roman" pitchFamily="18" charset="0"/>
                  <a:ea typeface="宋体" pitchFamily="2" charset="-122"/>
                </a:defRPr>
              </a:lvl1pPr>
              <a:lvl2pPr marL="742950" indent="-285750">
                <a:defRPr kumimoji="1" sz="2800" b="1">
                  <a:solidFill>
                    <a:srgbClr val="0000CC"/>
                  </a:solidFill>
                  <a:latin typeface="Times New Roman" pitchFamily="18" charset="0"/>
                  <a:ea typeface="宋体" pitchFamily="2" charset="-122"/>
                </a:defRPr>
              </a:lvl2pPr>
              <a:lvl3pPr marL="1143000" indent="-228600">
                <a:defRPr kumimoji="1" sz="2800" b="1">
                  <a:solidFill>
                    <a:srgbClr val="0000CC"/>
                  </a:solidFill>
                  <a:latin typeface="Times New Roman" pitchFamily="18" charset="0"/>
                  <a:ea typeface="宋体" pitchFamily="2" charset="-122"/>
                </a:defRPr>
              </a:lvl3pPr>
              <a:lvl4pPr marL="1600200" indent="-228600">
                <a:defRPr kumimoji="1" sz="2800" b="1">
                  <a:solidFill>
                    <a:srgbClr val="0000CC"/>
                  </a:solidFill>
                  <a:latin typeface="Times New Roman" pitchFamily="18" charset="0"/>
                  <a:ea typeface="宋体" pitchFamily="2" charset="-122"/>
                </a:defRPr>
              </a:lvl4pPr>
              <a:lvl5pPr marL="2057400" indent="-228600">
                <a:defRPr kumimoji="1" sz="2800" b="1">
                  <a:solidFill>
                    <a:srgbClr val="0000CC"/>
                  </a:solidFill>
                  <a:latin typeface="Times New Roman" pitchFamily="18" charset="0"/>
                  <a:ea typeface="宋体" pitchFamily="2" charset="-122"/>
                </a:defRPr>
              </a:lvl5pPr>
              <a:lvl6pPr marL="25146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6pPr>
              <a:lvl7pPr marL="29718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7pPr>
              <a:lvl8pPr marL="34290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8pPr>
              <a:lvl9pPr marL="38862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9pPr>
            </a:lstStyle>
            <a:p>
              <a:pPr fontAlgn="auto">
                <a:spcBef>
                  <a:spcPts val="0"/>
                </a:spcBef>
                <a:spcAft>
                  <a:spcPts val="0"/>
                </a:spcAft>
                <a:buFont typeface="Arial" charset="0"/>
                <a:buNone/>
                <a:defRPr/>
              </a:pPr>
              <a:r>
                <a:rPr lang="zh-CN" altLang="en-US" sz="2000" kern="0" dirty="0">
                  <a:solidFill>
                    <a:srgbClr val="FFFF00"/>
                  </a:solidFill>
                  <a:latin typeface="方正舒体" pitchFamily="2" charset="-122"/>
                  <a:ea typeface="方正舒体" pitchFamily="2" charset="-122"/>
                </a:rPr>
                <a:t>霍山县高级职业</a:t>
              </a:r>
              <a:r>
                <a:rPr lang="zh-CN" altLang="en-US" sz="2000" kern="0" dirty="0" smtClean="0">
                  <a:solidFill>
                    <a:srgbClr val="FFFF00"/>
                  </a:solidFill>
                  <a:latin typeface="方正舒体" pitchFamily="2" charset="-122"/>
                  <a:ea typeface="方正舒体" pitchFamily="2" charset="-122"/>
                </a:rPr>
                <a:t>中学</a:t>
              </a:r>
              <a:endParaRPr lang="en-US" altLang="zh-CN" sz="2000" kern="0" dirty="0" smtClean="0">
                <a:solidFill>
                  <a:srgbClr val="FFFF00"/>
                </a:solidFill>
                <a:latin typeface="方正舒体" pitchFamily="2" charset="-122"/>
                <a:ea typeface="方正舒体" pitchFamily="2" charset="-122"/>
              </a:endParaRPr>
            </a:p>
            <a:p>
              <a:pPr fontAlgn="auto">
                <a:spcBef>
                  <a:spcPts val="0"/>
                </a:spcBef>
                <a:spcAft>
                  <a:spcPts val="0"/>
                </a:spcAft>
                <a:buFont typeface="Arial" charset="0"/>
                <a:buNone/>
                <a:defRPr/>
              </a:pPr>
              <a:r>
                <a:rPr lang="en-US" altLang="zh-CN" sz="800" b="0" kern="0" dirty="0" smtClean="0">
                  <a:solidFill>
                    <a:srgbClr val="FFFF00"/>
                  </a:solidFill>
                  <a:latin typeface="Aharoni" pitchFamily="2" charset="-79"/>
                  <a:cs typeface="Aharoni" pitchFamily="2" charset="-79"/>
                </a:rPr>
                <a:t> Huo shan </a:t>
              </a:r>
              <a:r>
                <a:rPr lang="en-US" altLang="zh-CN" sz="800" b="0" kern="0" dirty="0">
                  <a:solidFill>
                    <a:srgbClr val="FFFF00"/>
                  </a:solidFill>
                  <a:latin typeface="Aharoni" pitchFamily="2" charset="-79"/>
                  <a:cs typeface="Aharoni" pitchFamily="2" charset="-79"/>
                </a:rPr>
                <a:t>county senior vocational </a:t>
              </a:r>
              <a:r>
                <a:rPr lang="en-US" altLang="zh-CN" sz="800" b="0" kern="0" dirty="0" smtClean="0">
                  <a:solidFill>
                    <a:srgbClr val="FFFF00"/>
                  </a:solidFill>
                  <a:latin typeface="Aharoni" pitchFamily="2" charset="-79"/>
                  <a:cs typeface="Aharoni" pitchFamily="2" charset="-79"/>
                </a:rPr>
                <a:t>middle school</a:t>
              </a:r>
              <a:endParaRPr lang="en-US" altLang="zh-CN" sz="800" b="0" kern="0" dirty="0" smtClean="0">
                <a:solidFill>
                  <a:srgbClr val="FFFF00"/>
                </a:solidFill>
                <a:latin typeface="Aharoni" pitchFamily="2" charset="-79"/>
                <a:ea typeface="方正舒体" pitchFamily="2" charset="-122"/>
                <a:cs typeface="Aharoni" pitchFamily="2" charset="-79"/>
              </a:endParaRPr>
            </a:p>
          </p:txBody>
        </p:sp>
        <p:pic>
          <p:nvPicPr>
            <p:cNvPr id="16" name="Picture 11"/>
            <p:cNvPicPr>
              <a:picLocks noChangeAspect="1" noChangeArrowheads="1"/>
            </p:cNvPicPr>
            <p:nvPr/>
          </p:nvPicPr>
          <p:blipFill>
            <a:blip r:embed="rId2">
              <a:clrChange>
                <a:clrFrom>
                  <a:srgbClr val="080848"/>
                </a:clrFrom>
                <a:clrTo>
                  <a:srgbClr val="080848">
                    <a:alpha val="0"/>
                  </a:srgbClr>
                </a:clrTo>
              </a:clrChange>
              <a:biLevel thresh="75000"/>
              <a:extLst>
                <a:ext uri="{BEBA8EAE-BF5A-486C-A8C5-ECC9F3942E4B}">
                  <a14:imgProps xmlns:a14="http://schemas.microsoft.com/office/drawing/2010/main">
                    <a14:imgLayer r:embed="rId3">
                      <a14:imgEffect>
                        <a14:colorTemperature colorTemp="2472"/>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7943" y="101366"/>
              <a:ext cx="890998" cy="728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21" name="图示 20"/>
          <p:cNvGraphicFramePr/>
          <p:nvPr userDrawn="1">
            <p:extLst/>
          </p:nvPr>
        </p:nvGraphicFramePr>
        <p:xfrm>
          <a:off x="1907704" y="1844824"/>
          <a:ext cx="4824536" cy="28774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62412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934644" y="457200"/>
            <a:ext cx="2949178" cy="1600200"/>
          </a:xfrm>
          <a:prstGeom prst="rect">
            <a:avLst/>
          </a:prstGeom>
        </p:spPr>
        <p:txBody>
          <a:bodyPr anchor="b"/>
          <a:lstStyle>
            <a:lvl1pPr>
              <a:defRPr sz="3200"/>
            </a:lvl1pPr>
          </a:lstStyle>
          <a:p>
            <a:r>
              <a:rPr lang="zh-CN" altLang="en-US" smtClean="0"/>
              <a:t>单击此处编辑母版标题样式</a:t>
            </a:r>
            <a:endParaRPr lang="en-US" dirty="0"/>
          </a:p>
        </p:txBody>
      </p:sp>
      <p:sp>
        <p:nvSpPr>
          <p:cNvPr id="3" name="KSO_BC1"/>
          <p:cNvSpPr>
            <a:spLocks noGrp="1" noChangeAspect="1"/>
          </p:cNvSpPr>
          <p:nvPr>
            <p:ph type="pic" idx="1"/>
          </p:nvPr>
        </p:nvSpPr>
        <p:spPr>
          <a:xfrm>
            <a:off x="4082125" y="987426"/>
            <a:ext cx="4629150" cy="487362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dirty="0"/>
          </a:p>
        </p:txBody>
      </p:sp>
      <p:sp>
        <p:nvSpPr>
          <p:cNvPr id="4" name="KSO_BC2"/>
          <p:cNvSpPr>
            <a:spLocks noGrp="1"/>
          </p:cNvSpPr>
          <p:nvPr>
            <p:ph type="body" sz="half" idx="2"/>
          </p:nvPr>
        </p:nvSpPr>
        <p:spPr>
          <a:xfrm>
            <a:off x="934644"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KSO_FD"/>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6"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7"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FC6CAA68-00BF-480F-99B8-CFA6B5D852F0}" type="slidenum">
              <a:rPr lang="zh-CN" altLang="zh-CN">
                <a:solidFill>
                  <a:srgbClr val="47494B"/>
                </a:solidFill>
              </a:rPr>
              <a:pPr>
                <a:defRPr/>
              </a:pPr>
              <a:t>‹#›</a:t>
            </a:fld>
            <a:endParaRPr lang="zh-CN" altLang="zh-CN">
              <a:solidFill>
                <a:srgbClr val="47494B"/>
              </a:solidFill>
            </a:endParaRPr>
          </a:p>
        </p:txBody>
      </p:sp>
    </p:spTree>
    <p:extLst>
      <p:ext uri="{BB962C8B-B14F-4D97-AF65-F5344CB8AC3E}">
        <p14:creationId xmlns:p14="http://schemas.microsoft.com/office/powerpoint/2010/main" val="102076487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en-US" dirty="0"/>
          </a:p>
        </p:txBody>
      </p:sp>
      <p:sp>
        <p:nvSpPr>
          <p:cNvPr id="3" name="KSO_BC1"/>
          <p:cNvSpPr>
            <a:spLocks noGrp="1"/>
          </p:cNvSpPr>
          <p:nvPr>
            <p:ph type="body" orient="vert" idx="1"/>
          </p:nvPr>
        </p:nvSpPr>
        <p:spPr>
          <a:xfrm>
            <a:off x="339725" y="1044575"/>
            <a:ext cx="8361363" cy="5192713"/>
          </a:xfrm>
          <a:prstGeom prst="rect">
            <a:avLst/>
          </a:prstGeom>
        </p:spPr>
        <p:txBody>
          <a:bodyPr vert="eaVert"/>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5"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6"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EB618D30-7B2A-4395-B20C-A4046AEDEC74}" type="slidenum">
              <a:rPr lang="zh-CN" altLang="zh-CN">
                <a:solidFill>
                  <a:srgbClr val="47494B"/>
                </a:solidFill>
              </a:rPr>
              <a:pPr>
                <a:defRPr/>
              </a:pPr>
              <a:t>‹#›</a:t>
            </a:fld>
            <a:endParaRPr lang="zh-CN" altLang="zh-CN">
              <a:solidFill>
                <a:srgbClr val="47494B"/>
              </a:solidFill>
            </a:endParaRPr>
          </a:p>
        </p:txBody>
      </p:sp>
    </p:spTree>
    <p:extLst>
      <p:ext uri="{BB962C8B-B14F-4D97-AF65-F5344CB8AC3E}">
        <p14:creationId xmlns:p14="http://schemas.microsoft.com/office/powerpoint/2010/main" val="25837593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7628467" y="365125"/>
            <a:ext cx="886883" cy="5811838"/>
          </a:xfrm>
          <a:prstGeom prst="rect">
            <a:avLst/>
          </a:prstGeom>
        </p:spPr>
        <p:txBody>
          <a:bodyPr vert="eaVert"/>
          <a:lstStyle/>
          <a:p>
            <a:r>
              <a:rPr lang="zh-CN" altLang="en-US" smtClean="0"/>
              <a:t>单击此处编辑母版标题样式</a:t>
            </a:r>
            <a:endParaRPr lang="en-US" dirty="0"/>
          </a:p>
        </p:txBody>
      </p:sp>
      <p:sp>
        <p:nvSpPr>
          <p:cNvPr id="3" name="KSO_BC1"/>
          <p:cNvSpPr>
            <a:spLocks noGrp="1"/>
          </p:cNvSpPr>
          <p:nvPr>
            <p:ph type="body" orient="vert" idx="1"/>
          </p:nvPr>
        </p:nvSpPr>
        <p:spPr>
          <a:xfrm>
            <a:off x="1585381" y="365125"/>
            <a:ext cx="5949952" cy="5811838"/>
          </a:xfrm>
          <a:prstGeom prst="rect">
            <a:avLst/>
          </a:prstGeom>
        </p:spPr>
        <p:txBody>
          <a:bodyPr vert="eaVert"/>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5"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6"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26F9820A-1FDE-456A-8CCA-8221FA7B5DF7}" type="slidenum">
              <a:rPr lang="zh-CN" altLang="zh-CN">
                <a:solidFill>
                  <a:srgbClr val="47494B"/>
                </a:solidFill>
              </a:rPr>
              <a:pPr>
                <a:defRPr/>
              </a:pPr>
              <a:t>‹#›</a:t>
            </a:fld>
            <a:endParaRPr lang="zh-CN" altLang="zh-CN" dirty="0">
              <a:solidFill>
                <a:srgbClr val="47494B"/>
              </a:solidFill>
            </a:endParaRPr>
          </a:p>
        </p:txBody>
      </p:sp>
    </p:spTree>
    <p:extLst>
      <p:ext uri="{BB962C8B-B14F-4D97-AF65-F5344CB8AC3E}">
        <p14:creationId xmlns:p14="http://schemas.microsoft.com/office/powerpoint/2010/main" val="143938616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KSO_目录">
    <p:spTree>
      <p:nvGrpSpPr>
        <p:cNvPr id="1" name=""/>
        <p:cNvGrpSpPr/>
        <p:nvPr/>
      </p:nvGrpSpPr>
      <p:grpSpPr>
        <a:xfrm>
          <a:off x="0" y="0"/>
          <a:ext cx="0" cy="0"/>
          <a:chOff x="0" y="0"/>
          <a:chExt cx="0" cy="0"/>
        </a:xfrm>
      </p:grpSpPr>
      <p:sp>
        <p:nvSpPr>
          <p:cNvPr id="2" name="标题 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zh-CN" altLang="en-US" dirty="0"/>
          </a:p>
        </p:txBody>
      </p:sp>
      <p:sp>
        <p:nvSpPr>
          <p:cNvPr id="9" name="目录条目"/>
          <p:cNvSpPr>
            <a:spLocks noGrp="1"/>
          </p:cNvSpPr>
          <p:nvPr>
            <p:ph type="body" sz="quarter" idx="13"/>
          </p:nvPr>
        </p:nvSpPr>
        <p:spPr>
          <a:xfrm>
            <a:off x="628650" y="1328738"/>
            <a:ext cx="7886700" cy="4749800"/>
          </a:xfrm>
          <a:prstGeom prst="rect">
            <a:avLst/>
          </a:prstGeom>
          <a:effectLst/>
        </p:spPr>
        <p:txBody>
          <a:bodyPr>
            <a:normAutofit/>
          </a:bodyPr>
          <a:lstStyle>
            <a:lvl1pPr marL="514350" indent="-514350">
              <a:buClr>
                <a:schemeClr val="accent1">
                  <a:lumMod val="75000"/>
                </a:schemeClr>
              </a:buClr>
              <a:buSzPct val="100000"/>
              <a:buFont typeface="+mj-lt"/>
              <a:buAutoNum type="arabicPeriod"/>
              <a:defRPr sz="2800" b="0" cap="none" spc="0">
                <a:ln>
                  <a:noFill/>
                </a:ln>
                <a:solidFill>
                  <a:schemeClr val="accent1">
                    <a:lumMod val="75000"/>
                  </a:schemeClr>
                </a:solidFill>
                <a:effectLst/>
                <a:latin typeface="+mn-ea"/>
                <a:ea typeface="+mn-ea"/>
              </a:defRPr>
            </a:lvl1pPr>
          </a:lstStyle>
          <a:p>
            <a:pPr lvl="0"/>
            <a:r>
              <a:rPr lang="zh-CN" altLang="en-US" smtClean="0"/>
              <a:t>单击此处编辑母版文本样式</a:t>
            </a:r>
          </a:p>
        </p:txBody>
      </p:sp>
      <p:sp>
        <p:nvSpPr>
          <p:cNvPr id="4" name="日期占位符 2"/>
          <p:cNvSpPr>
            <a:spLocks noGrp="1"/>
          </p:cNvSpPr>
          <p:nvPr>
            <p:ph type="dt" sz="half" idx="14"/>
          </p:nvPr>
        </p:nvSpPr>
        <p:spPr/>
        <p:txBody>
          <a:bodyPr/>
          <a:lstStyle>
            <a:lvl1pPr>
              <a:defRPr/>
            </a:lvl1pPr>
          </a:lstStyle>
          <a:p>
            <a:pPr>
              <a:defRPr/>
            </a:pPr>
            <a:endParaRPr lang="zh-CN" altLang="zh-CN">
              <a:solidFill>
                <a:srgbClr val="47494B">
                  <a:tint val="75000"/>
                </a:srgbClr>
              </a:solidFill>
            </a:endParaRPr>
          </a:p>
        </p:txBody>
      </p:sp>
      <p:sp>
        <p:nvSpPr>
          <p:cNvPr id="5" name="页脚占位符 3"/>
          <p:cNvSpPr>
            <a:spLocks noGrp="1"/>
          </p:cNvSpPr>
          <p:nvPr>
            <p:ph type="ftr" sz="quarter" idx="15"/>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6" name="灯片编号占位符 4"/>
          <p:cNvSpPr>
            <a:spLocks noGrp="1"/>
          </p:cNvSpPr>
          <p:nvPr>
            <p:ph type="sldNum" sz="quarter" idx="16"/>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D5C98EB5-A64A-4CF9-9484-72F57086931E}" type="slidenum">
              <a:rPr lang="zh-CN" altLang="zh-CN">
                <a:solidFill>
                  <a:srgbClr val="47494B"/>
                </a:solidFill>
              </a:rPr>
              <a:pPr>
                <a:defRPr/>
              </a:pPr>
              <a:t>‹#›</a:t>
            </a:fld>
            <a:endParaRPr lang="zh-CN" altLang="zh-CN" dirty="0">
              <a:solidFill>
                <a:srgbClr val="47494B"/>
              </a:solidFill>
            </a:endParaRPr>
          </a:p>
        </p:txBody>
      </p:sp>
    </p:spTree>
    <p:extLst>
      <p:ext uri="{BB962C8B-B14F-4D97-AF65-F5344CB8AC3E}">
        <p14:creationId xmlns:p14="http://schemas.microsoft.com/office/powerpoint/2010/main" val="329421291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4" name="页脚占位符 3"/>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5" name="灯片编号占位符 4"/>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C9A363EC-11CB-428F-98EC-20A34952979C}" type="slidenum">
              <a:rPr lang="zh-CN" altLang="zh-CN">
                <a:solidFill>
                  <a:srgbClr val="47494B"/>
                </a:solidFill>
              </a:rPr>
              <a:pPr>
                <a:defRPr/>
              </a:pPr>
              <a:t>‹#›</a:t>
            </a:fld>
            <a:endParaRPr lang="zh-CN" altLang="zh-CN" dirty="0">
              <a:solidFill>
                <a:srgbClr val="47494B"/>
              </a:solidFill>
            </a:endParaRPr>
          </a:p>
        </p:txBody>
      </p:sp>
    </p:spTree>
    <p:extLst>
      <p:ext uri="{BB962C8B-B14F-4D97-AF65-F5344CB8AC3E}">
        <p14:creationId xmlns:p14="http://schemas.microsoft.com/office/powerpoint/2010/main" val="353004106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4" name="页脚占位符 3"/>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5" name="灯片编号占位符 4"/>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2001718C-9A00-49C9-AB3E-A2700A69F72D}" type="slidenum">
              <a:rPr lang="zh-CN" altLang="zh-CN">
                <a:solidFill>
                  <a:srgbClr val="47494B"/>
                </a:solidFill>
              </a:rPr>
              <a:pPr>
                <a:defRPr/>
              </a:pPr>
              <a:t>‹#›</a:t>
            </a:fld>
            <a:endParaRPr lang="zh-CN" altLang="zh-CN" dirty="0">
              <a:solidFill>
                <a:srgbClr val="47494B"/>
              </a:solidFill>
            </a:endParaRPr>
          </a:p>
        </p:txBody>
      </p:sp>
    </p:spTree>
    <p:extLst>
      <p:ext uri="{BB962C8B-B14F-4D97-AF65-F5344CB8AC3E}">
        <p14:creationId xmlns:p14="http://schemas.microsoft.com/office/powerpoint/2010/main" val="69556529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4" name="页脚占位符 3"/>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5" name="灯片编号占位符 4"/>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2982834D-FB12-4EBF-BF08-4E88C090FF74}" type="slidenum">
              <a:rPr lang="zh-CN" altLang="zh-CN">
                <a:solidFill>
                  <a:srgbClr val="47494B"/>
                </a:solidFill>
              </a:rPr>
              <a:pPr>
                <a:defRPr/>
              </a:pPr>
              <a:t>‹#›</a:t>
            </a:fld>
            <a:endParaRPr lang="zh-CN" altLang="zh-CN" dirty="0">
              <a:solidFill>
                <a:srgbClr val="47494B"/>
              </a:solidFill>
            </a:endParaRPr>
          </a:p>
        </p:txBody>
      </p:sp>
    </p:spTree>
    <p:extLst>
      <p:ext uri="{BB962C8B-B14F-4D97-AF65-F5344CB8AC3E}">
        <p14:creationId xmlns:p14="http://schemas.microsoft.com/office/powerpoint/2010/main" val="417280465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4" name="页脚占位符 3"/>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5" name="灯片编号占位符 4"/>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FFE7305B-85DF-4478-8B8A-6EEAEF9667C1}" type="slidenum">
              <a:rPr lang="zh-CN" altLang="zh-CN">
                <a:solidFill>
                  <a:srgbClr val="47494B"/>
                </a:solidFill>
              </a:rPr>
              <a:pPr>
                <a:defRPr/>
              </a:pPr>
              <a:t>‹#›</a:t>
            </a:fld>
            <a:endParaRPr lang="zh-CN" altLang="zh-CN" dirty="0">
              <a:solidFill>
                <a:srgbClr val="47494B"/>
              </a:solidFill>
            </a:endParaRPr>
          </a:p>
        </p:txBody>
      </p:sp>
    </p:spTree>
    <p:extLst>
      <p:ext uri="{BB962C8B-B14F-4D97-AF65-F5344CB8AC3E}">
        <p14:creationId xmlns:p14="http://schemas.microsoft.com/office/powerpoint/2010/main" val="4105670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4" name="页脚占位符 3"/>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5" name="灯片编号占位符 4"/>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C7B78A7F-EC0A-4938-8CA2-460132A91A85}" type="slidenum">
              <a:rPr lang="zh-CN" altLang="zh-CN">
                <a:solidFill>
                  <a:srgbClr val="47494B"/>
                </a:solidFill>
              </a:rPr>
              <a:pPr>
                <a:defRPr/>
              </a:pPr>
              <a:t>‹#›</a:t>
            </a:fld>
            <a:endParaRPr lang="zh-CN" altLang="zh-CN" dirty="0">
              <a:solidFill>
                <a:srgbClr val="47494B"/>
              </a:solidFill>
            </a:endParaRPr>
          </a:p>
        </p:txBody>
      </p:sp>
    </p:spTree>
    <p:extLst>
      <p:ext uri="{BB962C8B-B14F-4D97-AF65-F5344CB8AC3E}">
        <p14:creationId xmlns:p14="http://schemas.microsoft.com/office/powerpoint/2010/main" val="1630782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4" name="页脚占位符 3"/>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5" name="灯片编号占位符 4"/>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98DD22E6-FB54-4CD1-8F3A-5EAD269F07B1}" type="slidenum">
              <a:rPr lang="zh-CN" altLang="zh-CN">
                <a:solidFill>
                  <a:srgbClr val="47494B"/>
                </a:solidFill>
              </a:rPr>
              <a:pPr>
                <a:defRPr/>
              </a:pPr>
              <a:t>‹#›</a:t>
            </a:fld>
            <a:endParaRPr lang="zh-CN" altLang="zh-CN" dirty="0">
              <a:solidFill>
                <a:srgbClr val="47494B"/>
              </a:solidFill>
            </a:endParaRPr>
          </a:p>
        </p:txBody>
      </p:sp>
    </p:spTree>
    <p:extLst>
      <p:ext uri="{BB962C8B-B14F-4D97-AF65-F5344CB8AC3E}">
        <p14:creationId xmlns:p14="http://schemas.microsoft.com/office/powerpoint/2010/main" val="893917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en-US" dirty="0"/>
          </a:p>
        </p:txBody>
      </p:sp>
      <p:sp>
        <p:nvSpPr>
          <p:cNvPr id="3" name="KSO_BC1"/>
          <p:cNvSpPr>
            <a:spLocks noGrp="1"/>
          </p:cNvSpPr>
          <p:nvPr>
            <p:ph idx="1"/>
          </p:nvPr>
        </p:nvSpPr>
        <p:spPr>
          <a:xfrm>
            <a:off x="339725" y="1044575"/>
            <a:ext cx="8361363" cy="5192713"/>
          </a:xfrm>
          <a:prstGeom prst="rect">
            <a:avLst/>
          </a:prstGeom>
        </p:spPr>
        <p:txBody>
          <a:bodyPr/>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5"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6"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A5355835-FDAF-4410-B11B-A293EB17999E}" type="slidenum">
              <a:rPr lang="zh-CN" altLang="zh-CN">
                <a:solidFill>
                  <a:srgbClr val="47494B"/>
                </a:solidFill>
              </a:rPr>
              <a:pPr>
                <a:defRPr/>
              </a:pPr>
              <a:t>‹#›</a:t>
            </a:fld>
            <a:endParaRPr lang="zh-CN" altLang="zh-CN">
              <a:solidFill>
                <a:srgbClr val="47494B"/>
              </a:solidFill>
            </a:endParaRPr>
          </a:p>
        </p:txBody>
      </p:sp>
    </p:spTree>
    <p:extLst>
      <p:ext uri="{BB962C8B-B14F-4D97-AF65-F5344CB8AC3E}">
        <p14:creationId xmlns:p14="http://schemas.microsoft.com/office/powerpoint/2010/main" val="98413195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1"/>
            <a:ext cx="2133600" cy="365125"/>
          </a:xfrm>
          <a:prstGeom prst="rect">
            <a:avLst/>
          </a:prstGeom>
        </p:spPr>
        <p:txBody>
          <a:bodyPr/>
          <a:lstStyle/>
          <a:p>
            <a:pPr>
              <a:defRPr/>
            </a:pPr>
            <a:fld id="{DA1D5B13-C514-480A-8697-970147E286FD}" type="datetimeFigureOut">
              <a:rPr lang="zh-CN" altLang="en-US" smtClean="0">
                <a:solidFill>
                  <a:srgbClr val="47494B">
                    <a:tint val="75000"/>
                  </a:srgbClr>
                </a:solidFill>
              </a:rPr>
              <a:pPr>
                <a:defRPr/>
              </a:pPr>
              <a:t>2014/12/2</a:t>
            </a:fld>
            <a:endParaRPr lang="zh-CN" altLang="en-US">
              <a:solidFill>
                <a:srgbClr val="47494B">
                  <a:tint val="75000"/>
                </a:srgbClr>
              </a:solidFill>
            </a:endParaRPr>
          </a:p>
        </p:txBody>
      </p:sp>
      <p:sp>
        <p:nvSpPr>
          <p:cNvPr id="4" name="页脚占位符 3"/>
          <p:cNvSpPr>
            <a:spLocks noGrp="1"/>
          </p:cNvSpPr>
          <p:nvPr>
            <p:ph type="ftr" sz="quarter" idx="11"/>
          </p:nvPr>
        </p:nvSpPr>
        <p:spPr>
          <a:xfrm>
            <a:off x="2667000" y="6356351"/>
            <a:ext cx="3352800" cy="365125"/>
          </a:xfrm>
          <a:prstGeom prst="rect">
            <a:avLst/>
          </a:prstGeom>
        </p:spPr>
        <p:txBody>
          <a:bodyPr/>
          <a:lstStyle/>
          <a:p>
            <a:pPr>
              <a:defRPr/>
            </a:pPr>
            <a:endParaRPr lang="zh-CN" altLang="en-US">
              <a:solidFill>
                <a:srgbClr val="47494B"/>
              </a:solidFill>
            </a:endParaRPr>
          </a:p>
        </p:txBody>
      </p:sp>
      <p:sp>
        <p:nvSpPr>
          <p:cNvPr id="5" name="灯片编号占位符 4"/>
          <p:cNvSpPr>
            <a:spLocks noGrp="1"/>
          </p:cNvSpPr>
          <p:nvPr>
            <p:ph type="sldNum" sz="quarter" idx="12"/>
          </p:nvPr>
        </p:nvSpPr>
        <p:spPr>
          <a:xfrm>
            <a:off x="7924800" y="6356351"/>
            <a:ext cx="762000" cy="365125"/>
          </a:xfrm>
          <a:prstGeom prst="rect">
            <a:avLst/>
          </a:prstGeom>
        </p:spPr>
        <p:txBody>
          <a:bodyPr/>
          <a:lstStyle/>
          <a:p>
            <a:pPr>
              <a:defRPr/>
            </a:pPr>
            <a:fld id="{539C571D-E982-4FBA-8CED-C254C6085166}" type="slidenum">
              <a:rPr lang="zh-CN" altLang="en-US" smtClean="0">
                <a:solidFill>
                  <a:srgbClr val="47494B"/>
                </a:solidFill>
              </a:rPr>
              <a:pPr>
                <a:defRPr/>
              </a:pPr>
              <a:t>‹#›</a:t>
            </a:fld>
            <a:endParaRPr lang="zh-CN" altLang="en-US">
              <a:solidFill>
                <a:srgbClr val="47494B"/>
              </a:solidFill>
            </a:endParaRPr>
          </a:p>
        </p:txBody>
      </p:sp>
    </p:spTree>
    <p:extLst>
      <p:ext uri="{BB962C8B-B14F-4D97-AF65-F5344CB8AC3E}">
        <p14:creationId xmlns:p14="http://schemas.microsoft.com/office/powerpoint/2010/main" val="78385452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1"/>
            <a:ext cx="2133600" cy="365125"/>
          </a:xfrm>
          <a:prstGeom prst="rect">
            <a:avLst/>
          </a:prstGeom>
        </p:spPr>
        <p:txBody>
          <a:bodyPr/>
          <a:lstStyle/>
          <a:p>
            <a:pPr>
              <a:defRPr/>
            </a:pPr>
            <a:fld id="{DA1D5B13-C514-480A-8697-970147E286FD}" type="datetimeFigureOut">
              <a:rPr lang="zh-CN" altLang="en-US" smtClean="0">
                <a:solidFill>
                  <a:srgbClr val="47494B">
                    <a:tint val="75000"/>
                  </a:srgbClr>
                </a:solidFill>
              </a:rPr>
              <a:pPr>
                <a:defRPr/>
              </a:pPr>
              <a:t>2014/12/2</a:t>
            </a:fld>
            <a:endParaRPr lang="zh-CN" altLang="en-US">
              <a:solidFill>
                <a:srgbClr val="47494B">
                  <a:tint val="75000"/>
                </a:srgbClr>
              </a:solidFill>
            </a:endParaRPr>
          </a:p>
        </p:txBody>
      </p:sp>
      <p:sp>
        <p:nvSpPr>
          <p:cNvPr id="4" name="页脚占位符 3"/>
          <p:cNvSpPr>
            <a:spLocks noGrp="1"/>
          </p:cNvSpPr>
          <p:nvPr>
            <p:ph type="ftr" sz="quarter" idx="11"/>
          </p:nvPr>
        </p:nvSpPr>
        <p:spPr>
          <a:xfrm>
            <a:off x="2667000" y="6356351"/>
            <a:ext cx="3352800" cy="365125"/>
          </a:xfrm>
          <a:prstGeom prst="rect">
            <a:avLst/>
          </a:prstGeom>
        </p:spPr>
        <p:txBody>
          <a:bodyPr/>
          <a:lstStyle/>
          <a:p>
            <a:pPr>
              <a:defRPr/>
            </a:pPr>
            <a:endParaRPr lang="zh-CN" altLang="en-US">
              <a:solidFill>
                <a:srgbClr val="47494B"/>
              </a:solidFill>
            </a:endParaRPr>
          </a:p>
        </p:txBody>
      </p:sp>
      <p:sp>
        <p:nvSpPr>
          <p:cNvPr id="5" name="灯片编号占位符 4"/>
          <p:cNvSpPr>
            <a:spLocks noGrp="1"/>
          </p:cNvSpPr>
          <p:nvPr>
            <p:ph type="sldNum" sz="quarter" idx="12"/>
          </p:nvPr>
        </p:nvSpPr>
        <p:spPr>
          <a:xfrm>
            <a:off x="7924800" y="6356351"/>
            <a:ext cx="762000" cy="365125"/>
          </a:xfrm>
          <a:prstGeom prst="rect">
            <a:avLst/>
          </a:prstGeom>
        </p:spPr>
        <p:txBody>
          <a:bodyPr/>
          <a:lstStyle/>
          <a:p>
            <a:pPr>
              <a:defRPr/>
            </a:pPr>
            <a:fld id="{539C571D-E982-4FBA-8CED-C254C6085166}" type="slidenum">
              <a:rPr lang="zh-CN" altLang="en-US" smtClean="0">
                <a:solidFill>
                  <a:srgbClr val="47494B"/>
                </a:solidFill>
              </a:rPr>
              <a:pPr>
                <a:defRPr/>
              </a:pPr>
              <a:t>‹#›</a:t>
            </a:fld>
            <a:endParaRPr lang="zh-CN" altLang="en-US">
              <a:solidFill>
                <a:srgbClr val="47494B"/>
              </a:solidFill>
            </a:endParaRPr>
          </a:p>
        </p:txBody>
      </p:sp>
    </p:spTree>
    <p:extLst>
      <p:ext uri="{BB962C8B-B14F-4D97-AF65-F5344CB8AC3E}">
        <p14:creationId xmlns:p14="http://schemas.microsoft.com/office/powerpoint/2010/main" val="391983394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1"/>
            <a:ext cx="2133600" cy="365125"/>
          </a:xfrm>
          <a:prstGeom prst="rect">
            <a:avLst/>
          </a:prstGeom>
        </p:spPr>
        <p:txBody>
          <a:bodyPr/>
          <a:lstStyle/>
          <a:p>
            <a:pPr>
              <a:defRPr/>
            </a:pPr>
            <a:fld id="{DA1D5B13-C514-480A-8697-970147E286FD}" type="datetimeFigureOut">
              <a:rPr lang="zh-CN" altLang="en-US" smtClean="0">
                <a:solidFill>
                  <a:srgbClr val="47494B">
                    <a:tint val="75000"/>
                  </a:srgbClr>
                </a:solidFill>
              </a:rPr>
              <a:pPr>
                <a:defRPr/>
              </a:pPr>
              <a:t>2014/12/2</a:t>
            </a:fld>
            <a:endParaRPr lang="zh-CN" altLang="en-US">
              <a:solidFill>
                <a:srgbClr val="47494B">
                  <a:tint val="75000"/>
                </a:srgbClr>
              </a:solidFill>
            </a:endParaRPr>
          </a:p>
        </p:txBody>
      </p:sp>
      <p:sp>
        <p:nvSpPr>
          <p:cNvPr id="4" name="页脚占位符 3"/>
          <p:cNvSpPr>
            <a:spLocks noGrp="1"/>
          </p:cNvSpPr>
          <p:nvPr>
            <p:ph type="ftr" sz="quarter" idx="11"/>
          </p:nvPr>
        </p:nvSpPr>
        <p:spPr>
          <a:xfrm>
            <a:off x="2667000" y="6356351"/>
            <a:ext cx="3352800" cy="365125"/>
          </a:xfrm>
          <a:prstGeom prst="rect">
            <a:avLst/>
          </a:prstGeom>
        </p:spPr>
        <p:txBody>
          <a:bodyPr/>
          <a:lstStyle/>
          <a:p>
            <a:pPr>
              <a:defRPr/>
            </a:pPr>
            <a:endParaRPr lang="zh-CN" altLang="en-US">
              <a:solidFill>
                <a:srgbClr val="47494B"/>
              </a:solidFill>
            </a:endParaRPr>
          </a:p>
        </p:txBody>
      </p:sp>
      <p:sp>
        <p:nvSpPr>
          <p:cNvPr id="5" name="灯片编号占位符 4"/>
          <p:cNvSpPr>
            <a:spLocks noGrp="1"/>
          </p:cNvSpPr>
          <p:nvPr>
            <p:ph type="sldNum" sz="quarter" idx="12"/>
          </p:nvPr>
        </p:nvSpPr>
        <p:spPr>
          <a:xfrm>
            <a:off x="7924800" y="6356351"/>
            <a:ext cx="762000" cy="365125"/>
          </a:xfrm>
          <a:prstGeom prst="rect">
            <a:avLst/>
          </a:prstGeom>
        </p:spPr>
        <p:txBody>
          <a:bodyPr/>
          <a:lstStyle/>
          <a:p>
            <a:pPr>
              <a:defRPr/>
            </a:pPr>
            <a:fld id="{539C571D-E982-4FBA-8CED-C254C6085166}" type="slidenum">
              <a:rPr lang="zh-CN" altLang="en-US" smtClean="0">
                <a:solidFill>
                  <a:srgbClr val="47494B"/>
                </a:solidFill>
              </a:rPr>
              <a:pPr>
                <a:defRPr/>
              </a:pPr>
              <a:t>‹#›</a:t>
            </a:fld>
            <a:endParaRPr lang="zh-CN" altLang="en-US">
              <a:solidFill>
                <a:srgbClr val="47494B"/>
              </a:solidFill>
            </a:endParaRPr>
          </a:p>
        </p:txBody>
      </p:sp>
    </p:spTree>
    <p:extLst>
      <p:ext uri="{BB962C8B-B14F-4D97-AF65-F5344CB8AC3E}">
        <p14:creationId xmlns:p14="http://schemas.microsoft.com/office/powerpoint/2010/main" val="184116294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1"/>
            <a:ext cx="2133600" cy="365125"/>
          </a:xfrm>
          <a:prstGeom prst="rect">
            <a:avLst/>
          </a:prstGeom>
        </p:spPr>
        <p:txBody>
          <a:bodyPr/>
          <a:lstStyle/>
          <a:p>
            <a:pPr>
              <a:defRPr/>
            </a:pPr>
            <a:fld id="{DA1D5B13-C514-480A-8697-970147E286FD}" type="datetimeFigureOut">
              <a:rPr lang="zh-CN" altLang="en-US" smtClean="0">
                <a:solidFill>
                  <a:srgbClr val="47494B">
                    <a:tint val="75000"/>
                  </a:srgbClr>
                </a:solidFill>
              </a:rPr>
              <a:pPr>
                <a:defRPr/>
              </a:pPr>
              <a:t>2014/12/2</a:t>
            </a:fld>
            <a:endParaRPr lang="zh-CN" altLang="en-US">
              <a:solidFill>
                <a:srgbClr val="47494B">
                  <a:tint val="75000"/>
                </a:srgbClr>
              </a:solidFill>
            </a:endParaRPr>
          </a:p>
        </p:txBody>
      </p:sp>
      <p:sp>
        <p:nvSpPr>
          <p:cNvPr id="4" name="页脚占位符 3"/>
          <p:cNvSpPr>
            <a:spLocks noGrp="1"/>
          </p:cNvSpPr>
          <p:nvPr>
            <p:ph type="ftr" sz="quarter" idx="11"/>
          </p:nvPr>
        </p:nvSpPr>
        <p:spPr>
          <a:xfrm>
            <a:off x="2667000" y="6356351"/>
            <a:ext cx="3352800" cy="365125"/>
          </a:xfrm>
          <a:prstGeom prst="rect">
            <a:avLst/>
          </a:prstGeom>
        </p:spPr>
        <p:txBody>
          <a:bodyPr/>
          <a:lstStyle/>
          <a:p>
            <a:pPr>
              <a:defRPr/>
            </a:pPr>
            <a:endParaRPr lang="zh-CN" altLang="en-US">
              <a:solidFill>
                <a:srgbClr val="47494B"/>
              </a:solidFill>
            </a:endParaRPr>
          </a:p>
        </p:txBody>
      </p:sp>
      <p:sp>
        <p:nvSpPr>
          <p:cNvPr id="5" name="灯片编号占位符 4"/>
          <p:cNvSpPr>
            <a:spLocks noGrp="1"/>
          </p:cNvSpPr>
          <p:nvPr>
            <p:ph type="sldNum" sz="quarter" idx="12"/>
          </p:nvPr>
        </p:nvSpPr>
        <p:spPr>
          <a:xfrm>
            <a:off x="7924800" y="6356351"/>
            <a:ext cx="762000" cy="365125"/>
          </a:xfrm>
          <a:prstGeom prst="rect">
            <a:avLst/>
          </a:prstGeom>
        </p:spPr>
        <p:txBody>
          <a:bodyPr/>
          <a:lstStyle/>
          <a:p>
            <a:pPr>
              <a:defRPr/>
            </a:pPr>
            <a:fld id="{539C571D-E982-4FBA-8CED-C254C6085166}" type="slidenum">
              <a:rPr lang="zh-CN" altLang="en-US" smtClean="0">
                <a:solidFill>
                  <a:srgbClr val="47494B"/>
                </a:solidFill>
              </a:rPr>
              <a:pPr>
                <a:defRPr/>
              </a:pPr>
              <a:t>‹#›</a:t>
            </a:fld>
            <a:endParaRPr lang="zh-CN" altLang="en-US">
              <a:solidFill>
                <a:srgbClr val="47494B"/>
              </a:solidFill>
            </a:endParaRPr>
          </a:p>
        </p:txBody>
      </p:sp>
    </p:spTree>
    <p:extLst>
      <p:ext uri="{BB962C8B-B14F-4D97-AF65-F5344CB8AC3E}">
        <p14:creationId xmlns:p14="http://schemas.microsoft.com/office/powerpoint/2010/main" val="103123574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1"/>
            <a:ext cx="2133600" cy="365125"/>
          </a:xfrm>
          <a:prstGeom prst="rect">
            <a:avLst/>
          </a:prstGeom>
        </p:spPr>
        <p:txBody>
          <a:bodyPr/>
          <a:lstStyle/>
          <a:p>
            <a:pPr>
              <a:defRPr/>
            </a:pPr>
            <a:fld id="{DA1D5B13-C514-480A-8697-970147E286FD}" type="datetimeFigureOut">
              <a:rPr lang="zh-CN" altLang="en-US" smtClean="0">
                <a:solidFill>
                  <a:srgbClr val="47494B">
                    <a:tint val="75000"/>
                  </a:srgbClr>
                </a:solidFill>
              </a:rPr>
              <a:pPr>
                <a:defRPr/>
              </a:pPr>
              <a:t>2014/12/2</a:t>
            </a:fld>
            <a:endParaRPr lang="zh-CN" altLang="en-US">
              <a:solidFill>
                <a:srgbClr val="47494B">
                  <a:tint val="75000"/>
                </a:srgbClr>
              </a:solidFill>
            </a:endParaRPr>
          </a:p>
        </p:txBody>
      </p:sp>
      <p:sp>
        <p:nvSpPr>
          <p:cNvPr id="4" name="页脚占位符 3"/>
          <p:cNvSpPr>
            <a:spLocks noGrp="1"/>
          </p:cNvSpPr>
          <p:nvPr>
            <p:ph type="ftr" sz="quarter" idx="11"/>
          </p:nvPr>
        </p:nvSpPr>
        <p:spPr>
          <a:xfrm>
            <a:off x="2667000" y="6356351"/>
            <a:ext cx="3352800" cy="365125"/>
          </a:xfrm>
          <a:prstGeom prst="rect">
            <a:avLst/>
          </a:prstGeom>
        </p:spPr>
        <p:txBody>
          <a:bodyPr/>
          <a:lstStyle/>
          <a:p>
            <a:pPr>
              <a:defRPr/>
            </a:pPr>
            <a:endParaRPr lang="zh-CN" altLang="en-US">
              <a:solidFill>
                <a:srgbClr val="47494B"/>
              </a:solidFill>
            </a:endParaRPr>
          </a:p>
        </p:txBody>
      </p:sp>
      <p:sp>
        <p:nvSpPr>
          <p:cNvPr id="5" name="灯片编号占位符 4"/>
          <p:cNvSpPr>
            <a:spLocks noGrp="1"/>
          </p:cNvSpPr>
          <p:nvPr>
            <p:ph type="sldNum" sz="quarter" idx="12"/>
          </p:nvPr>
        </p:nvSpPr>
        <p:spPr>
          <a:xfrm>
            <a:off x="7924800" y="6356351"/>
            <a:ext cx="762000" cy="365125"/>
          </a:xfrm>
          <a:prstGeom prst="rect">
            <a:avLst/>
          </a:prstGeom>
        </p:spPr>
        <p:txBody>
          <a:bodyPr/>
          <a:lstStyle/>
          <a:p>
            <a:pPr>
              <a:defRPr/>
            </a:pPr>
            <a:fld id="{539C571D-E982-4FBA-8CED-C254C6085166}" type="slidenum">
              <a:rPr lang="zh-CN" altLang="en-US" smtClean="0">
                <a:solidFill>
                  <a:srgbClr val="47494B"/>
                </a:solidFill>
              </a:rPr>
              <a:pPr>
                <a:defRPr/>
              </a:pPr>
              <a:t>‹#›</a:t>
            </a:fld>
            <a:endParaRPr lang="zh-CN" altLang="en-US">
              <a:solidFill>
                <a:srgbClr val="47494B"/>
              </a:solidFill>
            </a:endParaRPr>
          </a:p>
        </p:txBody>
      </p:sp>
    </p:spTree>
    <p:extLst>
      <p:ext uri="{BB962C8B-B14F-4D97-AF65-F5344CB8AC3E}">
        <p14:creationId xmlns:p14="http://schemas.microsoft.com/office/powerpoint/2010/main" val="358351899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1"/>
            <a:ext cx="2133600" cy="365125"/>
          </a:xfrm>
          <a:prstGeom prst="rect">
            <a:avLst/>
          </a:prstGeom>
        </p:spPr>
        <p:txBody>
          <a:bodyPr/>
          <a:lstStyle/>
          <a:p>
            <a:pPr>
              <a:defRPr/>
            </a:pPr>
            <a:fld id="{DA1D5B13-C514-480A-8697-970147E286FD}" type="datetimeFigureOut">
              <a:rPr lang="zh-CN" altLang="en-US" smtClean="0">
                <a:solidFill>
                  <a:srgbClr val="47494B">
                    <a:tint val="75000"/>
                  </a:srgbClr>
                </a:solidFill>
              </a:rPr>
              <a:pPr>
                <a:defRPr/>
              </a:pPr>
              <a:t>2014/12/2</a:t>
            </a:fld>
            <a:endParaRPr lang="zh-CN" altLang="en-US">
              <a:solidFill>
                <a:srgbClr val="47494B">
                  <a:tint val="75000"/>
                </a:srgbClr>
              </a:solidFill>
            </a:endParaRPr>
          </a:p>
        </p:txBody>
      </p:sp>
      <p:sp>
        <p:nvSpPr>
          <p:cNvPr id="4" name="页脚占位符 3"/>
          <p:cNvSpPr>
            <a:spLocks noGrp="1"/>
          </p:cNvSpPr>
          <p:nvPr>
            <p:ph type="ftr" sz="quarter" idx="11"/>
          </p:nvPr>
        </p:nvSpPr>
        <p:spPr>
          <a:xfrm>
            <a:off x="2667000" y="6356351"/>
            <a:ext cx="3352800" cy="365125"/>
          </a:xfrm>
          <a:prstGeom prst="rect">
            <a:avLst/>
          </a:prstGeom>
        </p:spPr>
        <p:txBody>
          <a:bodyPr/>
          <a:lstStyle/>
          <a:p>
            <a:pPr>
              <a:defRPr/>
            </a:pPr>
            <a:endParaRPr lang="zh-CN" altLang="en-US">
              <a:solidFill>
                <a:srgbClr val="47494B"/>
              </a:solidFill>
            </a:endParaRPr>
          </a:p>
        </p:txBody>
      </p:sp>
      <p:sp>
        <p:nvSpPr>
          <p:cNvPr id="5" name="灯片编号占位符 4"/>
          <p:cNvSpPr>
            <a:spLocks noGrp="1"/>
          </p:cNvSpPr>
          <p:nvPr>
            <p:ph type="sldNum" sz="quarter" idx="12"/>
          </p:nvPr>
        </p:nvSpPr>
        <p:spPr>
          <a:xfrm>
            <a:off x="7924800" y="6356351"/>
            <a:ext cx="762000" cy="365125"/>
          </a:xfrm>
          <a:prstGeom prst="rect">
            <a:avLst/>
          </a:prstGeom>
        </p:spPr>
        <p:txBody>
          <a:bodyPr/>
          <a:lstStyle/>
          <a:p>
            <a:pPr>
              <a:defRPr/>
            </a:pPr>
            <a:fld id="{539C571D-E982-4FBA-8CED-C254C6085166}" type="slidenum">
              <a:rPr lang="zh-CN" altLang="en-US" smtClean="0">
                <a:solidFill>
                  <a:srgbClr val="47494B"/>
                </a:solidFill>
              </a:rPr>
              <a:pPr>
                <a:defRPr/>
              </a:pPr>
              <a:t>‹#›</a:t>
            </a:fld>
            <a:endParaRPr lang="zh-CN" altLang="en-US">
              <a:solidFill>
                <a:srgbClr val="47494B"/>
              </a:solidFill>
            </a:endParaRPr>
          </a:p>
        </p:txBody>
      </p:sp>
    </p:spTree>
    <p:extLst>
      <p:ext uri="{BB962C8B-B14F-4D97-AF65-F5344CB8AC3E}">
        <p14:creationId xmlns:p14="http://schemas.microsoft.com/office/powerpoint/2010/main" val="390770886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1"/>
            <a:ext cx="2133600" cy="365125"/>
          </a:xfrm>
          <a:prstGeom prst="rect">
            <a:avLst/>
          </a:prstGeom>
        </p:spPr>
        <p:txBody>
          <a:bodyPr/>
          <a:lstStyle/>
          <a:p>
            <a:pPr>
              <a:defRPr/>
            </a:pPr>
            <a:fld id="{DA1D5B13-C514-480A-8697-970147E286FD}" type="datetimeFigureOut">
              <a:rPr lang="zh-CN" altLang="en-US" smtClean="0">
                <a:solidFill>
                  <a:srgbClr val="47494B">
                    <a:tint val="75000"/>
                  </a:srgbClr>
                </a:solidFill>
              </a:rPr>
              <a:pPr>
                <a:defRPr/>
              </a:pPr>
              <a:t>2014/12/2</a:t>
            </a:fld>
            <a:endParaRPr lang="zh-CN" altLang="en-US">
              <a:solidFill>
                <a:srgbClr val="47494B">
                  <a:tint val="75000"/>
                </a:srgbClr>
              </a:solidFill>
            </a:endParaRPr>
          </a:p>
        </p:txBody>
      </p:sp>
      <p:sp>
        <p:nvSpPr>
          <p:cNvPr id="4" name="页脚占位符 3"/>
          <p:cNvSpPr>
            <a:spLocks noGrp="1"/>
          </p:cNvSpPr>
          <p:nvPr>
            <p:ph type="ftr" sz="quarter" idx="11"/>
          </p:nvPr>
        </p:nvSpPr>
        <p:spPr>
          <a:xfrm>
            <a:off x="2667000" y="6356351"/>
            <a:ext cx="3352800" cy="365125"/>
          </a:xfrm>
          <a:prstGeom prst="rect">
            <a:avLst/>
          </a:prstGeom>
        </p:spPr>
        <p:txBody>
          <a:bodyPr/>
          <a:lstStyle/>
          <a:p>
            <a:pPr>
              <a:defRPr/>
            </a:pPr>
            <a:endParaRPr lang="zh-CN" altLang="en-US">
              <a:solidFill>
                <a:srgbClr val="47494B"/>
              </a:solidFill>
            </a:endParaRPr>
          </a:p>
        </p:txBody>
      </p:sp>
      <p:sp>
        <p:nvSpPr>
          <p:cNvPr id="5" name="灯片编号占位符 4"/>
          <p:cNvSpPr>
            <a:spLocks noGrp="1"/>
          </p:cNvSpPr>
          <p:nvPr>
            <p:ph type="sldNum" sz="quarter" idx="12"/>
          </p:nvPr>
        </p:nvSpPr>
        <p:spPr>
          <a:xfrm>
            <a:off x="7924800" y="6356351"/>
            <a:ext cx="762000" cy="365125"/>
          </a:xfrm>
          <a:prstGeom prst="rect">
            <a:avLst/>
          </a:prstGeom>
        </p:spPr>
        <p:txBody>
          <a:bodyPr/>
          <a:lstStyle/>
          <a:p>
            <a:pPr>
              <a:defRPr/>
            </a:pPr>
            <a:fld id="{539C571D-E982-4FBA-8CED-C254C6085166}" type="slidenum">
              <a:rPr lang="zh-CN" altLang="en-US" smtClean="0">
                <a:solidFill>
                  <a:srgbClr val="47494B"/>
                </a:solidFill>
              </a:rPr>
              <a:pPr>
                <a:defRPr/>
              </a:pPr>
              <a:t>‹#›</a:t>
            </a:fld>
            <a:endParaRPr lang="zh-CN" altLang="en-US">
              <a:solidFill>
                <a:srgbClr val="47494B"/>
              </a:solidFill>
            </a:endParaRPr>
          </a:p>
        </p:txBody>
      </p:sp>
    </p:spTree>
    <p:extLst>
      <p:ext uri="{BB962C8B-B14F-4D97-AF65-F5344CB8AC3E}">
        <p14:creationId xmlns:p14="http://schemas.microsoft.com/office/powerpoint/2010/main" val="42370517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1"/>
            <a:ext cx="2133600" cy="365125"/>
          </a:xfrm>
          <a:prstGeom prst="rect">
            <a:avLst/>
          </a:prstGeom>
        </p:spPr>
        <p:txBody>
          <a:bodyPr/>
          <a:lstStyle/>
          <a:p>
            <a:pPr>
              <a:defRPr/>
            </a:pPr>
            <a:fld id="{DA1D5B13-C514-480A-8697-970147E286FD}" type="datetimeFigureOut">
              <a:rPr lang="zh-CN" altLang="en-US" smtClean="0">
                <a:solidFill>
                  <a:srgbClr val="47494B">
                    <a:tint val="75000"/>
                  </a:srgbClr>
                </a:solidFill>
              </a:rPr>
              <a:pPr>
                <a:defRPr/>
              </a:pPr>
              <a:t>2014/12/2</a:t>
            </a:fld>
            <a:endParaRPr lang="zh-CN" altLang="en-US">
              <a:solidFill>
                <a:srgbClr val="47494B">
                  <a:tint val="75000"/>
                </a:srgbClr>
              </a:solidFill>
            </a:endParaRPr>
          </a:p>
        </p:txBody>
      </p:sp>
      <p:sp>
        <p:nvSpPr>
          <p:cNvPr id="4" name="页脚占位符 3"/>
          <p:cNvSpPr>
            <a:spLocks noGrp="1"/>
          </p:cNvSpPr>
          <p:nvPr>
            <p:ph type="ftr" sz="quarter" idx="11"/>
          </p:nvPr>
        </p:nvSpPr>
        <p:spPr>
          <a:xfrm>
            <a:off x="2667000" y="6356351"/>
            <a:ext cx="3352800" cy="365125"/>
          </a:xfrm>
          <a:prstGeom prst="rect">
            <a:avLst/>
          </a:prstGeom>
        </p:spPr>
        <p:txBody>
          <a:bodyPr/>
          <a:lstStyle/>
          <a:p>
            <a:pPr>
              <a:defRPr/>
            </a:pPr>
            <a:endParaRPr lang="zh-CN" altLang="en-US">
              <a:solidFill>
                <a:srgbClr val="47494B"/>
              </a:solidFill>
            </a:endParaRPr>
          </a:p>
        </p:txBody>
      </p:sp>
      <p:sp>
        <p:nvSpPr>
          <p:cNvPr id="5" name="灯片编号占位符 4"/>
          <p:cNvSpPr>
            <a:spLocks noGrp="1"/>
          </p:cNvSpPr>
          <p:nvPr>
            <p:ph type="sldNum" sz="quarter" idx="12"/>
          </p:nvPr>
        </p:nvSpPr>
        <p:spPr>
          <a:xfrm>
            <a:off x="7924800" y="6356351"/>
            <a:ext cx="762000" cy="365125"/>
          </a:xfrm>
          <a:prstGeom prst="rect">
            <a:avLst/>
          </a:prstGeom>
        </p:spPr>
        <p:txBody>
          <a:bodyPr/>
          <a:lstStyle/>
          <a:p>
            <a:pPr>
              <a:defRPr/>
            </a:pPr>
            <a:fld id="{539C571D-E982-4FBA-8CED-C254C6085166}" type="slidenum">
              <a:rPr lang="zh-CN" altLang="en-US" smtClean="0">
                <a:solidFill>
                  <a:srgbClr val="47494B"/>
                </a:solidFill>
              </a:rPr>
              <a:pPr>
                <a:defRPr/>
              </a:pPr>
              <a:t>‹#›</a:t>
            </a:fld>
            <a:endParaRPr lang="zh-CN" altLang="en-US">
              <a:solidFill>
                <a:srgbClr val="47494B"/>
              </a:solidFill>
            </a:endParaRPr>
          </a:p>
        </p:txBody>
      </p:sp>
    </p:spTree>
    <p:extLst>
      <p:ext uri="{BB962C8B-B14F-4D97-AF65-F5344CB8AC3E}">
        <p14:creationId xmlns:p14="http://schemas.microsoft.com/office/powerpoint/2010/main" val="127587727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1"/>
            <a:ext cx="2133600" cy="365125"/>
          </a:xfrm>
          <a:prstGeom prst="rect">
            <a:avLst/>
          </a:prstGeom>
        </p:spPr>
        <p:txBody>
          <a:bodyPr/>
          <a:lstStyle/>
          <a:p>
            <a:pPr>
              <a:defRPr/>
            </a:pPr>
            <a:fld id="{DA1D5B13-C514-480A-8697-970147E286FD}" type="datetimeFigureOut">
              <a:rPr lang="zh-CN" altLang="en-US" smtClean="0"/>
              <a:pPr>
                <a:defRPr/>
              </a:pPr>
              <a:t>2014/12/2</a:t>
            </a:fld>
            <a:endParaRPr lang="zh-CN" altLang="en-US"/>
          </a:p>
        </p:txBody>
      </p:sp>
      <p:sp>
        <p:nvSpPr>
          <p:cNvPr id="4" name="页脚占位符 3"/>
          <p:cNvSpPr>
            <a:spLocks noGrp="1"/>
          </p:cNvSpPr>
          <p:nvPr>
            <p:ph type="ftr" sz="quarter" idx="11"/>
          </p:nvPr>
        </p:nvSpPr>
        <p:spPr>
          <a:xfrm>
            <a:off x="2667000" y="6356351"/>
            <a:ext cx="3352800" cy="365125"/>
          </a:xfrm>
          <a:prstGeom prst="rect">
            <a:avLst/>
          </a:prstGeom>
        </p:spPr>
        <p:txBody>
          <a:bodyPr/>
          <a:lstStyle/>
          <a:p>
            <a:pPr>
              <a:defRPr/>
            </a:pPr>
            <a:endParaRPr lang="zh-CN" altLang="en-US"/>
          </a:p>
        </p:txBody>
      </p:sp>
      <p:sp>
        <p:nvSpPr>
          <p:cNvPr id="5" name="灯片编号占位符 4"/>
          <p:cNvSpPr>
            <a:spLocks noGrp="1"/>
          </p:cNvSpPr>
          <p:nvPr>
            <p:ph type="sldNum" sz="quarter" idx="12"/>
          </p:nvPr>
        </p:nvSpPr>
        <p:spPr>
          <a:xfrm>
            <a:off x="7924800" y="6356351"/>
            <a:ext cx="762000" cy="365125"/>
          </a:xfrm>
          <a:prstGeom prst="rect">
            <a:avLst/>
          </a:prstGeom>
        </p:spPr>
        <p:txBody>
          <a:bodyPr/>
          <a:lstStyle/>
          <a:p>
            <a:pPr>
              <a:defRPr/>
            </a:pPr>
            <a:fld id="{539C571D-E982-4FBA-8CED-C254C6085166}" type="slidenum">
              <a:rPr lang="zh-CN" altLang="en-US" smtClean="0"/>
              <a:pPr>
                <a:defRPr/>
              </a:pPr>
              <a:t>‹#›</a:t>
            </a:fld>
            <a:endParaRPr lang="zh-CN" altLang="en-US"/>
          </a:p>
        </p:txBody>
      </p:sp>
    </p:spTree>
    <p:extLst>
      <p:ext uri="{BB962C8B-B14F-4D97-AF65-F5344CB8AC3E}">
        <p14:creationId xmlns:p14="http://schemas.microsoft.com/office/powerpoint/2010/main" val="14380599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31999"/>
            <a:ext cx="5995988" cy="1235075"/>
          </a:xfrm>
          <a:prstGeom prst="rect">
            <a:avLst/>
          </a:prstGeom>
        </p:spPr>
        <p:txBody>
          <a:bodyPr anchor="b">
            <a:normAutofit/>
          </a:bodyPr>
          <a:lstStyle>
            <a:lvl1pPr algn="ctr">
              <a:defRPr sz="3600"/>
            </a:lvl1pPr>
          </a:lstStyle>
          <a:p>
            <a:r>
              <a:rPr lang="zh-CN" altLang="en-US" smtClean="0"/>
              <a:t>单击此处编辑母版标题样式</a:t>
            </a:r>
            <a:endParaRPr lang="en-US" dirty="0"/>
          </a:p>
        </p:txBody>
      </p:sp>
      <p:sp>
        <p:nvSpPr>
          <p:cNvPr id="3" name="KSO_ST2"/>
          <p:cNvSpPr>
            <a:spLocks noGrp="1"/>
          </p:cNvSpPr>
          <p:nvPr>
            <p:ph type="body" idx="1"/>
          </p:nvPr>
        </p:nvSpPr>
        <p:spPr>
          <a:xfrm>
            <a:off x="3043648" y="3294063"/>
            <a:ext cx="3056704" cy="380954"/>
          </a:xfrm>
          <a:prstGeom prst="roundRect">
            <a:avLst>
              <a:gd name="adj" fmla="val 23716"/>
            </a:avLst>
          </a:prstGeom>
          <a:ln w="12700">
            <a:solidFill>
              <a:schemeClr val="accent1"/>
            </a:solidFill>
          </a:ln>
        </p:spPr>
        <p:txBody>
          <a:bodyPr anchor="ctr">
            <a:normAutofit/>
          </a:bodyPr>
          <a:lstStyle>
            <a:lvl1pPr marL="0" indent="0" algn="ctr">
              <a:buNone/>
              <a:defRPr sz="1600">
                <a:solidFill>
                  <a:schemeClr val="tx1">
                    <a:lumMod val="60000"/>
                    <a:lumOff val="4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KSO_FD"/>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5"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6"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3E9FB0E7-EEC2-44D4-91EA-EC8E2146FEC8}" type="slidenum">
              <a:rPr lang="zh-CN" altLang="zh-CN">
                <a:solidFill>
                  <a:srgbClr val="47494B"/>
                </a:solidFill>
              </a:rPr>
              <a:pPr>
                <a:defRPr/>
              </a:pPr>
              <a:t>‹#›</a:t>
            </a:fld>
            <a:endParaRPr lang="zh-CN" altLang="zh-CN">
              <a:solidFill>
                <a:srgbClr val="47494B"/>
              </a:solidFill>
            </a:endParaRPr>
          </a:p>
        </p:txBody>
      </p:sp>
    </p:spTree>
    <p:extLst>
      <p:ext uri="{BB962C8B-B14F-4D97-AF65-F5344CB8AC3E}">
        <p14:creationId xmlns:p14="http://schemas.microsoft.com/office/powerpoint/2010/main" val="6340036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KSO_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31999"/>
            <a:ext cx="5995988" cy="1235075"/>
          </a:xfrm>
          <a:prstGeom prst="rect">
            <a:avLst/>
          </a:prstGeom>
        </p:spPr>
        <p:txBody>
          <a:bodyPr anchor="b">
            <a:normAutofit/>
          </a:bodyPr>
          <a:lstStyle>
            <a:lvl1pPr algn="ctr">
              <a:defRPr sz="3600"/>
            </a:lvl1pPr>
          </a:lstStyle>
          <a:p>
            <a:r>
              <a:rPr lang="zh-CN" altLang="en-US" smtClean="0"/>
              <a:t>单击此处编辑母版标题样式</a:t>
            </a:r>
            <a:endParaRPr lang="en-US" dirty="0"/>
          </a:p>
        </p:txBody>
      </p:sp>
      <p:sp>
        <p:nvSpPr>
          <p:cNvPr id="3" name="KSO_ST2"/>
          <p:cNvSpPr>
            <a:spLocks noGrp="1"/>
          </p:cNvSpPr>
          <p:nvPr>
            <p:ph type="body" idx="1"/>
          </p:nvPr>
        </p:nvSpPr>
        <p:spPr>
          <a:xfrm>
            <a:off x="3043648" y="3294063"/>
            <a:ext cx="3056704" cy="380954"/>
          </a:xfrm>
          <a:prstGeom prst="roundRect">
            <a:avLst>
              <a:gd name="adj" fmla="val 23716"/>
            </a:avLst>
          </a:prstGeom>
          <a:ln w="12700">
            <a:solidFill>
              <a:schemeClr val="accent1"/>
            </a:solidFill>
          </a:ln>
        </p:spPr>
        <p:txBody>
          <a:bodyPr anchor="ctr">
            <a:normAutofit/>
          </a:bodyPr>
          <a:lstStyle>
            <a:lvl1pPr marL="0" indent="0" algn="ctr">
              <a:buNone/>
              <a:defRPr sz="1600">
                <a:solidFill>
                  <a:schemeClr val="tx1">
                    <a:lumMod val="60000"/>
                    <a:lumOff val="4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7" name="文本占位符 7"/>
          <p:cNvSpPr>
            <a:spLocks noGrp="1"/>
          </p:cNvSpPr>
          <p:nvPr>
            <p:ph type="body" sz="quarter" idx="13"/>
          </p:nvPr>
        </p:nvSpPr>
        <p:spPr>
          <a:xfrm>
            <a:off x="9152172" y="-78021"/>
            <a:ext cx="36000" cy="36000"/>
          </a:xfrm>
          <a:prstGeom prst="rect">
            <a:avLst/>
          </a:prstGeom>
        </p:spPr>
        <p:txBody>
          <a:bodyPr>
            <a:normAutofit/>
          </a:bodyPr>
          <a:lstStyle>
            <a:lvl1pPr marL="0" indent="0">
              <a:buNone/>
              <a:defRPr sz="100">
                <a:solidFill>
                  <a:schemeClr val="bg1"/>
                </a:solidFill>
              </a:defRPr>
            </a:lvl1pPr>
          </a:lstStyle>
          <a:p>
            <a:pPr lvl="0"/>
            <a:r>
              <a:rPr lang="zh-CN" altLang="en-US" smtClean="0"/>
              <a:t>单击此处编辑母版文本样式</a:t>
            </a:r>
          </a:p>
        </p:txBody>
      </p:sp>
      <p:sp>
        <p:nvSpPr>
          <p:cNvPr id="5" name="KSO_FD"/>
          <p:cNvSpPr>
            <a:spLocks noGrp="1"/>
          </p:cNvSpPr>
          <p:nvPr>
            <p:ph type="dt" sz="half" idx="14"/>
          </p:nvPr>
        </p:nvSpPr>
        <p:spPr/>
        <p:txBody>
          <a:bodyPr/>
          <a:lstStyle>
            <a:lvl1pPr>
              <a:defRPr/>
            </a:lvl1pPr>
          </a:lstStyle>
          <a:p>
            <a:pPr>
              <a:defRPr/>
            </a:pPr>
            <a:endParaRPr lang="zh-CN" altLang="zh-CN">
              <a:solidFill>
                <a:srgbClr val="47494B">
                  <a:tint val="75000"/>
                </a:srgbClr>
              </a:solidFill>
            </a:endParaRPr>
          </a:p>
        </p:txBody>
      </p:sp>
      <p:sp>
        <p:nvSpPr>
          <p:cNvPr id="6" name="KSO_FT"/>
          <p:cNvSpPr>
            <a:spLocks noGrp="1"/>
          </p:cNvSpPr>
          <p:nvPr>
            <p:ph type="ftr" sz="quarter" idx="15"/>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8" name="KSO_FN"/>
          <p:cNvSpPr>
            <a:spLocks noGrp="1"/>
          </p:cNvSpPr>
          <p:nvPr>
            <p:ph type="sldNum" sz="quarter" idx="16"/>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48289092-54EF-42ED-B6E5-862CDDCA7F22}" type="slidenum">
              <a:rPr lang="zh-CN" altLang="zh-CN">
                <a:solidFill>
                  <a:srgbClr val="47494B"/>
                </a:solidFill>
              </a:rPr>
              <a:pPr>
                <a:defRPr/>
              </a:pPr>
              <a:t>‹#›</a:t>
            </a:fld>
            <a:endParaRPr lang="zh-CN" altLang="zh-CN" dirty="0">
              <a:solidFill>
                <a:srgbClr val="47494B"/>
              </a:solidFill>
            </a:endParaRPr>
          </a:p>
        </p:txBody>
      </p:sp>
    </p:spTree>
    <p:extLst>
      <p:ext uri="{BB962C8B-B14F-4D97-AF65-F5344CB8AC3E}">
        <p14:creationId xmlns:p14="http://schemas.microsoft.com/office/powerpoint/2010/main" val="3560643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en-US" dirty="0"/>
          </a:p>
        </p:txBody>
      </p:sp>
      <p:sp>
        <p:nvSpPr>
          <p:cNvPr id="3" name="KSO_BC1"/>
          <p:cNvSpPr>
            <a:spLocks noGrp="1"/>
          </p:cNvSpPr>
          <p:nvPr>
            <p:ph sz="half" idx="1"/>
          </p:nvPr>
        </p:nvSpPr>
        <p:spPr>
          <a:xfrm>
            <a:off x="1049867" y="1244600"/>
            <a:ext cx="3810000" cy="4932363"/>
          </a:xfrm>
          <a:prstGeom prst="rect">
            <a:avLst/>
          </a:prstGeom>
        </p:spPr>
        <p:txBody>
          <a:bodyPr/>
          <a:lstStyle/>
          <a:p>
            <a:pPr lvl="0"/>
            <a:r>
              <a:rPr lang="zh-CN" altLang="en-US" smtClean="0"/>
              <a:t>单击此处编辑母版文本样式</a:t>
            </a:r>
          </a:p>
          <a:p>
            <a:pPr lvl="1"/>
            <a:r>
              <a:rPr lang="zh-CN" altLang="en-US" smtClean="0"/>
              <a:t>第二级</a:t>
            </a:r>
          </a:p>
        </p:txBody>
      </p:sp>
      <p:sp>
        <p:nvSpPr>
          <p:cNvPr id="4" name="KSO_BC2"/>
          <p:cNvSpPr>
            <a:spLocks noGrp="1"/>
          </p:cNvSpPr>
          <p:nvPr>
            <p:ph sz="half" idx="2"/>
          </p:nvPr>
        </p:nvSpPr>
        <p:spPr>
          <a:xfrm>
            <a:off x="4889499" y="1244600"/>
            <a:ext cx="3820587" cy="4932363"/>
          </a:xfrm>
          <a:prstGeom prst="rect">
            <a:avLst/>
          </a:prstGeom>
        </p:spPr>
        <p:txBody>
          <a:bodyPr/>
          <a:lstStyle/>
          <a:p>
            <a:pPr lvl="0"/>
            <a:r>
              <a:rPr lang="zh-CN" altLang="en-US" smtClean="0"/>
              <a:t>单击此处编辑母版文本样式</a:t>
            </a:r>
          </a:p>
          <a:p>
            <a:pPr lvl="1"/>
            <a:r>
              <a:rPr lang="zh-CN" altLang="en-US" smtClean="0"/>
              <a:t>第二级</a:t>
            </a:r>
          </a:p>
        </p:txBody>
      </p:sp>
      <p:sp>
        <p:nvSpPr>
          <p:cNvPr id="5" name="KSO_FD"/>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6"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7"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EF50BBD3-280D-43F3-9039-D0F26525656F}" type="slidenum">
              <a:rPr lang="zh-CN" altLang="zh-CN">
                <a:solidFill>
                  <a:srgbClr val="47494B"/>
                </a:solidFill>
              </a:rPr>
              <a:pPr>
                <a:defRPr/>
              </a:pPr>
              <a:t>‹#›</a:t>
            </a:fld>
            <a:endParaRPr lang="zh-CN" altLang="zh-CN">
              <a:solidFill>
                <a:srgbClr val="47494B"/>
              </a:solidFill>
            </a:endParaRPr>
          </a:p>
        </p:txBody>
      </p:sp>
    </p:spTree>
    <p:extLst>
      <p:ext uri="{BB962C8B-B14F-4D97-AF65-F5344CB8AC3E}">
        <p14:creationId xmlns:p14="http://schemas.microsoft.com/office/powerpoint/2010/main" val="105584467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118532"/>
            <a:ext cx="6984076" cy="717022"/>
          </a:xfrm>
          <a:prstGeom prst="rect">
            <a:avLst/>
          </a:prstGeo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4576" y="1376362"/>
            <a:ext cx="3868340" cy="823912"/>
          </a:xfrm>
          <a:prstGeom prst="rect">
            <a:avLst/>
          </a:prstGeo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KSO_BC1"/>
          <p:cNvSpPr>
            <a:spLocks noGrp="1"/>
          </p:cNvSpPr>
          <p:nvPr>
            <p:ph sz="half" idx="2"/>
          </p:nvPr>
        </p:nvSpPr>
        <p:spPr>
          <a:xfrm>
            <a:off x="824576" y="2200274"/>
            <a:ext cx="3868340" cy="3684588"/>
          </a:xfrm>
          <a:prstGeom prst="rect">
            <a:avLst/>
          </a:prstGeom>
        </p:spPr>
        <p:txBody>
          <a:bodyPr/>
          <a:lstStyle/>
          <a:p>
            <a:pPr lvl="0"/>
            <a:r>
              <a:rPr lang="zh-CN" altLang="en-US" smtClean="0"/>
              <a:t>单击此处编辑母版文本样式</a:t>
            </a:r>
          </a:p>
          <a:p>
            <a:pPr lvl="1"/>
            <a:r>
              <a:rPr lang="zh-CN" altLang="en-US" smtClean="0"/>
              <a:t>第二级</a:t>
            </a:r>
          </a:p>
        </p:txBody>
      </p:sp>
      <p:sp>
        <p:nvSpPr>
          <p:cNvPr id="5" name="Text Placeholder 4"/>
          <p:cNvSpPr>
            <a:spLocks noGrp="1"/>
          </p:cNvSpPr>
          <p:nvPr>
            <p:ph type="body" sz="quarter" idx="3"/>
          </p:nvPr>
        </p:nvSpPr>
        <p:spPr>
          <a:xfrm>
            <a:off x="4823884" y="1376362"/>
            <a:ext cx="3887391" cy="823912"/>
          </a:xfrm>
          <a:prstGeom prst="rect">
            <a:avLst/>
          </a:prstGeo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KSO_BC2"/>
          <p:cNvSpPr>
            <a:spLocks noGrp="1"/>
          </p:cNvSpPr>
          <p:nvPr>
            <p:ph sz="quarter" idx="4"/>
          </p:nvPr>
        </p:nvSpPr>
        <p:spPr>
          <a:xfrm>
            <a:off x="4823884" y="2200274"/>
            <a:ext cx="3887391" cy="3684588"/>
          </a:xfrm>
          <a:prstGeom prst="rect">
            <a:avLst/>
          </a:prstGeom>
        </p:spPr>
        <p:txBody>
          <a:bodyPr/>
          <a:lstStyle/>
          <a:p>
            <a:pPr lvl="0"/>
            <a:r>
              <a:rPr lang="zh-CN" altLang="en-US" smtClean="0"/>
              <a:t>单击此处编辑母版文本样式</a:t>
            </a:r>
          </a:p>
          <a:p>
            <a:pPr lvl="1"/>
            <a:r>
              <a:rPr lang="zh-CN" altLang="en-US" smtClean="0"/>
              <a:t>第二级</a:t>
            </a:r>
          </a:p>
        </p:txBody>
      </p:sp>
      <p:sp>
        <p:nvSpPr>
          <p:cNvPr id="7" name="KSO_FD"/>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8"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9"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4D0E27A5-8B5F-4655-9B44-AF52D89701FE}" type="slidenum">
              <a:rPr lang="zh-CN" altLang="zh-CN">
                <a:solidFill>
                  <a:srgbClr val="47494B"/>
                </a:solidFill>
              </a:rPr>
              <a:pPr>
                <a:defRPr/>
              </a:pPr>
              <a:t>‹#›</a:t>
            </a:fld>
            <a:endParaRPr lang="zh-CN" altLang="zh-CN">
              <a:solidFill>
                <a:srgbClr val="47494B"/>
              </a:solidFill>
            </a:endParaRPr>
          </a:p>
        </p:txBody>
      </p:sp>
    </p:spTree>
    <p:extLst>
      <p:ext uri="{BB962C8B-B14F-4D97-AF65-F5344CB8AC3E}">
        <p14:creationId xmlns:p14="http://schemas.microsoft.com/office/powerpoint/2010/main" val="2364580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en-US" dirty="0"/>
          </a:p>
        </p:txBody>
      </p:sp>
      <p:sp>
        <p:nvSpPr>
          <p:cNvPr id="3" name="KSO_FD"/>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4"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5"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14F0DBDD-03BE-4F91-BFA9-4F3FBAF579FF}" type="slidenum">
              <a:rPr lang="zh-CN" altLang="zh-CN">
                <a:solidFill>
                  <a:srgbClr val="47494B"/>
                </a:solidFill>
              </a:rPr>
              <a:pPr>
                <a:defRPr/>
              </a:pPr>
              <a:t>‹#›</a:t>
            </a:fld>
            <a:endParaRPr lang="zh-CN" altLang="zh-CN">
              <a:solidFill>
                <a:srgbClr val="47494B"/>
              </a:solidFill>
            </a:endParaRPr>
          </a:p>
        </p:txBody>
      </p:sp>
    </p:spTree>
    <p:extLst>
      <p:ext uri="{BB962C8B-B14F-4D97-AF65-F5344CB8AC3E}">
        <p14:creationId xmlns:p14="http://schemas.microsoft.com/office/powerpoint/2010/main" val="380755956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KSO_FD"/>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3"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4"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B5781680-4A95-4F20-9607-AE0B91F7CA82}" type="slidenum">
              <a:rPr lang="zh-CN" altLang="zh-CN">
                <a:solidFill>
                  <a:srgbClr val="47494B"/>
                </a:solidFill>
              </a:rPr>
              <a:pPr>
                <a:defRPr/>
              </a:pPr>
              <a:t>‹#›</a:t>
            </a:fld>
            <a:endParaRPr lang="zh-CN" altLang="zh-CN">
              <a:solidFill>
                <a:srgbClr val="47494B"/>
              </a:solidFill>
            </a:endParaRPr>
          </a:p>
        </p:txBody>
      </p:sp>
    </p:spTree>
    <p:extLst>
      <p:ext uri="{BB962C8B-B14F-4D97-AF65-F5344CB8AC3E}">
        <p14:creationId xmlns:p14="http://schemas.microsoft.com/office/powerpoint/2010/main" val="361226793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858442" y="533402"/>
            <a:ext cx="2949178" cy="1600200"/>
          </a:xfrm>
          <a:prstGeom prst="rect">
            <a:avLst/>
          </a:prstGeom>
        </p:spPr>
        <p:txBody>
          <a:bodyPr anchor="b"/>
          <a:lstStyle>
            <a:lvl1pPr>
              <a:defRPr sz="3200"/>
            </a:lvl1pPr>
          </a:lstStyle>
          <a:p>
            <a:r>
              <a:rPr lang="zh-CN" altLang="en-US" smtClean="0"/>
              <a:t>单击此处编辑母版标题样式</a:t>
            </a:r>
            <a:endParaRPr lang="en-US" dirty="0"/>
          </a:p>
        </p:txBody>
      </p:sp>
      <p:sp>
        <p:nvSpPr>
          <p:cNvPr id="3" name="KSO_BC1"/>
          <p:cNvSpPr>
            <a:spLocks noGrp="1"/>
          </p:cNvSpPr>
          <p:nvPr>
            <p:ph idx="1"/>
          </p:nvPr>
        </p:nvSpPr>
        <p:spPr>
          <a:xfrm>
            <a:off x="4115992" y="1063628"/>
            <a:ext cx="4629150" cy="4873625"/>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p:txBody>
      </p:sp>
      <p:sp>
        <p:nvSpPr>
          <p:cNvPr id="4" name="KSO_BC2"/>
          <p:cNvSpPr>
            <a:spLocks noGrp="1"/>
          </p:cNvSpPr>
          <p:nvPr>
            <p:ph type="body" sz="half" idx="2"/>
          </p:nvPr>
        </p:nvSpPr>
        <p:spPr>
          <a:xfrm>
            <a:off x="858442" y="2133602"/>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KSO_FD"/>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6"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7"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88186A90-85F2-491D-B28A-65E64640E481}" type="slidenum">
              <a:rPr lang="zh-CN" altLang="zh-CN">
                <a:solidFill>
                  <a:srgbClr val="47494B"/>
                </a:solidFill>
              </a:rPr>
              <a:pPr>
                <a:defRPr/>
              </a:pPr>
              <a:t>‹#›</a:t>
            </a:fld>
            <a:endParaRPr lang="zh-CN" altLang="zh-CN">
              <a:solidFill>
                <a:srgbClr val="47494B"/>
              </a:solidFill>
            </a:endParaRPr>
          </a:p>
        </p:txBody>
      </p:sp>
    </p:spTree>
    <p:extLst>
      <p:ext uri="{BB962C8B-B14F-4D97-AF65-F5344CB8AC3E}">
        <p14:creationId xmlns:p14="http://schemas.microsoft.com/office/powerpoint/2010/main" val="299969882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jpe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组合 8"/>
          <p:cNvGrpSpPr>
            <a:grpSpLocks/>
          </p:cNvGrpSpPr>
          <p:nvPr userDrawn="1"/>
        </p:nvGrpSpPr>
        <p:grpSpPr bwMode="auto">
          <a:xfrm>
            <a:off x="0" y="692150"/>
            <a:ext cx="9144000" cy="6159500"/>
            <a:chOff x="0" y="0"/>
            <a:chExt cx="9144000" cy="6851936"/>
          </a:xfr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p:grpSpPr>
        <p:pic>
          <p:nvPicPr>
            <p:cNvPr id="1039" name="图片 6"/>
            <p:cNvPicPr>
              <a:picLocks noChangeAspect="1"/>
            </p:cNvPicPr>
            <p:nvPr userDrawn="1"/>
          </p:nvPicPr>
          <p:blipFill>
            <a:blip r:embed="rId30">
              <a:extLst>
                <a:ext uri="{28A0092B-C50C-407E-A947-70E740481C1C}">
                  <a14:useLocalDpi xmlns:a14="http://schemas.microsoft.com/office/drawing/2010/main" val="0"/>
                </a:ext>
              </a:extLst>
            </a:blip>
            <a:srcRect/>
            <a:stretch>
              <a:fillRect/>
            </a:stretch>
          </p:blipFill>
          <p:spPr bwMode="auto">
            <a:xfrm>
              <a:off x="0" y="6063"/>
              <a:ext cx="9144000" cy="684587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userDrawn="1"/>
          </p:nvSpPr>
          <p:spPr>
            <a:xfrm>
              <a:off x="0" y="0"/>
              <a:ext cx="9144000" cy="68519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
        <p:nvSpPr>
          <p:cNvPr id="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ea typeface="宋体" pitchFamily="2" charset="-122"/>
              </a:defRPr>
            </a:lvl1pPr>
          </a:lstStyle>
          <a:p>
            <a:pPr>
              <a:defRPr/>
            </a:pPr>
            <a:endParaRPr lang="zh-CN" altLang="zh-CN">
              <a:solidFill>
                <a:srgbClr val="47494B">
                  <a:tint val="75000"/>
                </a:srgbClr>
              </a:solidFill>
            </a:endParaRPr>
          </a:p>
        </p:txBody>
      </p:sp>
      <p:cxnSp>
        <p:nvCxnSpPr>
          <p:cNvPr id="17" name="直接连接符 16"/>
          <p:cNvCxnSpPr/>
          <p:nvPr userDrawn="1"/>
        </p:nvCxnSpPr>
        <p:spPr>
          <a:xfrm>
            <a:off x="0" y="692150"/>
            <a:ext cx="914400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nvCxnSpPr>
        <p:spPr>
          <a:xfrm>
            <a:off x="0" y="6308725"/>
            <a:ext cx="914400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031" name="矩形 24"/>
          <p:cNvSpPr>
            <a:spLocks noChangeArrowheads="1"/>
          </p:cNvSpPr>
          <p:nvPr userDrawn="1"/>
        </p:nvSpPr>
        <p:spPr bwMode="auto">
          <a:xfrm>
            <a:off x="6588224" y="6362361"/>
            <a:ext cx="27109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dirty="0" smtClean="0">
                <a:solidFill>
                  <a:srgbClr val="002060"/>
                </a:solidFill>
                <a:ea typeface="宋体" charset="-122"/>
              </a:rPr>
              <a:t>《</a:t>
            </a:r>
            <a:r>
              <a:rPr lang="zh-CN" altLang="en-US" dirty="0" smtClean="0">
                <a:solidFill>
                  <a:srgbClr val="002060"/>
                </a:solidFill>
                <a:ea typeface="宋体" charset="-122"/>
              </a:rPr>
              <a:t>电气控制与</a:t>
            </a:r>
            <a:r>
              <a:rPr lang="en-US" altLang="zh-CN" dirty="0" smtClean="0">
                <a:solidFill>
                  <a:srgbClr val="002060"/>
                </a:solidFill>
                <a:ea typeface="宋体" charset="-122"/>
              </a:rPr>
              <a:t>PLC</a:t>
            </a:r>
            <a:r>
              <a:rPr lang="zh-CN" altLang="en-US" dirty="0" smtClean="0">
                <a:solidFill>
                  <a:srgbClr val="002060"/>
                </a:solidFill>
                <a:ea typeface="宋体" charset="-122"/>
              </a:rPr>
              <a:t>技术</a:t>
            </a:r>
            <a:r>
              <a:rPr lang="en-US" altLang="zh-CN" dirty="0" smtClean="0">
                <a:solidFill>
                  <a:srgbClr val="002060"/>
                </a:solidFill>
                <a:ea typeface="宋体" charset="-122"/>
              </a:rPr>
              <a:t>》</a:t>
            </a:r>
          </a:p>
        </p:txBody>
      </p:sp>
      <p:grpSp>
        <p:nvGrpSpPr>
          <p:cNvPr id="1032" name="组合 25"/>
          <p:cNvGrpSpPr>
            <a:grpSpLocks/>
          </p:cNvGrpSpPr>
          <p:nvPr userDrawn="1"/>
        </p:nvGrpSpPr>
        <p:grpSpPr bwMode="auto">
          <a:xfrm>
            <a:off x="0" y="0"/>
            <a:ext cx="9144000" cy="692150"/>
            <a:chOff x="0" y="0"/>
            <a:chExt cx="9144000" cy="692696"/>
          </a:xfrm>
        </p:grpSpPr>
        <p:sp>
          <p:nvSpPr>
            <p:cNvPr id="1033" name="AutoShape 1" descr="C:\Users\jian.peng\AppData\Roaming\Tencent\Users\512555475\QQ\WinTemp\RichOle\L2@X$R3~W0GO`~G)&gt;_5BW.jpg"/>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solidFill>
                  <a:srgbClr val="47494B"/>
                </a:solidFill>
                <a:ea typeface="宋体" charset="-122"/>
              </a:endParaRPr>
            </a:p>
          </p:txBody>
        </p:sp>
        <p:pic>
          <p:nvPicPr>
            <p:cNvPr id="28" name="Picture 2" descr="C:\Users\jian.peng\AppData\Roaming\Tencent\Users\512555475\QQ\WinTemp\RichOle\`DTVU$WU[9$3OT)5%DORB_7.jp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rot="10800000">
              <a:off x="3635896" y="152400"/>
              <a:ext cx="5508104" cy="4951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nvGrpSpPr>
            <p:cNvPr id="1035" name="组合 28"/>
            <p:cNvGrpSpPr>
              <a:grpSpLocks/>
            </p:cNvGrpSpPr>
            <p:nvPr/>
          </p:nvGrpSpPr>
          <p:grpSpPr bwMode="auto">
            <a:xfrm>
              <a:off x="152400" y="52770"/>
              <a:ext cx="3308303" cy="639926"/>
              <a:chOff x="184198" y="113326"/>
              <a:chExt cx="3308303" cy="639926"/>
            </a:xfrm>
          </p:grpSpPr>
          <p:sp>
            <p:nvSpPr>
              <p:cNvPr id="1037" name="TextBox 7"/>
              <p:cNvSpPr txBox="1">
                <a:spLocks noChangeArrowheads="1"/>
              </p:cNvSpPr>
              <p:nvPr/>
            </p:nvSpPr>
            <p:spPr bwMode="auto">
              <a:xfrm>
                <a:off x="874761" y="160648"/>
                <a:ext cx="2617787" cy="52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buFont typeface="Arial" pitchFamily="34" charset="0"/>
                  <a:buNone/>
                  <a:defRPr/>
                </a:pPr>
                <a:r>
                  <a:rPr kumimoji="1" lang="zh-CN" altLang="en-US" sz="2000" b="1" smtClean="0">
                    <a:solidFill>
                      <a:srgbClr val="4D579C"/>
                    </a:solidFill>
                    <a:latin typeface="方正舒体" pitchFamily="2" charset="-122"/>
                    <a:ea typeface="方正舒体" pitchFamily="2" charset="-122"/>
                  </a:rPr>
                  <a:t>霍山县高级职业中学</a:t>
                </a:r>
                <a:endParaRPr kumimoji="1" lang="en-US" altLang="zh-CN" sz="2000" b="1" smtClean="0">
                  <a:solidFill>
                    <a:srgbClr val="4D579C"/>
                  </a:solidFill>
                  <a:latin typeface="方正舒体" pitchFamily="2" charset="-122"/>
                  <a:ea typeface="方正舒体" pitchFamily="2" charset="-122"/>
                </a:endParaRPr>
              </a:p>
              <a:p>
                <a:pPr eaLnBrk="1" hangingPunct="1">
                  <a:buFont typeface="Arial" pitchFamily="34" charset="0"/>
                  <a:buNone/>
                  <a:defRPr/>
                </a:pPr>
                <a:r>
                  <a:rPr kumimoji="1" lang="en-US" altLang="zh-CN" sz="800" smtClean="0">
                    <a:solidFill>
                      <a:srgbClr val="4D579C"/>
                    </a:solidFill>
                    <a:latin typeface="Aharoni" pitchFamily="2" charset="-79"/>
                    <a:cs typeface="Aharoni" pitchFamily="2" charset="-79"/>
                  </a:rPr>
                  <a:t> Huo shan county senior vocational middle school</a:t>
                </a:r>
                <a:endParaRPr kumimoji="1" lang="en-US" altLang="zh-CN" sz="800" smtClean="0">
                  <a:solidFill>
                    <a:srgbClr val="4D579C"/>
                  </a:solidFill>
                  <a:latin typeface="Aharoni" pitchFamily="2" charset="-79"/>
                  <a:ea typeface="方正舒体" pitchFamily="2" charset="-122"/>
                  <a:cs typeface="Aharoni" pitchFamily="2" charset="-79"/>
                </a:endParaRPr>
              </a:p>
            </p:txBody>
          </p:sp>
          <p:pic>
            <p:nvPicPr>
              <p:cNvPr id="1038" name="Picture 1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84198" y="113326"/>
                <a:ext cx="782542" cy="639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30" name="直接连接符 29"/>
            <p:cNvCxnSpPr/>
            <p:nvPr/>
          </p:nvCxnSpPr>
          <p:spPr>
            <a:xfrm>
              <a:off x="3491880" y="152400"/>
              <a:ext cx="0" cy="495123"/>
            </a:xfrm>
            <a:prstGeom prst="line">
              <a:avLst/>
            </a:prstGeom>
            <a:ln w="190500" cmpd="thickThin">
              <a:gradFill>
                <a:gsLst>
                  <a:gs pos="0">
                    <a:srgbClr val="030BA9"/>
                  </a:gs>
                  <a:gs pos="47000">
                    <a:schemeClr val="accent1"/>
                  </a:gs>
                  <a:gs pos="68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53045344"/>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 id="2147483885" r:id="rId15"/>
    <p:sldLayoutId id="2147483886" r:id="rId16"/>
    <p:sldLayoutId id="2147483887" r:id="rId17"/>
    <p:sldLayoutId id="2147483888" r:id="rId18"/>
    <p:sldLayoutId id="2147483889" r:id="rId19"/>
    <p:sldLayoutId id="2147483890" r:id="rId20"/>
    <p:sldLayoutId id="2147483891" r:id="rId21"/>
    <p:sldLayoutId id="2147483892" r:id="rId22"/>
    <p:sldLayoutId id="2147483893" r:id="rId23"/>
    <p:sldLayoutId id="2147483894" r:id="rId24"/>
    <p:sldLayoutId id="2147483895" r:id="rId25"/>
    <p:sldLayoutId id="2147483896" r:id="rId26"/>
    <p:sldLayoutId id="2147483897" r:id="rId27"/>
    <p:sldLayoutId id="2147483852" r:id="rId28"/>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800" b="1" kern="1200">
          <a:solidFill>
            <a:srgbClr val="14549F"/>
          </a:solidFill>
          <a:latin typeface="Arial Black" panose="020B0A04020102020204" pitchFamily="34" charset="0"/>
          <a:ea typeface="微软雅黑" panose="020B0503020204020204" pitchFamily="34" charset="-122"/>
          <a:cs typeface="+mj-cs"/>
        </a:defRPr>
      </a:lvl1pPr>
      <a:lvl2pPr algn="l" rtl="0" eaLnBrk="0" fontAlgn="base" hangingPunct="0">
        <a:lnSpc>
          <a:spcPct val="90000"/>
        </a:lnSpc>
        <a:spcBef>
          <a:spcPct val="0"/>
        </a:spcBef>
        <a:spcAft>
          <a:spcPct val="0"/>
        </a:spcAft>
        <a:defRPr sz="2800" b="1">
          <a:solidFill>
            <a:srgbClr val="14549F"/>
          </a:solidFill>
          <a:latin typeface="Arial Black" pitchFamily="34" charset="0"/>
          <a:ea typeface="微软雅黑" pitchFamily="34" charset="-122"/>
        </a:defRPr>
      </a:lvl2pPr>
      <a:lvl3pPr algn="l" rtl="0" eaLnBrk="0" fontAlgn="base" hangingPunct="0">
        <a:lnSpc>
          <a:spcPct val="90000"/>
        </a:lnSpc>
        <a:spcBef>
          <a:spcPct val="0"/>
        </a:spcBef>
        <a:spcAft>
          <a:spcPct val="0"/>
        </a:spcAft>
        <a:defRPr sz="2800" b="1">
          <a:solidFill>
            <a:srgbClr val="14549F"/>
          </a:solidFill>
          <a:latin typeface="Arial Black" pitchFamily="34" charset="0"/>
          <a:ea typeface="微软雅黑" pitchFamily="34" charset="-122"/>
        </a:defRPr>
      </a:lvl3pPr>
      <a:lvl4pPr algn="l" rtl="0" eaLnBrk="0" fontAlgn="base" hangingPunct="0">
        <a:lnSpc>
          <a:spcPct val="90000"/>
        </a:lnSpc>
        <a:spcBef>
          <a:spcPct val="0"/>
        </a:spcBef>
        <a:spcAft>
          <a:spcPct val="0"/>
        </a:spcAft>
        <a:defRPr sz="2800" b="1">
          <a:solidFill>
            <a:srgbClr val="14549F"/>
          </a:solidFill>
          <a:latin typeface="Arial Black" pitchFamily="34" charset="0"/>
          <a:ea typeface="微软雅黑" pitchFamily="34" charset="-122"/>
        </a:defRPr>
      </a:lvl4pPr>
      <a:lvl5pPr algn="l" rtl="0" eaLnBrk="0" fontAlgn="base" hangingPunct="0">
        <a:lnSpc>
          <a:spcPct val="90000"/>
        </a:lnSpc>
        <a:spcBef>
          <a:spcPct val="0"/>
        </a:spcBef>
        <a:spcAft>
          <a:spcPct val="0"/>
        </a:spcAft>
        <a:defRPr sz="2800" b="1">
          <a:solidFill>
            <a:srgbClr val="14549F"/>
          </a:solidFill>
          <a:latin typeface="Arial Black" pitchFamily="34" charset="0"/>
          <a:ea typeface="微软雅黑" pitchFamily="34" charset="-122"/>
        </a:defRPr>
      </a:lvl5pPr>
      <a:lvl6pPr marL="457200" algn="l" rtl="0" fontAlgn="base">
        <a:lnSpc>
          <a:spcPct val="90000"/>
        </a:lnSpc>
        <a:spcBef>
          <a:spcPct val="0"/>
        </a:spcBef>
        <a:spcAft>
          <a:spcPct val="0"/>
        </a:spcAft>
        <a:defRPr sz="2800" b="1">
          <a:solidFill>
            <a:srgbClr val="14549F"/>
          </a:solidFill>
          <a:latin typeface="Arial Black" pitchFamily="34" charset="0"/>
          <a:ea typeface="微软雅黑" pitchFamily="34" charset="-122"/>
        </a:defRPr>
      </a:lvl6pPr>
      <a:lvl7pPr marL="914400" algn="l" rtl="0" fontAlgn="base">
        <a:lnSpc>
          <a:spcPct val="90000"/>
        </a:lnSpc>
        <a:spcBef>
          <a:spcPct val="0"/>
        </a:spcBef>
        <a:spcAft>
          <a:spcPct val="0"/>
        </a:spcAft>
        <a:defRPr sz="2800" b="1">
          <a:solidFill>
            <a:srgbClr val="14549F"/>
          </a:solidFill>
          <a:latin typeface="Arial Black" pitchFamily="34" charset="0"/>
          <a:ea typeface="微软雅黑" pitchFamily="34" charset="-122"/>
        </a:defRPr>
      </a:lvl7pPr>
      <a:lvl8pPr marL="1371600" algn="l" rtl="0" fontAlgn="base">
        <a:lnSpc>
          <a:spcPct val="90000"/>
        </a:lnSpc>
        <a:spcBef>
          <a:spcPct val="0"/>
        </a:spcBef>
        <a:spcAft>
          <a:spcPct val="0"/>
        </a:spcAft>
        <a:defRPr sz="2800" b="1">
          <a:solidFill>
            <a:srgbClr val="14549F"/>
          </a:solidFill>
          <a:latin typeface="Arial Black" pitchFamily="34" charset="0"/>
          <a:ea typeface="微软雅黑" pitchFamily="34" charset="-122"/>
        </a:defRPr>
      </a:lvl8pPr>
      <a:lvl9pPr marL="1828800" algn="l" rtl="0" fontAlgn="base">
        <a:lnSpc>
          <a:spcPct val="90000"/>
        </a:lnSpc>
        <a:spcBef>
          <a:spcPct val="0"/>
        </a:spcBef>
        <a:spcAft>
          <a:spcPct val="0"/>
        </a:spcAft>
        <a:defRPr sz="2800" b="1">
          <a:solidFill>
            <a:srgbClr val="14549F"/>
          </a:solidFill>
          <a:latin typeface="Arial Black" pitchFamily="34" charset="0"/>
          <a:ea typeface="微软雅黑" pitchFamily="34" charset="-122"/>
        </a:defRPr>
      </a:lvl9pPr>
    </p:titleStyle>
    <p:bodyStyle>
      <a:lvl1pPr marL="357188" indent="-357188" algn="just" rtl="0" eaLnBrk="0" fontAlgn="base" hangingPunct="0">
        <a:lnSpc>
          <a:spcPct val="110000"/>
        </a:lnSpc>
        <a:spcBef>
          <a:spcPts val="1800"/>
        </a:spcBef>
        <a:spcAft>
          <a:spcPct val="0"/>
        </a:spcAft>
        <a:buClr>
          <a:srgbClr val="963B22"/>
        </a:buClr>
        <a:buSzPct val="70000"/>
        <a:buBlip>
          <a:blip r:embed="rId33"/>
        </a:buBlip>
        <a:defRPr sz="2000" kern="1200">
          <a:solidFill>
            <a:srgbClr val="14549F"/>
          </a:solidFill>
          <a:latin typeface="Arial" panose="020B0604020202020204" pitchFamily="34" charset="0"/>
          <a:ea typeface="微软雅黑" panose="020B0503020204020204" pitchFamily="34" charset="-122"/>
          <a:cs typeface="+mn-cs"/>
        </a:defRPr>
      </a:lvl1pPr>
      <a:lvl2pPr marL="357188" indent="-357188" algn="just" rtl="0" eaLnBrk="0" fontAlgn="base" hangingPunct="0">
        <a:lnSpc>
          <a:spcPct val="130000"/>
        </a:lnSpc>
        <a:spcBef>
          <a:spcPct val="0"/>
        </a:spcBef>
        <a:spcAft>
          <a:spcPts val="600"/>
        </a:spcAft>
        <a:buClr>
          <a:srgbClr val="AFB4D7"/>
        </a:buClr>
        <a:buFont typeface="幼圆" pitchFamily="49" charset="-122"/>
        <a:buChar char=" "/>
        <a:defRPr sz="1600" kern="1200">
          <a:solidFill>
            <a:srgbClr val="7D7D7D"/>
          </a:solidFill>
          <a:latin typeface="幼圆" panose="02010509060101010101" pitchFamily="49" charset="-122"/>
          <a:ea typeface="幼圆" panose="02010509060101010101" pitchFamily="49" charset="-122"/>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bwMode="auto">
          <a:xfrm>
            <a:off x="2123728" y="4869160"/>
            <a:ext cx="5400600" cy="9112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r>
              <a:rPr lang="zh-CN" altLang="en-US" sz="4400" cap="all" dirty="0">
                <a:ln w="9000" cmpd="sng">
                  <a:solidFill>
                    <a:schemeClr val="accent4">
                      <a:shade val="50000"/>
                      <a:satMod val="120000"/>
                    </a:schemeClr>
                  </a:solidFill>
                  <a:prstDash val="solid"/>
                </a:ln>
                <a:solidFill>
                  <a:schemeClr val="tx1">
                    <a:lumMod val="50000"/>
                  </a:schemeClr>
                </a:solidFill>
                <a:effectLst>
                  <a:reflection blurRad="12700" stA="28000" endPos="45000" dist="1000" dir="5400000" sy="-100000" algn="bl" rotWithShape="0"/>
                </a:effectLst>
                <a:latin typeface="微软雅黑" panose="020B0503020204020204" pitchFamily="34" charset="-122"/>
              </a:rPr>
              <a:t>电气控制与</a:t>
            </a:r>
            <a:r>
              <a:rPr lang="en-US" altLang="zh-CN" sz="4400" cap="all" dirty="0">
                <a:ln w="9000" cmpd="sng">
                  <a:solidFill>
                    <a:schemeClr val="accent4">
                      <a:shade val="50000"/>
                      <a:satMod val="120000"/>
                    </a:schemeClr>
                  </a:solidFill>
                  <a:prstDash val="solid"/>
                </a:ln>
                <a:solidFill>
                  <a:schemeClr val="tx1">
                    <a:lumMod val="50000"/>
                  </a:schemeClr>
                </a:solidFill>
                <a:effectLst>
                  <a:reflection blurRad="12700" stA="28000" endPos="45000" dist="1000" dir="5400000" sy="-100000" algn="bl" rotWithShape="0"/>
                </a:effectLst>
                <a:latin typeface="微软雅黑" panose="020B0503020204020204" pitchFamily="34" charset="-122"/>
              </a:rPr>
              <a:t>PLC</a:t>
            </a:r>
            <a:r>
              <a:rPr lang="zh-CN" altLang="en-US" sz="4400" cap="all" dirty="0">
                <a:ln w="9000" cmpd="sng">
                  <a:solidFill>
                    <a:schemeClr val="accent4">
                      <a:shade val="50000"/>
                      <a:satMod val="120000"/>
                    </a:schemeClr>
                  </a:solidFill>
                  <a:prstDash val="solid"/>
                </a:ln>
                <a:solidFill>
                  <a:schemeClr val="tx1">
                    <a:lumMod val="50000"/>
                  </a:schemeClr>
                </a:solidFill>
                <a:effectLst>
                  <a:reflection blurRad="12700" stA="28000" endPos="45000" dist="1000" dir="5400000" sy="-100000" algn="bl" rotWithShape="0"/>
                </a:effectLst>
                <a:latin typeface="微软雅黑" panose="020B0503020204020204" pitchFamily="34" charset="-122"/>
              </a:rPr>
              <a:t>技术</a:t>
            </a:r>
          </a:p>
        </p:txBody>
      </p:sp>
      <p:cxnSp>
        <p:nvCxnSpPr>
          <p:cNvPr id="3" name="直接连接符 2"/>
          <p:cNvCxnSpPr/>
          <p:nvPr/>
        </p:nvCxnSpPr>
        <p:spPr>
          <a:xfrm>
            <a:off x="467544" y="5229200"/>
            <a:ext cx="1512168" cy="0"/>
          </a:xfrm>
          <a:prstGeom prst="line">
            <a:avLst/>
          </a:prstGeom>
          <a:ln>
            <a:solidFill>
              <a:schemeClr val="bg1"/>
            </a:solidFill>
          </a:ln>
        </p:spPr>
        <p:style>
          <a:lnRef idx="2">
            <a:schemeClr val="accent6"/>
          </a:lnRef>
          <a:fillRef idx="0">
            <a:schemeClr val="accent6"/>
          </a:fillRef>
          <a:effectRef idx="1">
            <a:schemeClr val="accent6"/>
          </a:effectRef>
          <a:fontRef idx="minor">
            <a:schemeClr val="tx1"/>
          </a:fontRef>
        </p:style>
      </p:cxnSp>
      <p:cxnSp>
        <p:nvCxnSpPr>
          <p:cNvPr id="8" name="直接连接符 7"/>
          <p:cNvCxnSpPr/>
          <p:nvPr/>
        </p:nvCxnSpPr>
        <p:spPr>
          <a:xfrm>
            <a:off x="7308304" y="5229200"/>
            <a:ext cx="1512168" cy="0"/>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9272291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p:cNvSpPr txBox="1">
            <a:spLocks noChangeArrowheads="1"/>
          </p:cNvSpPr>
          <p:nvPr/>
        </p:nvSpPr>
        <p:spPr bwMode="auto">
          <a:xfrm>
            <a:off x="801045" y="836712"/>
            <a:ext cx="48397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3. </a:t>
            </a:r>
            <a:r>
              <a:rPr lang="zh-CN" altLang="en-US" sz="2400" dirty="0" smtClean="0">
                <a:solidFill>
                  <a:schemeClr val="tx2"/>
                </a:solidFill>
                <a:latin typeface="微软雅黑" pitchFamily="34" charset="-122"/>
                <a:ea typeface="微软雅黑" pitchFamily="34" charset="-122"/>
                <a:cs typeface="+mj-cs"/>
              </a:rPr>
              <a:t>无变压器单管能耗制动控制线路</a:t>
            </a:r>
            <a:endParaRPr lang="en-US" altLang="zh-CN" sz="2400" dirty="0">
              <a:solidFill>
                <a:schemeClr val="tx2"/>
              </a:solidFill>
              <a:latin typeface="微软雅黑" pitchFamily="34" charset="-122"/>
              <a:ea typeface="微软雅黑" pitchFamily="34" charset="-122"/>
              <a:cs typeface="+mj-cs"/>
            </a:endParaRPr>
          </a:p>
        </p:txBody>
      </p:sp>
      <p:sp>
        <p:nvSpPr>
          <p:cNvPr id="8" name="矩形 7"/>
          <p:cNvSpPr/>
          <p:nvPr/>
        </p:nvSpPr>
        <p:spPr>
          <a:xfrm>
            <a:off x="884519" y="1700808"/>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0" name="TextBox 9"/>
          <p:cNvSpPr txBox="1"/>
          <p:nvPr/>
        </p:nvSpPr>
        <p:spPr>
          <a:xfrm>
            <a:off x="1190310" y="1541983"/>
            <a:ext cx="4176464" cy="461665"/>
          </a:xfrm>
          <a:prstGeom prst="rect">
            <a:avLst/>
          </a:prstGeom>
          <a:noFill/>
        </p:spPr>
        <p:txBody>
          <a:bodyPr wrap="square" rtlCol="0">
            <a:spAutoFit/>
          </a:bodyPr>
          <a:lstStyle/>
          <a:p>
            <a:pPr eaLnBrk="0" hangingPunct="0"/>
            <a:r>
              <a:rPr lang="zh-CN" altLang="en-US" sz="2400" dirty="0" smtClean="0">
                <a:solidFill>
                  <a:schemeClr val="tx2"/>
                </a:solidFill>
                <a:latin typeface="微软雅黑" pitchFamily="34" charset="-122"/>
                <a:ea typeface="微软雅黑" pitchFamily="34" charset="-122"/>
                <a:cs typeface="+mj-cs"/>
              </a:rPr>
              <a:t>工作原理</a:t>
            </a:r>
            <a:endParaRPr lang="zh-CN" altLang="en-US" sz="2400" dirty="0">
              <a:solidFill>
                <a:schemeClr val="tx2"/>
              </a:solidFill>
              <a:latin typeface="微软雅黑" pitchFamily="34" charset="-122"/>
              <a:ea typeface="微软雅黑" pitchFamily="34" charset="-122"/>
              <a:cs typeface="+mj-cs"/>
            </a:endParaRPr>
          </a:p>
        </p:txBody>
      </p:sp>
      <p:sp>
        <p:nvSpPr>
          <p:cNvPr id="4" name="矩形 3"/>
          <p:cNvSpPr/>
          <p:nvPr/>
        </p:nvSpPr>
        <p:spPr>
          <a:xfrm>
            <a:off x="907321" y="2132856"/>
            <a:ext cx="7201579" cy="4166653"/>
          </a:xfrm>
          <a:prstGeom prst="rect">
            <a:avLst/>
          </a:prstGeom>
        </p:spPr>
        <p:txBody>
          <a:bodyPr wrap="square">
            <a:spAutoFit/>
          </a:bodyPr>
          <a:lstStyle/>
          <a:p>
            <a:pPr marL="342900" indent="-342900">
              <a:lnSpc>
                <a:spcPts val="3200"/>
              </a:lnSpc>
              <a:buClr>
                <a:srgbClr val="0070C0"/>
              </a:buClr>
              <a:buFont typeface="Wingdings" pitchFamily="2" charset="2"/>
              <a:buChar char="ü"/>
            </a:pPr>
            <a:r>
              <a:rPr lang="zh-CN" altLang="zh-CN" sz="2400" dirty="0">
                <a:latin typeface="微软雅黑" pitchFamily="34" charset="-122"/>
                <a:ea typeface="微软雅黑" pitchFamily="34" charset="-122"/>
              </a:rPr>
              <a:t>主电路由</a:t>
            </a:r>
            <a:r>
              <a:rPr lang="en-US" altLang="zh-CN" sz="2400" dirty="0">
                <a:latin typeface="微软雅黑" pitchFamily="34" charset="-122"/>
                <a:ea typeface="微软雅黑" pitchFamily="34" charset="-122"/>
              </a:rPr>
              <a:t>QS</a:t>
            </a: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FU1</a:t>
            </a: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KM1</a:t>
            </a:r>
            <a:r>
              <a:rPr lang="zh-CN" altLang="zh-CN" sz="2400" dirty="0">
                <a:latin typeface="微软雅黑" pitchFamily="34" charset="-122"/>
                <a:ea typeface="微软雅黑" pitchFamily="34" charset="-122"/>
              </a:rPr>
              <a:t>和</a:t>
            </a:r>
            <a:r>
              <a:rPr lang="en-US" altLang="zh-CN" sz="2400" dirty="0">
                <a:latin typeface="微软雅黑" pitchFamily="34" charset="-122"/>
                <a:ea typeface="微软雅黑" pitchFamily="34" charset="-122"/>
              </a:rPr>
              <a:t>FR</a:t>
            </a:r>
            <a:r>
              <a:rPr lang="zh-CN" altLang="zh-CN" sz="2400" dirty="0">
                <a:latin typeface="微软雅黑" pitchFamily="34" charset="-122"/>
                <a:ea typeface="微软雅黑" pitchFamily="34" charset="-122"/>
              </a:rPr>
              <a:t>组成单向启动控制环节；</a:t>
            </a:r>
            <a:r>
              <a:rPr lang="en-US" altLang="zh-CN" sz="2400" dirty="0">
                <a:latin typeface="微软雅黑" pitchFamily="34" charset="-122"/>
                <a:ea typeface="微软雅黑" pitchFamily="34" charset="-122"/>
              </a:rPr>
              <a:t>VD</a:t>
            </a:r>
            <a:r>
              <a:rPr lang="zh-CN" altLang="zh-CN" sz="2400" dirty="0">
                <a:latin typeface="微软雅黑" pitchFamily="34" charset="-122"/>
                <a:ea typeface="微软雅黑" pitchFamily="34" charset="-122"/>
              </a:rPr>
              <a:t>将</a:t>
            </a:r>
            <a:r>
              <a:rPr lang="en-US" altLang="zh-CN" sz="2400" dirty="0">
                <a:latin typeface="微软雅黑" pitchFamily="34" charset="-122"/>
                <a:ea typeface="微软雅黑" pitchFamily="34" charset="-122"/>
              </a:rPr>
              <a:t>L3</a:t>
            </a:r>
            <a:r>
              <a:rPr lang="zh-CN" altLang="zh-CN" sz="2400" dirty="0">
                <a:latin typeface="微软雅黑" pitchFamily="34" charset="-122"/>
                <a:ea typeface="微软雅黑" pitchFamily="34" charset="-122"/>
              </a:rPr>
              <a:t>相电源整流，得到脉动直流电，由</a:t>
            </a:r>
            <a:r>
              <a:rPr lang="en-US" altLang="zh-CN" sz="2400" dirty="0">
                <a:latin typeface="微软雅黑" pitchFamily="34" charset="-122"/>
                <a:ea typeface="微软雅黑" pitchFamily="34" charset="-122"/>
              </a:rPr>
              <a:t>KM2</a:t>
            </a:r>
            <a:r>
              <a:rPr lang="zh-CN" altLang="zh-CN" sz="2400" dirty="0">
                <a:latin typeface="微软雅黑" pitchFamily="34" charset="-122"/>
                <a:ea typeface="微软雅黑" pitchFamily="34" charset="-122"/>
              </a:rPr>
              <a:t>控制通入电动机绕组，显然</a:t>
            </a:r>
            <a:r>
              <a:rPr lang="en-US" altLang="zh-CN" sz="2400" dirty="0">
                <a:latin typeface="微软雅黑" pitchFamily="34" charset="-122"/>
                <a:ea typeface="微软雅黑" pitchFamily="34" charset="-122"/>
              </a:rPr>
              <a:t>KM1</a:t>
            </a: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KM2</a:t>
            </a:r>
            <a:r>
              <a:rPr lang="zh-CN" altLang="zh-CN" sz="2400" dirty="0">
                <a:latin typeface="微软雅黑" pitchFamily="34" charset="-122"/>
                <a:ea typeface="微软雅黑" pitchFamily="34" charset="-122"/>
              </a:rPr>
              <a:t>不得同时得电动作，否则将造成电源短路事故</a:t>
            </a:r>
            <a:r>
              <a:rPr lang="zh-CN" altLang="zh-CN" sz="2400" dirty="0" smtClean="0">
                <a:latin typeface="微软雅黑" pitchFamily="34" charset="-122"/>
                <a:ea typeface="微软雅黑" pitchFamily="34" charset="-122"/>
              </a:rPr>
              <a:t>。</a:t>
            </a:r>
            <a:endParaRPr lang="en-US" altLang="zh-CN" sz="2400" dirty="0" smtClean="0">
              <a:latin typeface="微软雅黑" pitchFamily="34" charset="-122"/>
              <a:ea typeface="微软雅黑" pitchFamily="34" charset="-122"/>
            </a:endParaRPr>
          </a:p>
          <a:p>
            <a:pPr marL="342900" indent="-342900">
              <a:lnSpc>
                <a:spcPts val="3200"/>
              </a:lnSpc>
              <a:buClr>
                <a:srgbClr val="0070C0"/>
              </a:buClr>
              <a:buFont typeface="Wingdings" pitchFamily="2" charset="2"/>
              <a:buChar char="ü"/>
            </a:pPr>
            <a:r>
              <a:rPr lang="zh-CN" altLang="zh-CN" sz="2400" dirty="0" smtClean="0">
                <a:latin typeface="微软雅黑" pitchFamily="34" charset="-122"/>
                <a:ea typeface="微软雅黑" pitchFamily="34" charset="-122"/>
              </a:rPr>
              <a:t>辅助电路</a:t>
            </a:r>
            <a:r>
              <a:rPr lang="zh-CN" altLang="zh-CN" sz="2400" dirty="0">
                <a:latin typeface="微软雅黑" pitchFamily="34" charset="-122"/>
                <a:ea typeface="微软雅黑" pitchFamily="34" charset="-122"/>
              </a:rPr>
              <a:t>中由时间继电器延时触点来控制</a:t>
            </a:r>
            <a:r>
              <a:rPr lang="en-US" altLang="zh-CN" sz="2400" dirty="0">
                <a:latin typeface="微软雅黑" pitchFamily="34" charset="-122"/>
                <a:ea typeface="微软雅黑" pitchFamily="34" charset="-122"/>
              </a:rPr>
              <a:t>KM2</a:t>
            </a:r>
            <a:r>
              <a:rPr lang="zh-CN" altLang="zh-CN" sz="2400" dirty="0">
                <a:latin typeface="微软雅黑" pitchFamily="34" charset="-122"/>
                <a:ea typeface="微软雅黑" pitchFamily="34" charset="-122"/>
              </a:rPr>
              <a:t>的动作，而时间继电器</a:t>
            </a:r>
            <a:r>
              <a:rPr lang="en-US" altLang="zh-CN" sz="2400" dirty="0">
                <a:latin typeface="微软雅黑" pitchFamily="34" charset="-122"/>
                <a:ea typeface="微软雅黑" pitchFamily="34" charset="-122"/>
              </a:rPr>
              <a:t>KT</a:t>
            </a:r>
            <a:r>
              <a:rPr lang="zh-CN" altLang="zh-CN" sz="2400" dirty="0">
                <a:latin typeface="微软雅黑" pitchFamily="34" charset="-122"/>
                <a:ea typeface="微软雅黑" pitchFamily="34" charset="-122"/>
              </a:rPr>
              <a:t>的线圈由</a:t>
            </a:r>
            <a:r>
              <a:rPr lang="en-US" altLang="zh-CN" sz="2400" dirty="0">
                <a:latin typeface="微软雅黑" pitchFamily="34" charset="-122"/>
                <a:ea typeface="微软雅黑" pitchFamily="34" charset="-122"/>
              </a:rPr>
              <a:t>KM2</a:t>
            </a:r>
            <a:r>
              <a:rPr lang="zh-CN" altLang="zh-CN" sz="2400" dirty="0">
                <a:latin typeface="微软雅黑" pitchFamily="34" charset="-122"/>
                <a:ea typeface="微软雅黑" pitchFamily="34" charset="-122"/>
              </a:rPr>
              <a:t>的常开辅助触点控制</a:t>
            </a:r>
            <a:r>
              <a:rPr lang="zh-CN" altLang="zh-CN" sz="2400" dirty="0" smtClean="0">
                <a:latin typeface="微软雅黑" pitchFamily="34" charset="-122"/>
                <a:ea typeface="微软雅黑" pitchFamily="34" charset="-122"/>
              </a:rPr>
              <a:t>。</a:t>
            </a:r>
            <a:endParaRPr lang="en-US" altLang="zh-CN" sz="2400" dirty="0" smtClean="0">
              <a:latin typeface="微软雅黑" pitchFamily="34" charset="-122"/>
              <a:ea typeface="微软雅黑" pitchFamily="34" charset="-122"/>
            </a:endParaRPr>
          </a:p>
          <a:p>
            <a:pPr marL="342900" indent="-342900">
              <a:lnSpc>
                <a:spcPts val="3200"/>
              </a:lnSpc>
              <a:buClr>
                <a:srgbClr val="0070C0"/>
              </a:buClr>
              <a:buFont typeface="Wingdings" pitchFamily="2" charset="2"/>
              <a:buChar char="ü"/>
            </a:pPr>
            <a:r>
              <a:rPr lang="zh-CN" altLang="zh-CN" sz="2400" dirty="0" smtClean="0">
                <a:latin typeface="微软雅黑" pitchFamily="34" charset="-122"/>
                <a:ea typeface="微软雅黑" pitchFamily="34" charset="-122"/>
              </a:rPr>
              <a:t>线路</a:t>
            </a:r>
            <a:r>
              <a:rPr lang="zh-CN" altLang="zh-CN" sz="2400" dirty="0">
                <a:latin typeface="微软雅黑" pitchFamily="34" charset="-122"/>
                <a:ea typeface="微软雅黑" pitchFamily="34" charset="-122"/>
              </a:rPr>
              <a:t>由</a:t>
            </a:r>
            <a:r>
              <a:rPr lang="en-US" altLang="zh-CN" sz="2400" dirty="0">
                <a:latin typeface="微软雅黑" pitchFamily="34" charset="-122"/>
                <a:ea typeface="微软雅黑" pitchFamily="34" charset="-122"/>
              </a:rPr>
              <a:t>SB1</a:t>
            </a:r>
            <a:r>
              <a:rPr lang="zh-CN" altLang="zh-CN" sz="2400" dirty="0">
                <a:latin typeface="微软雅黑" pitchFamily="34" charset="-122"/>
                <a:ea typeface="微软雅黑" pitchFamily="34" charset="-122"/>
              </a:rPr>
              <a:t>控制电动机惯性停机（轻按</a:t>
            </a:r>
            <a:r>
              <a:rPr lang="en-US" altLang="zh-CN" sz="2400" dirty="0">
                <a:latin typeface="微软雅黑" pitchFamily="34" charset="-122"/>
                <a:ea typeface="微软雅黑" pitchFamily="34" charset="-122"/>
              </a:rPr>
              <a:t>SB1</a:t>
            </a:r>
            <a:r>
              <a:rPr lang="zh-CN" altLang="zh-CN" sz="2400" dirty="0">
                <a:latin typeface="微软雅黑" pitchFamily="34" charset="-122"/>
                <a:ea typeface="微软雅黑" pitchFamily="34" charset="-122"/>
              </a:rPr>
              <a:t>）或制动（将</a:t>
            </a:r>
            <a:r>
              <a:rPr lang="en-US" altLang="zh-CN" sz="2400" dirty="0">
                <a:latin typeface="微软雅黑" pitchFamily="34" charset="-122"/>
                <a:ea typeface="微软雅黑" pitchFamily="34" charset="-122"/>
              </a:rPr>
              <a:t>SB1</a:t>
            </a:r>
            <a:r>
              <a:rPr lang="zh-CN" altLang="zh-CN" sz="2400" dirty="0">
                <a:latin typeface="微软雅黑" pitchFamily="34" charset="-122"/>
                <a:ea typeface="微软雅黑" pitchFamily="34" charset="-122"/>
              </a:rPr>
              <a:t>按到底）。制动电源通入电动机的时间长短由</a:t>
            </a:r>
            <a:r>
              <a:rPr lang="en-US" altLang="zh-CN" sz="2400" dirty="0">
                <a:latin typeface="微软雅黑" pitchFamily="34" charset="-122"/>
                <a:ea typeface="微软雅黑" pitchFamily="34" charset="-122"/>
              </a:rPr>
              <a:t>KT</a:t>
            </a:r>
            <a:r>
              <a:rPr lang="zh-CN" altLang="zh-CN" sz="2400" dirty="0">
                <a:latin typeface="微软雅黑" pitchFamily="34" charset="-122"/>
                <a:ea typeface="微软雅黑" pitchFamily="34" charset="-122"/>
              </a:rPr>
              <a:t>的延时长短决定。</a:t>
            </a:r>
          </a:p>
        </p:txBody>
      </p:sp>
    </p:spTree>
    <p:extLst>
      <p:ext uri="{BB962C8B-B14F-4D97-AF65-F5344CB8AC3E}">
        <p14:creationId xmlns:p14="http://schemas.microsoft.com/office/powerpoint/2010/main" val="1601599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p:cNvSpPr txBox="1">
            <a:spLocks noChangeArrowheads="1"/>
          </p:cNvSpPr>
          <p:nvPr/>
        </p:nvSpPr>
        <p:spPr bwMode="auto">
          <a:xfrm>
            <a:off x="801045" y="836712"/>
            <a:ext cx="48397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3. </a:t>
            </a:r>
            <a:r>
              <a:rPr lang="zh-CN" altLang="en-US" sz="2400" dirty="0" smtClean="0">
                <a:solidFill>
                  <a:schemeClr val="tx2"/>
                </a:solidFill>
                <a:latin typeface="微软雅黑" pitchFamily="34" charset="-122"/>
                <a:ea typeface="微软雅黑" pitchFamily="34" charset="-122"/>
                <a:cs typeface="+mj-cs"/>
              </a:rPr>
              <a:t>无变压器单管能耗制动控制线路</a:t>
            </a:r>
            <a:endParaRPr lang="en-US" altLang="zh-CN" sz="2400" dirty="0">
              <a:solidFill>
                <a:schemeClr val="tx2"/>
              </a:solidFill>
              <a:latin typeface="微软雅黑" pitchFamily="34" charset="-122"/>
              <a:ea typeface="微软雅黑" pitchFamily="34" charset="-122"/>
              <a:cs typeface="+mj-cs"/>
            </a:endParaRPr>
          </a:p>
        </p:txBody>
      </p:sp>
      <p:pic>
        <p:nvPicPr>
          <p:cNvPr id="7" name="图片 6"/>
          <p:cNvPicPr/>
          <p:nvPr/>
        </p:nvPicPr>
        <p:blipFill>
          <a:blip r:embed="rId2"/>
          <a:stretch>
            <a:fillRect/>
          </a:stretch>
        </p:blipFill>
        <p:spPr>
          <a:xfrm>
            <a:off x="1835696" y="1628800"/>
            <a:ext cx="5328592" cy="4248472"/>
          </a:xfrm>
          <a:prstGeom prst="rect">
            <a:avLst/>
          </a:prstGeom>
        </p:spPr>
      </p:pic>
      <p:sp>
        <p:nvSpPr>
          <p:cNvPr id="2" name="矩形 1"/>
          <p:cNvSpPr/>
          <p:nvPr/>
        </p:nvSpPr>
        <p:spPr>
          <a:xfrm>
            <a:off x="2411760" y="5877272"/>
            <a:ext cx="4219425" cy="369332"/>
          </a:xfrm>
          <a:prstGeom prst="rect">
            <a:avLst/>
          </a:prstGeom>
        </p:spPr>
        <p:txBody>
          <a:bodyPr wrap="none">
            <a:spAutoFit/>
          </a:bodyPr>
          <a:lstStyle/>
          <a:p>
            <a:r>
              <a:rPr lang="zh-CN" altLang="zh-CN" dirty="0">
                <a:latin typeface="微软雅黑" pitchFamily="34" charset="-122"/>
                <a:ea typeface="微软雅黑" pitchFamily="34" charset="-122"/>
              </a:rPr>
              <a:t>图13-3 无变压器单管能耗制动控制线路</a:t>
            </a:r>
          </a:p>
        </p:txBody>
      </p:sp>
    </p:spTree>
    <p:extLst>
      <p:ext uri="{BB962C8B-B14F-4D97-AF65-F5344CB8AC3E}">
        <p14:creationId xmlns:p14="http://schemas.microsoft.com/office/powerpoint/2010/main" val="18388239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p:cNvSpPr txBox="1">
            <a:spLocks noChangeArrowheads="1"/>
          </p:cNvSpPr>
          <p:nvPr/>
        </p:nvSpPr>
        <p:spPr bwMode="auto">
          <a:xfrm>
            <a:off x="611560" y="1340768"/>
            <a:ext cx="29931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1. </a:t>
            </a:r>
            <a:r>
              <a:rPr lang="zh-CN" altLang="en-US" sz="2400" dirty="0" smtClean="0">
                <a:solidFill>
                  <a:schemeClr val="tx2"/>
                </a:solidFill>
                <a:latin typeface="微软雅黑" pitchFamily="34" charset="-122"/>
                <a:ea typeface="微软雅黑" pitchFamily="34" charset="-122"/>
                <a:cs typeface="+mj-cs"/>
              </a:rPr>
              <a:t>能耗制动控制线路</a:t>
            </a:r>
            <a:endParaRPr lang="en-US" altLang="zh-CN" sz="2400" dirty="0">
              <a:solidFill>
                <a:schemeClr val="tx2"/>
              </a:solidFill>
              <a:latin typeface="微软雅黑" pitchFamily="34" charset="-122"/>
              <a:ea typeface="微软雅黑" pitchFamily="34" charset="-122"/>
              <a:cs typeface="+mj-cs"/>
            </a:endParaRPr>
          </a:p>
        </p:txBody>
      </p:sp>
      <p:sp>
        <p:nvSpPr>
          <p:cNvPr id="14" name="矩形 13"/>
          <p:cNvSpPr/>
          <p:nvPr/>
        </p:nvSpPr>
        <p:spPr>
          <a:xfrm>
            <a:off x="858110" y="2068586"/>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5" name="TextBox 14"/>
          <p:cNvSpPr txBox="1"/>
          <p:nvPr/>
        </p:nvSpPr>
        <p:spPr>
          <a:xfrm>
            <a:off x="1176140" y="1909761"/>
            <a:ext cx="4176464" cy="461665"/>
          </a:xfrm>
          <a:prstGeom prst="rect">
            <a:avLst/>
          </a:prstGeom>
          <a:noFill/>
        </p:spPr>
        <p:txBody>
          <a:bodyPr wrap="square" rtlCol="0">
            <a:spAutoFit/>
          </a:bodyPr>
          <a:lstStyle/>
          <a:p>
            <a:pPr eaLnBrk="0" hangingPunct="0"/>
            <a:r>
              <a:rPr lang="zh-CN" altLang="en-US" sz="2400" dirty="0" smtClean="0">
                <a:solidFill>
                  <a:schemeClr val="tx2"/>
                </a:solidFill>
                <a:latin typeface="微软雅黑" pitchFamily="34" charset="-122"/>
                <a:ea typeface="微软雅黑" pitchFamily="34" charset="-122"/>
                <a:cs typeface="+mj-cs"/>
              </a:rPr>
              <a:t>定义</a:t>
            </a:r>
            <a:endParaRPr lang="zh-CN" altLang="en-US" sz="2400" dirty="0">
              <a:solidFill>
                <a:schemeClr val="tx2"/>
              </a:solidFill>
              <a:latin typeface="微软雅黑" pitchFamily="34" charset="-122"/>
              <a:ea typeface="微软雅黑" pitchFamily="34" charset="-122"/>
              <a:cs typeface="+mj-cs"/>
            </a:endParaRPr>
          </a:p>
        </p:txBody>
      </p:sp>
      <p:sp>
        <p:nvSpPr>
          <p:cNvPr id="3" name="矩形 2"/>
          <p:cNvSpPr/>
          <p:nvPr/>
        </p:nvSpPr>
        <p:spPr>
          <a:xfrm>
            <a:off x="792413" y="2409030"/>
            <a:ext cx="7376037" cy="3351046"/>
          </a:xfrm>
          <a:prstGeom prst="rect">
            <a:avLst/>
          </a:prstGeom>
        </p:spPr>
        <p:txBody>
          <a:bodyPr wrap="square">
            <a:spAutoFit/>
          </a:bodyPr>
          <a:lstStyle/>
          <a:p>
            <a:pPr>
              <a:lnSpc>
                <a:spcPct val="150000"/>
              </a:lnSpc>
            </a:pPr>
            <a:r>
              <a:rPr lang="zh-CN" altLang="zh-CN" sz="2400" dirty="0">
                <a:latin typeface="微软雅黑" pitchFamily="34" charset="-122"/>
                <a:ea typeface="微软雅黑" pitchFamily="34" charset="-122"/>
              </a:rPr>
              <a:t>即在电动机具有较高转速时，切断其电枢电源而保持其励磁为额定状态不变，这时电动机因惯性而继续旋转，成为直流发电机。如果用一个电阻</a:t>
            </a:r>
            <a:r>
              <a:rPr lang="en-US" altLang="zh-CN" sz="2400" dirty="0">
                <a:latin typeface="微软雅黑" pitchFamily="34" charset="-122"/>
                <a:ea typeface="微软雅黑" pitchFamily="34" charset="-122"/>
              </a:rPr>
              <a:t>R</a:t>
            </a:r>
            <a:r>
              <a:rPr lang="zh-CN" altLang="zh-CN" sz="2400" dirty="0">
                <a:latin typeface="微软雅黑" pitchFamily="34" charset="-122"/>
                <a:ea typeface="微软雅黑" pitchFamily="34" charset="-122"/>
              </a:rPr>
              <a:t>使电枢回路成为闭路，则在此回路中产生电流和制动力矩，使拖动系统的动能转化为电能并在转子回路的电阻中以发热的形式消耗掉，故此种制动方式称为能耗制动。</a:t>
            </a:r>
          </a:p>
        </p:txBody>
      </p:sp>
      <p:sp>
        <p:nvSpPr>
          <p:cNvPr id="7" name="TextBox 16"/>
          <p:cNvSpPr txBox="1">
            <a:spLocks noChangeArrowheads="1"/>
          </p:cNvSpPr>
          <p:nvPr/>
        </p:nvSpPr>
        <p:spPr bwMode="auto">
          <a:xfrm>
            <a:off x="611560" y="764703"/>
            <a:ext cx="48413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13.3.2 </a:t>
            </a:r>
            <a:r>
              <a:rPr lang="zh-CN" altLang="en-US" sz="2400" dirty="0" smtClean="0">
                <a:solidFill>
                  <a:schemeClr val="tx2"/>
                </a:solidFill>
                <a:latin typeface="微软雅黑" pitchFamily="34" charset="-122"/>
                <a:ea typeface="微软雅黑" pitchFamily="34" charset="-122"/>
                <a:cs typeface="+mj-cs"/>
              </a:rPr>
              <a:t>直流电动机的制动控制线路</a:t>
            </a:r>
            <a:endParaRPr lang="en-US" altLang="zh-CN" sz="2400" dirty="0">
              <a:solidFill>
                <a:schemeClr val="tx2"/>
              </a:solidFill>
              <a:latin typeface="微软雅黑" pitchFamily="34" charset="-122"/>
              <a:ea typeface="微软雅黑" pitchFamily="34" charset="-122"/>
              <a:cs typeface="+mj-cs"/>
            </a:endParaRPr>
          </a:p>
        </p:txBody>
      </p:sp>
    </p:spTree>
    <p:extLst>
      <p:ext uri="{BB962C8B-B14F-4D97-AF65-F5344CB8AC3E}">
        <p14:creationId xmlns:p14="http://schemas.microsoft.com/office/powerpoint/2010/main" val="1197795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p:cNvSpPr txBox="1">
            <a:spLocks noChangeArrowheads="1"/>
          </p:cNvSpPr>
          <p:nvPr/>
        </p:nvSpPr>
        <p:spPr bwMode="auto">
          <a:xfrm>
            <a:off x="783781" y="836712"/>
            <a:ext cx="29931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1. </a:t>
            </a:r>
            <a:r>
              <a:rPr lang="zh-CN" altLang="en-US" sz="2400" dirty="0" smtClean="0">
                <a:solidFill>
                  <a:schemeClr val="tx2"/>
                </a:solidFill>
                <a:latin typeface="微软雅黑" pitchFamily="34" charset="-122"/>
                <a:ea typeface="微软雅黑" pitchFamily="34" charset="-122"/>
                <a:cs typeface="+mj-cs"/>
              </a:rPr>
              <a:t>能耗制动控制线路</a:t>
            </a:r>
            <a:endParaRPr lang="en-US" altLang="zh-CN" sz="2400" dirty="0">
              <a:solidFill>
                <a:schemeClr val="tx2"/>
              </a:solidFill>
              <a:latin typeface="微软雅黑" pitchFamily="34" charset="-122"/>
              <a:ea typeface="微软雅黑" pitchFamily="34" charset="-122"/>
              <a:cs typeface="+mj-cs"/>
            </a:endParaRPr>
          </a:p>
        </p:txBody>
      </p:sp>
      <p:sp>
        <p:nvSpPr>
          <p:cNvPr id="10" name="矩形 9"/>
          <p:cNvSpPr/>
          <p:nvPr/>
        </p:nvSpPr>
        <p:spPr>
          <a:xfrm>
            <a:off x="850859" y="1643609"/>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1" name="TextBox 10"/>
          <p:cNvSpPr txBox="1"/>
          <p:nvPr/>
        </p:nvSpPr>
        <p:spPr>
          <a:xfrm>
            <a:off x="1188102" y="1484784"/>
            <a:ext cx="4176464" cy="461665"/>
          </a:xfrm>
          <a:prstGeom prst="rect">
            <a:avLst/>
          </a:prstGeom>
          <a:noFill/>
        </p:spPr>
        <p:txBody>
          <a:bodyPr wrap="square" rtlCol="0">
            <a:spAutoFit/>
          </a:bodyPr>
          <a:lstStyle/>
          <a:p>
            <a:pPr eaLnBrk="0" hangingPunct="0"/>
            <a:r>
              <a:rPr lang="zh-CN" altLang="en-US" sz="2400" dirty="0" smtClean="0">
                <a:solidFill>
                  <a:schemeClr val="tx2"/>
                </a:solidFill>
                <a:latin typeface="微软雅黑" pitchFamily="34" charset="-122"/>
                <a:ea typeface="微软雅黑" pitchFamily="34" charset="-122"/>
                <a:cs typeface="+mj-cs"/>
              </a:rPr>
              <a:t>工作原理</a:t>
            </a:r>
            <a:endParaRPr lang="zh-CN" altLang="en-US" sz="2400" dirty="0">
              <a:solidFill>
                <a:schemeClr val="tx2"/>
              </a:solidFill>
              <a:latin typeface="微软雅黑" pitchFamily="34" charset="-122"/>
              <a:ea typeface="微软雅黑" pitchFamily="34" charset="-122"/>
              <a:cs typeface="+mj-cs"/>
            </a:endParaRPr>
          </a:p>
        </p:txBody>
      </p:sp>
      <p:sp>
        <p:nvSpPr>
          <p:cNvPr id="4" name="矩形 3"/>
          <p:cNvSpPr/>
          <p:nvPr/>
        </p:nvSpPr>
        <p:spPr>
          <a:xfrm>
            <a:off x="904865" y="2132856"/>
            <a:ext cx="7267535" cy="3644075"/>
          </a:xfrm>
          <a:prstGeom prst="rect">
            <a:avLst/>
          </a:prstGeom>
        </p:spPr>
        <p:txBody>
          <a:bodyPr wrap="square">
            <a:spAutoFit/>
          </a:bodyPr>
          <a:lstStyle/>
          <a:p>
            <a:pPr>
              <a:lnSpc>
                <a:spcPts val="3500"/>
              </a:lnSpc>
            </a:pPr>
            <a:r>
              <a:rPr lang="zh-CN" altLang="zh-CN" sz="2400" dirty="0">
                <a:latin typeface="微软雅黑" pitchFamily="34" charset="-122"/>
                <a:ea typeface="微软雅黑" pitchFamily="34" charset="-122"/>
              </a:rPr>
              <a:t>电动机启动工作情况与图</a:t>
            </a:r>
            <a:r>
              <a:rPr lang="en-US" altLang="zh-CN" sz="2400" dirty="0">
                <a:latin typeface="微软雅黑" pitchFamily="34" charset="-122"/>
                <a:ea typeface="微软雅黑" pitchFamily="34" charset="-122"/>
              </a:rPr>
              <a:t>8-4</a:t>
            </a:r>
            <a:r>
              <a:rPr lang="zh-CN" altLang="zh-CN" sz="2400" dirty="0">
                <a:latin typeface="微软雅黑" pitchFamily="34" charset="-122"/>
                <a:ea typeface="微软雅黑" pitchFamily="34" charset="-122"/>
              </a:rPr>
              <a:t>所示电路相同，停车时，按下停止按钮</a:t>
            </a:r>
            <a:r>
              <a:rPr lang="en-US" altLang="zh-CN" sz="2400" dirty="0">
                <a:latin typeface="微软雅黑" pitchFamily="34" charset="-122"/>
                <a:ea typeface="微软雅黑" pitchFamily="34" charset="-122"/>
              </a:rPr>
              <a:t>SB1</a:t>
            </a: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KM1</a:t>
            </a:r>
            <a:r>
              <a:rPr lang="zh-CN" altLang="zh-CN" sz="2400" dirty="0">
                <a:latin typeface="微软雅黑" pitchFamily="34" charset="-122"/>
                <a:ea typeface="微软雅黑" pitchFamily="34" charset="-122"/>
              </a:rPr>
              <a:t>断电，切断电枢直流电源。此时电动机因惯性仍以较高的速度运转，电枢两端仍有一定电压，并联在电枢两端的</a:t>
            </a:r>
            <a:r>
              <a:rPr lang="en-US" altLang="zh-CN" sz="2400" dirty="0">
                <a:latin typeface="微软雅黑" pitchFamily="34" charset="-122"/>
                <a:ea typeface="微软雅黑" pitchFamily="34" charset="-122"/>
              </a:rPr>
              <a:t>KA3</a:t>
            </a:r>
            <a:r>
              <a:rPr lang="zh-CN" altLang="zh-CN" sz="2400" dirty="0">
                <a:latin typeface="微软雅黑" pitchFamily="34" charset="-122"/>
                <a:ea typeface="微软雅黑" pitchFamily="34" charset="-122"/>
              </a:rPr>
              <a:t>经自锁触点仍保持通电，使</a:t>
            </a:r>
            <a:r>
              <a:rPr lang="en-US" altLang="zh-CN" sz="2400" dirty="0">
                <a:latin typeface="微软雅黑" pitchFamily="34" charset="-122"/>
                <a:ea typeface="微软雅黑" pitchFamily="34" charset="-122"/>
              </a:rPr>
              <a:t>KM4</a:t>
            </a:r>
            <a:r>
              <a:rPr lang="zh-CN" altLang="zh-CN" sz="2400" dirty="0">
                <a:latin typeface="微软雅黑" pitchFamily="34" charset="-122"/>
                <a:ea typeface="微软雅黑" pitchFamily="34" charset="-122"/>
              </a:rPr>
              <a:t>通电，将电阻</a:t>
            </a:r>
            <a:r>
              <a:rPr lang="en-US" altLang="zh-CN" sz="2400" dirty="0">
                <a:latin typeface="微软雅黑" pitchFamily="34" charset="-122"/>
                <a:ea typeface="微软雅黑" pitchFamily="34" charset="-122"/>
              </a:rPr>
              <a:t>R4</a:t>
            </a:r>
            <a:r>
              <a:rPr lang="zh-CN" altLang="zh-CN" sz="2400" dirty="0">
                <a:latin typeface="微软雅黑" pitchFamily="34" charset="-122"/>
                <a:ea typeface="微软雅黑" pitchFamily="34" charset="-122"/>
              </a:rPr>
              <a:t>并接在电枢两端，电动机实现能耗制动，转速急剧下降，电枢电动势也随着下降，当降至一定值时，</a:t>
            </a:r>
            <a:r>
              <a:rPr lang="en-US" altLang="zh-CN" sz="2400" dirty="0">
                <a:latin typeface="微软雅黑" pitchFamily="34" charset="-122"/>
                <a:ea typeface="微软雅黑" pitchFamily="34" charset="-122"/>
              </a:rPr>
              <a:t>KA3</a:t>
            </a:r>
            <a:r>
              <a:rPr lang="zh-CN" altLang="zh-CN" sz="2400" dirty="0">
                <a:latin typeface="微软雅黑" pitchFamily="34" charset="-122"/>
                <a:ea typeface="微软雅黑" pitchFamily="34" charset="-122"/>
              </a:rPr>
              <a:t>释放，</a:t>
            </a:r>
            <a:r>
              <a:rPr lang="en-US" altLang="zh-CN" sz="2400" dirty="0">
                <a:latin typeface="微软雅黑" pitchFamily="34" charset="-122"/>
                <a:ea typeface="微软雅黑" pitchFamily="34" charset="-122"/>
              </a:rPr>
              <a:t>KM4</a:t>
            </a:r>
            <a:r>
              <a:rPr lang="zh-CN" altLang="zh-CN" sz="2400" dirty="0">
                <a:latin typeface="微软雅黑" pitchFamily="34" charset="-122"/>
                <a:ea typeface="微软雅黑" pitchFamily="34" charset="-122"/>
              </a:rPr>
              <a:t>断电，电动机能耗制动结束。</a:t>
            </a:r>
          </a:p>
        </p:txBody>
      </p:sp>
    </p:spTree>
    <p:extLst>
      <p:ext uri="{BB962C8B-B14F-4D97-AF65-F5344CB8AC3E}">
        <p14:creationId xmlns:p14="http://schemas.microsoft.com/office/powerpoint/2010/main" val="15539376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p:cNvSpPr txBox="1">
            <a:spLocks noChangeArrowheads="1"/>
          </p:cNvSpPr>
          <p:nvPr/>
        </p:nvSpPr>
        <p:spPr bwMode="auto">
          <a:xfrm>
            <a:off x="783781" y="836712"/>
            <a:ext cx="29931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1. </a:t>
            </a:r>
            <a:r>
              <a:rPr lang="zh-CN" altLang="en-US" sz="2400" dirty="0" smtClean="0">
                <a:solidFill>
                  <a:schemeClr val="tx2"/>
                </a:solidFill>
                <a:latin typeface="微软雅黑" pitchFamily="34" charset="-122"/>
                <a:ea typeface="微软雅黑" pitchFamily="34" charset="-122"/>
                <a:cs typeface="+mj-cs"/>
              </a:rPr>
              <a:t>能耗制动控制线路</a:t>
            </a:r>
            <a:endParaRPr lang="en-US" altLang="zh-CN" sz="2400" dirty="0">
              <a:solidFill>
                <a:schemeClr val="tx2"/>
              </a:solidFill>
              <a:latin typeface="微软雅黑" pitchFamily="34" charset="-122"/>
              <a:ea typeface="微软雅黑" pitchFamily="34" charset="-122"/>
              <a:cs typeface="+mj-cs"/>
            </a:endParaRPr>
          </a:p>
        </p:txBody>
      </p:sp>
      <p:pic>
        <p:nvPicPr>
          <p:cNvPr id="8" name="图片 7"/>
          <p:cNvPicPr/>
          <p:nvPr/>
        </p:nvPicPr>
        <p:blipFill>
          <a:blip r:embed="rId2"/>
          <a:stretch>
            <a:fillRect/>
          </a:stretch>
        </p:blipFill>
        <p:spPr>
          <a:xfrm>
            <a:off x="1619672" y="1556792"/>
            <a:ext cx="5544616" cy="4104456"/>
          </a:xfrm>
          <a:prstGeom prst="rect">
            <a:avLst/>
          </a:prstGeom>
        </p:spPr>
      </p:pic>
      <p:sp>
        <p:nvSpPr>
          <p:cNvPr id="2" name="矩形 1"/>
          <p:cNvSpPr/>
          <p:nvPr/>
        </p:nvSpPr>
        <p:spPr>
          <a:xfrm>
            <a:off x="2280344" y="5814556"/>
            <a:ext cx="3757760" cy="369332"/>
          </a:xfrm>
          <a:prstGeom prst="rect">
            <a:avLst/>
          </a:prstGeom>
        </p:spPr>
        <p:txBody>
          <a:bodyPr wrap="none">
            <a:spAutoFit/>
          </a:bodyPr>
          <a:lstStyle/>
          <a:p>
            <a:r>
              <a:rPr lang="zh-CN" altLang="zh-CN" dirty="0">
                <a:latin typeface="微软雅黑" pitchFamily="34" charset="-122"/>
                <a:ea typeface="微软雅黑" pitchFamily="34" charset="-122"/>
              </a:rPr>
              <a:t>图13-4 单向运行能耗制动控制电路</a:t>
            </a:r>
          </a:p>
        </p:txBody>
      </p:sp>
    </p:spTree>
    <p:extLst>
      <p:ext uri="{BB962C8B-B14F-4D97-AF65-F5344CB8AC3E}">
        <p14:creationId xmlns:p14="http://schemas.microsoft.com/office/powerpoint/2010/main" val="2612948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p:cNvSpPr txBox="1">
            <a:spLocks noChangeArrowheads="1"/>
          </p:cNvSpPr>
          <p:nvPr/>
        </p:nvSpPr>
        <p:spPr bwMode="auto">
          <a:xfrm>
            <a:off x="783781" y="836712"/>
            <a:ext cx="29931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2. </a:t>
            </a:r>
            <a:r>
              <a:rPr lang="zh-CN" altLang="en-US" sz="2400" dirty="0" smtClean="0">
                <a:solidFill>
                  <a:schemeClr val="tx2"/>
                </a:solidFill>
                <a:latin typeface="微软雅黑" pitchFamily="34" charset="-122"/>
                <a:ea typeface="微软雅黑" pitchFamily="34" charset="-122"/>
                <a:cs typeface="+mj-cs"/>
              </a:rPr>
              <a:t>反接制动控制线路</a:t>
            </a:r>
            <a:endParaRPr lang="en-US" altLang="zh-CN" sz="2400" dirty="0">
              <a:solidFill>
                <a:schemeClr val="tx2"/>
              </a:solidFill>
              <a:latin typeface="微软雅黑" pitchFamily="34" charset="-122"/>
              <a:ea typeface="微软雅黑" pitchFamily="34" charset="-122"/>
              <a:cs typeface="+mj-cs"/>
            </a:endParaRPr>
          </a:p>
        </p:txBody>
      </p:sp>
      <p:sp>
        <p:nvSpPr>
          <p:cNvPr id="10" name="矩形 9"/>
          <p:cNvSpPr/>
          <p:nvPr/>
        </p:nvSpPr>
        <p:spPr>
          <a:xfrm>
            <a:off x="850859" y="1643609"/>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1" name="TextBox 10"/>
          <p:cNvSpPr txBox="1"/>
          <p:nvPr/>
        </p:nvSpPr>
        <p:spPr>
          <a:xfrm>
            <a:off x="1173542" y="1484783"/>
            <a:ext cx="4176464" cy="461665"/>
          </a:xfrm>
          <a:prstGeom prst="rect">
            <a:avLst/>
          </a:prstGeom>
          <a:noFill/>
        </p:spPr>
        <p:txBody>
          <a:bodyPr wrap="square" rtlCol="0">
            <a:spAutoFit/>
          </a:bodyPr>
          <a:lstStyle/>
          <a:p>
            <a:pPr eaLnBrk="0" hangingPunct="0"/>
            <a:r>
              <a:rPr lang="zh-CN" altLang="en-US" sz="2400" dirty="0" smtClean="0">
                <a:solidFill>
                  <a:schemeClr val="tx2"/>
                </a:solidFill>
                <a:latin typeface="微软雅黑" pitchFamily="34" charset="-122"/>
                <a:ea typeface="微软雅黑" pitchFamily="34" charset="-122"/>
                <a:cs typeface="+mj-cs"/>
              </a:rPr>
              <a:t>定义</a:t>
            </a:r>
            <a:endParaRPr lang="zh-CN" altLang="en-US" sz="2400" dirty="0">
              <a:solidFill>
                <a:schemeClr val="tx2"/>
              </a:solidFill>
              <a:latin typeface="微软雅黑" pitchFamily="34" charset="-122"/>
              <a:ea typeface="微软雅黑" pitchFamily="34" charset="-122"/>
              <a:cs typeface="+mj-cs"/>
            </a:endParaRPr>
          </a:p>
        </p:txBody>
      </p:sp>
      <p:sp>
        <p:nvSpPr>
          <p:cNvPr id="4" name="矩形 3"/>
          <p:cNvSpPr/>
          <p:nvPr/>
        </p:nvSpPr>
        <p:spPr>
          <a:xfrm>
            <a:off x="799557" y="1996503"/>
            <a:ext cx="7393549" cy="1689052"/>
          </a:xfrm>
          <a:prstGeom prst="rect">
            <a:avLst/>
          </a:prstGeom>
        </p:spPr>
        <p:txBody>
          <a:bodyPr wrap="square">
            <a:spAutoFit/>
          </a:bodyPr>
          <a:lstStyle/>
          <a:p>
            <a:pPr>
              <a:lnSpc>
                <a:spcPct val="150000"/>
              </a:lnSpc>
            </a:pPr>
            <a:r>
              <a:rPr lang="zh-CN" altLang="zh-CN" sz="2400" dirty="0">
                <a:latin typeface="微软雅黑" pitchFamily="34" charset="-122"/>
                <a:ea typeface="微软雅黑" pitchFamily="34" charset="-122"/>
              </a:rPr>
              <a:t>反接制动是在保持励磁为额定状态不变时，而将反极性的电源接到电枢绕组上，从而产生制动力矩，迫使电动机迅速停止的一种制动方法。</a:t>
            </a:r>
          </a:p>
        </p:txBody>
      </p:sp>
    </p:spTree>
    <p:extLst>
      <p:ext uri="{BB962C8B-B14F-4D97-AF65-F5344CB8AC3E}">
        <p14:creationId xmlns:p14="http://schemas.microsoft.com/office/powerpoint/2010/main" val="16449278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p:cNvSpPr txBox="1">
            <a:spLocks noChangeArrowheads="1"/>
          </p:cNvSpPr>
          <p:nvPr/>
        </p:nvSpPr>
        <p:spPr bwMode="auto">
          <a:xfrm>
            <a:off x="783781" y="836712"/>
            <a:ext cx="29931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2. </a:t>
            </a:r>
            <a:r>
              <a:rPr lang="zh-CN" altLang="en-US" sz="2400" dirty="0" smtClean="0">
                <a:solidFill>
                  <a:schemeClr val="tx2"/>
                </a:solidFill>
                <a:latin typeface="微软雅黑" pitchFamily="34" charset="-122"/>
                <a:ea typeface="微软雅黑" pitchFamily="34" charset="-122"/>
                <a:cs typeface="+mj-cs"/>
              </a:rPr>
              <a:t>反接制动控制线路</a:t>
            </a:r>
            <a:endParaRPr lang="en-US" altLang="zh-CN" sz="2400" dirty="0">
              <a:solidFill>
                <a:schemeClr val="tx2"/>
              </a:solidFill>
              <a:latin typeface="微软雅黑" pitchFamily="34" charset="-122"/>
              <a:ea typeface="微软雅黑" pitchFamily="34" charset="-122"/>
              <a:cs typeface="+mj-cs"/>
            </a:endParaRPr>
          </a:p>
        </p:txBody>
      </p:sp>
      <p:sp>
        <p:nvSpPr>
          <p:cNvPr id="10" name="矩形 9"/>
          <p:cNvSpPr/>
          <p:nvPr/>
        </p:nvSpPr>
        <p:spPr>
          <a:xfrm>
            <a:off x="882630" y="1643609"/>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1" name="TextBox 10"/>
          <p:cNvSpPr txBox="1"/>
          <p:nvPr/>
        </p:nvSpPr>
        <p:spPr>
          <a:xfrm>
            <a:off x="1163298" y="1470966"/>
            <a:ext cx="4176464" cy="461665"/>
          </a:xfrm>
          <a:prstGeom prst="rect">
            <a:avLst/>
          </a:prstGeom>
          <a:noFill/>
        </p:spPr>
        <p:txBody>
          <a:bodyPr wrap="square" rtlCol="0">
            <a:spAutoFit/>
          </a:bodyPr>
          <a:lstStyle/>
          <a:p>
            <a:pPr eaLnBrk="0" hangingPunct="0"/>
            <a:r>
              <a:rPr lang="zh-CN" altLang="en-US" sz="2400" dirty="0" smtClean="0">
                <a:solidFill>
                  <a:schemeClr val="tx2"/>
                </a:solidFill>
                <a:latin typeface="微软雅黑" pitchFamily="34" charset="-122"/>
                <a:ea typeface="微软雅黑" pitchFamily="34" charset="-122"/>
                <a:cs typeface="+mj-cs"/>
              </a:rPr>
              <a:t>工作过程</a:t>
            </a:r>
            <a:endParaRPr lang="zh-CN" altLang="en-US" sz="2400" dirty="0">
              <a:solidFill>
                <a:schemeClr val="tx2"/>
              </a:solidFill>
              <a:latin typeface="微软雅黑" pitchFamily="34" charset="-122"/>
              <a:ea typeface="微软雅黑" pitchFamily="34" charset="-122"/>
              <a:cs typeface="+mj-cs"/>
            </a:endParaRPr>
          </a:p>
        </p:txBody>
      </p:sp>
      <p:sp>
        <p:nvSpPr>
          <p:cNvPr id="2" name="矩形 1"/>
          <p:cNvSpPr/>
          <p:nvPr/>
        </p:nvSpPr>
        <p:spPr>
          <a:xfrm>
            <a:off x="882630" y="2060848"/>
            <a:ext cx="7361778" cy="3905043"/>
          </a:xfrm>
          <a:prstGeom prst="rect">
            <a:avLst/>
          </a:prstGeom>
        </p:spPr>
        <p:txBody>
          <a:bodyPr wrap="square">
            <a:spAutoFit/>
          </a:bodyPr>
          <a:lstStyle/>
          <a:p>
            <a:pPr>
              <a:lnSpc>
                <a:spcPct val="150000"/>
              </a:lnSpc>
            </a:pPr>
            <a:r>
              <a:rPr lang="zh-CN" altLang="zh-CN" sz="2400" dirty="0">
                <a:latin typeface="微软雅黑" pitchFamily="34" charset="-122"/>
                <a:ea typeface="微软雅黑" pitchFamily="34" charset="-122"/>
              </a:rPr>
              <a:t>反接制动时，突然断开正转接触器</a:t>
            </a:r>
            <a:r>
              <a:rPr lang="en-US" altLang="zh-CN" sz="2400" dirty="0">
                <a:latin typeface="微软雅黑" pitchFamily="34" charset="-122"/>
                <a:ea typeface="微软雅黑" pitchFamily="34" charset="-122"/>
              </a:rPr>
              <a:t>KM1</a:t>
            </a:r>
            <a:r>
              <a:rPr lang="zh-CN" altLang="zh-CN" sz="2400" dirty="0">
                <a:latin typeface="微软雅黑" pitchFamily="34" charset="-122"/>
                <a:ea typeface="微软雅黑" pitchFamily="34" charset="-122"/>
              </a:rPr>
              <a:t>主触头，并闭合反转接触器</a:t>
            </a:r>
            <a:r>
              <a:rPr lang="en-US" altLang="zh-CN" sz="2400" dirty="0">
                <a:latin typeface="微软雅黑" pitchFamily="34" charset="-122"/>
                <a:ea typeface="微软雅黑" pitchFamily="34" charset="-122"/>
              </a:rPr>
              <a:t>KM2</a:t>
            </a:r>
            <a:r>
              <a:rPr lang="zh-CN" altLang="zh-CN" sz="2400" dirty="0">
                <a:latin typeface="微软雅黑" pitchFamily="34" charset="-122"/>
                <a:ea typeface="微软雅黑" pitchFamily="34" charset="-122"/>
              </a:rPr>
              <a:t>主触头，于是直流电源便反接电枢两端，与此同时，在电枢电路中接入外加制动电阻</a:t>
            </a:r>
            <a:r>
              <a:rPr lang="en-US" altLang="zh-CN" sz="2400" dirty="0" err="1">
                <a:latin typeface="微软雅黑" pitchFamily="34" charset="-122"/>
                <a:ea typeface="微软雅黑" pitchFamily="34" charset="-122"/>
              </a:rPr>
              <a:t>Rz</a:t>
            </a:r>
            <a:r>
              <a:rPr lang="zh-CN" altLang="zh-CN" sz="2400" dirty="0">
                <a:latin typeface="微软雅黑" pitchFamily="34" charset="-122"/>
                <a:ea typeface="微软雅黑" pitchFamily="34" charset="-122"/>
              </a:rPr>
              <a:t>，这是为了防止反接电流过大</a:t>
            </a:r>
            <a:r>
              <a:rPr lang="zh-CN" altLang="zh-CN" sz="2400" dirty="0" smtClean="0">
                <a:latin typeface="微软雅黑" pitchFamily="34" charset="-122"/>
                <a:ea typeface="微软雅黑" pitchFamily="34" charset="-122"/>
              </a:rPr>
              <a:t>。</a:t>
            </a:r>
            <a:r>
              <a:rPr lang="zh-CN" altLang="zh-CN" sz="2400" dirty="0">
                <a:latin typeface="微软雅黑" pitchFamily="34" charset="-122"/>
                <a:ea typeface="微软雅黑" pitchFamily="34" charset="-122"/>
              </a:rPr>
              <a:t>反接制动时，电枢电流的方向发生了变化，转矩</a:t>
            </a:r>
            <a:r>
              <a:rPr lang="en-US" altLang="zh-CN" sz="2400" dirty="0">
                <a:latin typeface="微软雅黑" pitchFamily="34" charset="-122"/>
                <a:ea typeface="微软雅黑" pitchFamily="34" charset="-122"/>
              </a:rPr>
              <a:t>M</a:t>
            </a:r>
            <a:r>
              <a:rPr lang="zh-CN" altLang="zh-CN" sz="2400" dirty="0">
                <a:latin typeface="微软雅黑" pitchFamily="34" charset="-122"/>
                <a:ea typeface="微软雅黑" pitchFamily="34" charset="-122"/>
              </a:rPr>
              <a:t>也因之反向，然而电动机因惯性工转速方向未变，于是</a:t>
            </a:r>
            <a:r>
              <a:rPr lang="en-US" altLang="zh-CN" sz="2400" dirty="0">
                <a:latin typeface="微软雅黑" pitchFamily="34" charset="-122"/>
                <a:ea typeface="微软雅黑" pitchFamily="34" charset="-122"/>
              </a:rPr>
              <a:t>M</a:t>
            </a:r>
            <a:r>
              <a:rPr lang="zh-CN" altLang="zh-CN" sz="2400" dirty="0">
                <a:latin typeface="微软雅黑" pitchFamily="34" charset="-122"/>
                <a:ea typeface="微软雅黑" pitchFamily="34" charset="-122"/>
              </a:rPr>
              <a:t>与</a:t>
            </a:r>
            <a:r>
              <a:rPr lang="en-US" altLang="zh-CN" sz="2400" dirty="0">
                <a:latin typeface="微软雅黑" pitchFamily="34" charset="-122"/>
                <a:ea typeface="微软雅黑" pitchFamily="34" charset="-122"/>
              </a:rPr>
              <a:t>n</a:t>
            </a:r>
            <a:r>
              <a:rPr lang="zh-CN" altLang="zh-CN" sz="2400" dirty="0">
                <a:latin typeface="微软雅黑" pitchFamily="34" charset="-122"/>
                <a:ea typeface="微软雅黑" pitchFamily="34" charset="-122"/>
              </a:rPr>
              <a:t>反向，成为制动力矩，使电动机处于制动状态。</a:t>
            </a:r>
            <a:endParaRPr lang="zh-CN" altLang="en-US" sz="2400" dirty="0">
              <a:latin typeface="微软雅黑" pitchFamily="34" charset="-122"/>
              <a:ea typeface="微软雅黑" pitchFamily="34" charset="-122"/>
            </a:endParaRPr>
          </a:p>
        </p:txBody>
      </p:sp>
    </p:spTree>
    <p:extLst>
      <p:ext uri="{BB962C8B-B14F-4D97-AF65-F5344CB8AC3E}">
        <p14:creationId xmlns:p14="http://schemas.microsoft.com/office/powerpoint/2010/main" val="15910717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p:cNvSpPr txBox="1">
            <a:spLocks noChangeArrowheads="1"/>
          </p:cNvSpPr>
          <p:nvPr/>
        </p:nvSpPr>
        <p:spPr bwMode="auto">
          <a:xfrm>
            <a:off x="783781" y="836712"/>
            <a:ext cx="29931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2. </a:t>
            </a:r>
            <a:r>
              <a:rPr lang="zh-CN" altLang="en-US" sz="2400" dirty="0" smtClean="0">
                <a:solidFill>
                  <a:schemeClr val="tx2"/>
                </a:solidFill>
                <a:latin typeface="微软雅黑" pitchFamily="34" charset="-122"/>
                <a:ea typeface="微软雅黑" pitchFamily="34" charset="-122"/>
                <a:cs typeface="+mj-cs"/>
              </a:rPr>
              <a:t>反接制动控制线路</a:t>
            </a:r>
            <a:endParaRPr lang="en-US" altLang="zh-CN" sz="2400" dirty="0">
              <a:solidFill>
                <a:schemeClr val="tx2"/>
              </a:solidFill>
              <a:latin typeface="微软雅黑" pitchFamily="34" charset="-122"/>
              <a:ea typeface="微软雅黑" pitchFamily="34" charset="-122"/>
              <a:cs typeface="+mj-cs"/>
            </a:endParaRPr>
          </a:p>
        </p:txBody>
      </p:sp>
      <p:pic>
        <p:nvPicPr>
          <p:cNvPr id="6" name="图片 5"/>
          <p:cNvPicPr/>
          <p:nvPr/>
        </p:nvPicPr>
        <p:blipFill>
          <a:blip r:embed="rId2"/>
          <a:stretch>
            <a:fillRect/>
          </a:stretch>
        </p:blipFill>
        <p:spPr>
          <a:xfrm>
            <a:off x="1769630" y="1484784"/>
            <a:ext cx="5444962" cy="3988654"/>
          </a:xfrm>
          <a:prstGeom prst="rect">
            <a:avLst/>
          </a:prstGeom>
        </p:spPr>
      </p:pic>
      <p:sp>
        <p:nvSpPr>
          <p:cNvPr id="3" name="矩形 2"/>
          <p:cNvSpPr/>
          <p:nvPr/>
        </p:nvSpPr>
        <p:spPr>
          <a:xfrm>
            <a:off x="1907704" y="5877272"/>
            <a:ext cx="4896544" cy="369332"/>
          </a:xfrm>
          <a:prstGeom prst="rect">
            <a:avLst/>
          </a:prstGeom>
        </p:spPr>
        <p:txBody>
          <a:bodyPr wrap="square">
            <a:spAutoFit/>
          </a:bodyPr>
          <a:lstStyle/>
          <a:p>
            <a:r>
              <a:rPr lang="zh-CN" altLang="zh-CN" dirty="0">
                <a:latin typeface="微软雅黑" pitchFamily="34" charset="-122"/>
                <a:ea typeface="微软雅黑" pitchFamily="34" charset="-122"/>
              </a:rPr>
              <a:t>图13-5 他励直流电动机反接制动控制原理图</a:t>
            </a:r>
          </a:p>
        </p:txBody>
      </p:sp>
    </p:spTree>
    <p:extLst>
      <p:ext uri="{BB962C8B-B14F-4D97-AF65-F5344CB8AC3E}">
        <p14:creationId xmlns:p14="http://schemas.microsoft.com/office/powerpoint/2010/main" val="21410945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p:cNvSpPr txBox="1">
            <a:spLocks noChangeArrowheads="1"/>
          </p:cNvSpPr>
          <p:nvPr/>
        </p:nvSpPr>
        <p:spPr bwMode="auto">
          <a:xfrm>
            <a:off x="638052" y="1458267"/>
            <a:ext cx="42242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1. </a:t>
            </a:r>
            <a:r>
              <a:rPr lang="zh-CN" altLang="en-US" sz="2400" dirty="0" smtClean="0">
                <a:solidFill>
                  <a:schemeClr val="tx2"/>
                </a:solidFill>
                <a:latin typeface="微软雅黑" pitchFamily="34" charset="-122"/>
                <a:ea typeface="微软雅黑" pitchFamily="34" charset="-122"/>
                <a:cs typeface="+mj-cs"/>
              </a:rPr>
              <a:t>双速电动机定子绕组的连接</a:t>
            </a:r>
            <a:endParaRPr lang="en-US" altLang="zh-CN" sz="2400" dirty="0">
              <a:solidFill>
                <a:schemeClr val="tx2"/>
              </a:solidFill>
              <a:latin typeface="微软雅黑" pitchFamily="34" charset="-122"/>
              <a:ea typeface="微软雅黑" pitchFamily="34" charset="-122"/>
              <a:cs typeface="+mj-cs"/>
            </a:endParaRPr>
          </a:p>
        </p:txBody>
      </p:sp>
      <p:sp>
        <p:nvSpPr>
          <p:cNvPr id="7" name="TextBox 16"/>
          <p:cNvSpPr txBox="1">
            <a:spLocks noChangeArrowheads="1"/>
          </p:cNvSpPr>
          <p:nvPr/>
        </p:nvSpPr>
        <p:spPr bwMode="auto">
          <a:xfrm>
            <a:off x="611560" y="764703"/>
            <a:ext cx="60724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11.3.3 </a:t>
            </a:r>
            <a:r>
              <a:rPr lang="zh-CN" altLang="en-US" sz="2400" dirty="0" smtClean="0">
                <a:solidFill>
                  <a:schemeClr val="tx2"/>
                </a:solidFill>
                <a:latin typeface="微软雅黑" pitchFamily="34" charset="-122"/>
                <a:ea typeface="微软雅黑" pitchFamily="34" charset="-122"/>
                <a:cs typeface="+mj-cs"/>
              </a:rPr>
              <a:t>三相笼型异步电动机的转速控制线路</a:t>
            </a:r>
            <a:endParaRPr lang="en-US" altLang="zh-CN" sz="2400" dirty="0">
              <a:solidFill>
                <a:schemeClr val="tx2"/>
              </a:solidFill>
              <a:latin typeface="微软雅黑" pitchFamily="34" charset="-122"/>
              <a:ea typeface="微软雅黑" pitchFamily="34" charset="-122"/>
              <a:cs typeface="+mj-cs"/>
            </a:endParaRPr>
          </a:p>
        </p:txBody>
      </p:sp>
      <p:pic>
        <p:nvPicPr>
          <p:cNvPr id="8" name="图片 7"/>
          <p:cNvPicPr/>
          <p:nvPr/>
        </p:nvPicPr>
        <p:blipFill>
          <a:blip r:embed="rId2"/>
          <a:stretch>
            <a:fillRect/>
          </a:stretch>
        </p:blipFill>
        <p:spPr>
          <a:xfrm>
            <a:off x="1763688" y="2204863"/>
            <a:ext cx="5328592" cy="3344301"/>
          </a:xfrm>
          <a:prstGeom prst="rect">
            <a:avLst/>
          </a:prstGeom>
        </p:spPr>
      </p:pic>
      <p:sp>
        <p:nvSpPr>
          <p:cNvPr id="2" name="矩形 1"/>
          <p:cNvSpPr/>
          <p:nvPr/>
        </p:nvSpPr>
        <p:spPr>
          <a:xfrm>
            <a:off x="1763688" y="5549165"/>
            <a:ext cx="5675436" cy="861774"/>
          </a:xfrm>
          <a:prstGeom prst="rect">
            <a:avLst/>
          </a:prstGeom>
        </p:spPr>
        <p:txBody>
          <a:bodyPr wrap="square">
            <a:spAutoFit/>
          </a:bodyPr>
          <a:lstStyle/>
          <a:p>
            <a:pPr>
              <a:lnSpc>
                <a:spcPts val="3000"/>
              </a:lnSpc>
            </a:pPr>
            <a:r>
              <a:rPr lang="en-US" altLang="zh-CN" dirty="0" smtClean="0">
                <a:latin typeface="微软雅黑" pitchFamily="34" charset="-122"/>
                <a:ea typeface="微软雅黑" pitchFamily="34" charset="-122"/>
              </a:rPr>
              <a:t>             </a:t>
            </a:r>
            <a:r>
              <a:rPr lang="zh-CN" altLang="zh-CN" dirty="0" smtClean="0">
                <a:latin typeface="微软雅黑" pitchFamily="34" charset="-122"/>
                <a:ea typeface="微软雅黑" pitchFamily="34" charset="-122"/>
              </a:rPr>
              <a:t>(</a:t>
            </a:r>
            <a:r>
              <a:rPr lang="zh-CN" altLang="zh-CN" dirty="0">
                <a:latin typeface="微软雅黑" pitchFamily="34" charset="-122"/>
                <a:ea typeface="微软雅黑" pitchFamily="34" charset="-122"/>
              </a:rPr>
              <a:t>a) 三角形接线           (b) 双星形接线</a:t>
            </a:r>
          </a:p>
          <a:p>
            <a:pPr>
              <a:lnSpc>
                <a:spcPts val="3000"/>
              </a:lnSpc>
            </a:pPr>
            <a:r>
              <a:rPr lang="zh-CN" altLang="zh-CN" dirty="0">
                <a:latin typeface="微软雅黑" pitchFamily="34" charset="-122"/>
                <a:ea typeface="微软雅黑" pitchFamily="34" charset="-122"/>
              </a:rPr>
              <a:t>图13-6 4/2极的双速异步电动机定子绕组接线示意图</a:t>
            </a:r>
          </a:p>
        </p:txBody>
      </p:sp>
    </p:spTree>
    <p:extLst>
      <p:ext uri="{BB962C8B-B14F-4D97-AF65-F5344CB8AC3E}">
        <p14:creationId xmlns:p14="http://schemas.microsoft.com/office/powerpoint/2010/main" val="30277703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p:cNvSpPr txBox="1">
            <a:spLocks noChangeArrowheads="1"/>
          </p:cNvSpPr>
          <p:nvPr/>
        </p:nvSpPr>
        <p:spPr bwMode="auto">
          <a:xfrm>
            <a:off x="638051" y="836712"/>
            <a:ext cx="54553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2. </a:t>
            </a:r>
            <a:r>
              <a:rPr lang="zh-CN" altLang="en-US" sz="2400" dirty="0" smtClean="0">
                <a:solidFill>
                  <a:schemeClr val="tx2"/>
                </a:solidFill>
                <a:latin typeface="微软雅黑" pitchFamily="34" charset="-122"/>
                <a:ea typeface="微软雅黑" pitchFamily="34" charset="-122"/>
                <a:cs typeface="+mj-cs"/>
              </a:rPr>
              <a:t>双速感应电动机按钮控制的调速电路</a:t>
            </a:r>
            <a:endParaRPr lang="en-US" altLang="zh-CN" sz="2400" dirty="0">
              <a:solidFill>
                <a:schemeClr val="tx2"/>
              </a:solidFill>
              <a:latin typeface="微软雅黑" pitchFamily="34" charset="-122"/>
              <a:ea typeface="微软雅黑" pitchFamily="34" charset="-122"/>
              <a:cs typeface="+mj-cs"/>
            </a:endParaRPr>
          </a:p>
        </p:txBody>
      </p:sp>
      <p:sp>
        <p:nvSpPr>
          <p:cNvPr id="10" name="矩形 9"/>
          <p:cNvSpPr/>
          <p:nvPr/>
        </p:nvSpPr>
        <p:spPr>
          <a:xfrm>
            <a:off x="850859" y="1643609"/>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1" name="TextBox 10"/>
          <p:cNvSpPr txBox="1"/>
          <p:nvPr/>
        </p:nvSpPr>
        <p:spPr>
          <a:xfrm>
            <a:off x="1173542" y="1484783"/>
            <a:ext cx="4176464" cy="461665"/>
          </a:xfrm>
          <a:prstGeom prst="rect">
            <a:avLst/>
          </a:prstGeom>
          <a:noFill/>
        </p:spPr>
        <p:txBody>
          <a:bodyPr wrap="square" rtlCol="0">
            <a:spAutoFit/>
          </a:bodyPr>
          <a:lstStyle/>
          <a:p>
            <a:pPr eaLnBrk="0" hangingPunct="0"/>
            <a:r>
              <a:rPr lang="zh-CN" altLang="en-US" sz="2400" dirty="0" smtClean="0">
                <a:solidFill>
                  <a:schemeClr val="tx2"/>
                </a:solidFill>
                <a:latin typeface="微软雅黑" pitchFamily="34" charset="-122"/>
                <a:ea typeface="微软雅黑" pitchFamily="34" charset="-122"/>
                <a:cs typeface="+mj-cs"/>
              </a:rPr>
              <a:t>工作原理</a:t>
            </a:r>
            <a:endParaRPr lang="zh-CN" altLang="en-US" sz="2400" dirty="0">
              <a:solidFill>
                <a:schemeClr val="tx2"/>
              </a:solidFill>
              <a:latin typeface="微软雅黑" pitchFamily="34" charset="-122"/>
              <a:ea typeface="微软雅黑" pitchFamily="34" charset="-122"/>
              <a:cs typeface="+mj-cs"/>
            </a:endParaRPr>
          </a:p>
        </p:txBody>
      </p:sp>
      <p:sp>
        <p:nvSpPr>
          <p:cNvPr id="3" name="矩形 2"/>
          <p:cNvSpPr/>
          <p:nvPr/>
        </p:nvSpPr>
        <p:spPr>
          <a:xfrm>
            <a:off x="850857" y="2119412"/>
            <a:ext cx="7105517" cy="2243050"/>
          </a:xfrm>
          <a:prstGeom prst="rect">
            <a:avLst/>
          </a:prstGeom>
        </p:spPr>
        <p:txBody>
          <a:bodyPr wrap="square">
            <a:spAutoFit/>
          </a:bodyPr>
          <a:lstStyle/>
          <a:p>
            <a:pPr>
              <a:lnSpc>
                <a:spcPct val="150000"/>
              </a:lnSpc>
            </a:pPr>
            <a:r>
              <a:rPr lang="zh-CN" altLang="zh-CN" sz="2400" dirty="0">
                <a:latin typeface="微软雅黑" pitchFamily="34" charset="-122"/>
                <a:ea typeface="微软雅黑" pitchFamily="34" charset="-122"/>
              </a:rPr>
              <a:t>合上电源开关，按下启动按钮</a:t>
            </a:r>
            <a:r>
              <a:rPr lang="en-US" altLang="zh-CN" sz="2400" dirty="0">
                <a:latin typeface="微软雅黑" pitchFamily="34" charset="-122"/>
                <a:ea typeface="微软雅黑" pitchFamily="34" charset="-122"/>
              </a:rPr>
              <a:t>SB2</a:t>
            </a: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KM1</a:t>
            </a:r>
            <a:r>
              <a:rPr lang="zh-CN" altLang="zh-CN" sz="2400" dirty="0">
                <a:latin typeface="微软雅黑" pitchFamily="34" charset="-122"/>
                <a:ea typeface="微软雅黑" pitchFamily="34" charset="-122"/>
              </a:rPr>
              <a:t>通电并自锁，电动机作△连接，实现低速运行，</a:t>
            </a:r>
            <a:r>
              <a:rPr lang="en-US" altLang="zh-CN" sz="2400" dirty="0">
                <a:latin typeface="微软雅黑" pitchFamily="34" charset="-122"/>
                <a:ea typeface="微软雅黑" pitchFamily="34" charset="-122"/>
              </a:rPr>
              <a:t>HL1</a:t>
            </a:r>
            <a:r>
              <a:rPr lang="zh-CN" altLang="zh-CN" sz="2400" dirty="0">
                <a:latin typeface="微软雅黑" pitchFamily="34" charset="-122"/>
                <a:ea typeface="微软雅黑" pitchFamily="34" charset="-122"/>
              </a:rPr>
              <a:t>亮，需要高速运行时，按下</a:t>
            </a:r>
            <a:r>
              <a:rPr lang="en-US" altLang="zh-CN" sz="2400" dirty="0">
                <a:latin typeface="微软雅黑" pitchFamily="34" charset="-122"/>
                <a:ea typeface="微软雅黑" pitchFamily="34" charset="-122"/>
              </a:rPr>
              <a:t>SB3</a:t>
            </a: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KM2</a:t>
            </a: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KM3</a:t>
            </a:r>
            <a:r>
              <a:rPr lang="zh-CN" altLang="zh-CN" sz="2400" dirty="0">
                <a:latin typeface="微软雅黑" pitchFamily="34" charset="-122"/>
                <a:ea typeface="微软雅黑" pitchFamily="34" charset="-122"/>
              </a:rPr>
              <a:t>通电并自锁，电动机接成双</a:t>
            </a:r>
            <a:r>
              <a:rPr lang="en-US" altLang="zh-CN" sz="2400" dirty="0">
                <a:latin typeface="微软雅黑" pitchFamily="34" charset="-122"/>
                <a:ea typeface="微软雅黑" pitchFamily="34" charset="-122"/>
              </a:rPr>
              <a:t>Y</a:t>
            </a:r>
            <a:r>
              <a:rPr lang="zh-CN" altLang="zh-CN" sz="2400" dirty="0">
                <a:latin typeface="微软雅黑" pitchFamily="34" charset="-122"/>
                <a:ea typeface="微软雅黑" pitchFamily="34" charset="-122"/>
              </a:rPr>
              <a:t>连接实现高速运行，</a:t>
            </a:r>
            <a:r>
              <a:rPr lang="en-US" altLang="zh-CN" sz="2400" dirty="0">
                <a:latin typeface="微软雅黑" pitchFamily="34" charset="-122"/>
                <a:ea typeface="微软雅黑" pitchFamily="34" charset="-122"/>
              </a:rPr>
              <a:t>HL2</a:t>
            </a:r>
            <a:r>
              <a:rPr lang="zh-CN" altLang="zh-CN" sz="2400" dirty="0">
                <a:latin typeface="微软雅黑" pitchFamily="34" charset="-122"/>
                <a:ea typeface="微软雅黑" pitchFamily="34" charset="-122"/>
              </a:rPr>
              <a:t>亮。</a:t>
            </a:r>
          </a:p>
        </p:txBody>
      </p:sp>
    </p:spTree>
    <p:extLst>
      <p:ext uri="{BB962C8B-B14F-4D97-AF65-F5344CB8AC3E}">
        <p14:creationId xmlns:p14="http://schemas.microsoft.com/office/powerpoint/2010/main" val="35792683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762668"/>
            <a:ext cx="8741496" cy="523220"/>
          </a:xfrm>
          <a:prstGeom prst="rect">
            <a:avLst/>
          </a:prstGeom>
          <a:gradFill>
            <a:gsLst>
              <a:gs pos="100000">
                <a:schemeClr val="accent5">
                  <a:lumMod val="60000"/>
                  <a:lumOff val="40000"/>
                </a:schemeClr>
              </a:gs>
              <a:gs pos="100000">
                <a:schemeClr val="accent6">
                  <a:lumMod val="105000"/>
                  <a:satMod val="103000"/>
                  <a:tint val="73000"/>
                </a:schemeClr>
              </a:gs>
              <a:gs pos="100000">
                <a:schemeClr val="accent6">
                  <a:lumMod val="105000"/>
                  <a:satMod val="109000"/>
                  <a:tint val="81000"/>
                </a:schemeClr>
              </a:gs>
            </a:gsLst>
          </a:gradFill>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wrap="none">
            <a:spAutoFit/>
          </a:bodyPr>
          <a:lstStyle/>
          <a:p>
            <a:pPr algn="ctr" fontAlgn="auto">
              <a:spcBef>
                <a:spcPts val="0"/>
              </a:spcBef>
              <a:spcAft>
                <a:spcPts val="0"/>
              </a:spcAft>
              <a:defRPr/>
            </a:pPr>
            <a:r>
              <a:rPr lang="zh-CN" altLang="en-US" sz="2800" b="1" dirty="0" smtClean="0">
                <a:latin typeface="微软雅黑" pitchFamily="34" charset="-122"/>
                <a:ea typeface="微软雅黑" pitchFamily="34" charset="-122"/>
              </a:rPr>
              <a:t>项目</a:t>
            </a:r>
            <a:r>
              <a:rPr lang="en-US" altLang="zh-CN" sz="2800" b="1" dirty="0" smtClean="0">
                <a:latin typeface="微软雅黑" pitchFamily="34" charset="-122"/>
                <a:ea typeface="微软雅黑" pitchFamily="34" charset="-122"/>
              </a:rPr>
              <a:t>13 </a:t>
            </a:r>
            <a:r>
              <a:rPr lang="zh-CN" altLang="en-US" sz="2800" b="1" dirty="0" smtClean="0">
                <a:latin typeface="微软雅黑" pitchFamily="34" charset="-122"/>
                <a:ea typeface="微软雅黑" pitchFamily="34" charset="-122"/>
              </a:rPr>
              <a:t> 三相笼型异步电动机的能耗制动控制线路安装</a:t>
            </a:r>
            <a:endParaRPr lang="en-US" altLang="zh-CN" sz="2800" b="1" dirty="0" smtClean="0">
              <a:latin typeface="微软雅黑" pitchFamily="34" charset="-122"/>
              <a:ea typeface="微软雅黑" pitchFamily="34" charset="-122"/>
            </a:endParaRPr>
          </a:p>
        </p:txBody>
      </p:sp>
      <p:grpSp>
        <p:nvGrpSpPr>
          <p:cNvPr id="3" name="组合 2"/>
          <p:cNvGrpSpPr/>
          <p:nvPr/>
        </p:nvGrpSpPr>
        <p:grpSpPr>
          <a:xfrm>
            <a:off x="755576" y="1844824"/>
            <a:ext cx="7298088" cy="4243183"/>
            <a:chOff x="825500" y="1831063"/>
            <a:chExt cx="7298088" cy="4243183"/>
          </a:xfrm>
        </p:grpSpPr>
        <p:sp>
          <p:nvSpPr>
            <p:cNvPr id="4" name="Rectangle 2"/>
            <p:cNvSpPr txBox="1">
              <a:spLocks noChangeArrowheads="1"/>
            </p:cNvSpPr>
            <p:nvPr/>
          </p:nvSpPr>
          <p:spPr bwMode="auto">
            <a:xfrm>
              <a:off x="825500" y="2865438"/>
              <a:ext cx="576263" cy="1270000"/>
            </a:xfrm>
            <a:prstGeom prst="rect">
              <a:avLst/>
            </a:prstGeom>
            <a:noFill/>
            <a:ln w="38100" cmpd="thickThin">
              <a:solidFill>
                <a:srgbClr val="FFC000"/>
              </a:solidFill>
              <a:prstDash val="solid"/>
              <a:miter lim="800000"/>
              <a:headEnd/>
              <a:tailEnd/>
            </a:ln>
            <a:effectLst>
              <a:softEdge rad="31750"/>
            </a:effectLst>
            <a:extLst>
              <a:ext uri="{909E8E84-426E-40DD-AFC4-6F175D3DCCD1}">
                <a14:hiddenFill xmlns:a14="http://schemas.microsoft.com/office/drawing/2010/main">
                  <a:solidFill>
                    <a:srgbClr val="FFFFFF"/>
                  </a:solidFill>
                </a14:hiddenFill>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a:lstStyle>
            <a:p>
              <a:pPr algn="l" eaLnBrk="1" hangingPunct="1">
                <a:defRPr/>
              </a:pPr>
              <a:r>
                <a:rPr lang="zh-CN" altLang="en-US" sz="2800" b="1" kern="0" dirty="0" smtClean="0">
                  <a:solidFill>
                    <a:srgbClr val="002060"/>
                  </a:solidFill>
                  <a:latin typeface="微软雅黑" pitchFamily="34" charset="-122"/>
                </a:rPr>
                <a:t>目  </a:t>
              </a:r>
              <a:endParaRPr lang="en-US" altLang="zh-CN" sz="2800" b="1" kern="0" dirty="0" smtClean="0">
                <a:solidFill>
                  <a:srgbClr val="002060"/>
                </a:solidFill>
                <a:latin typeface="微软雅黑" pitchFamily="34" charset="-122"/>
              </a:endParaRPr>
            </a:p>
            <a:p>
              <a:pPr algn="l" eaLnBrk="1" hangingPunct="1">
                <a:defRPr/>
              </a:pPr>
              <a:endParaRPr lang="en-US" altLang="zh-CN" sz="2800" b="1" kern="0" dirty="0" smtClean="0">
                <a:solidFill>
                  <a:srgbClr val="002060"/>
                </a:solidFill>
                <a:latin typeface="微软雅黑" pitchFamily="34" charset="-122"/>
              </a:endParaRPr>
            </a:p>
            <a:p>
              <a:pPr algn="l" eaLnBrk="1" hangingPunct="1">
                <a:defRPr/>
              </a:pPr>
              <a:r>
                <a:rPr lang="zh-CN" altLang="en-US" sz="2800" b="1" kern="0" dirty="0" smtClean="0">
                  <a:solidFill>
                    <a:srgbClr val="002060"/>
                  </a:solidFill>
                  <a:latin typeface="微软雅黑" pitchFamily="34" charset="-122"/>
                </a:rPr>
                <a:t>录</a:t>
              </a:r>
              <a:endParaRPr lang="en-US" altLang="zh-CN" sz="2800" b="1" kern="0" dirty="0" smtClean="0">
                <a:solidFill>
                  <a:srgbClr val="002060"/>
                </a:solidFill>
                <a:latin typeface="微软雅黑" pitchFamily="34" charset="-122"/>
              </a:endParaRPr>
            </a:p>
          </p:txBody>
        </p:sp>
        <p:grpSp>
          <p:nvGrpSpPr>
            <p:cNvPr id="5" name="Group 3"/>
            <p:cNvGrpSpPr>
              <a:grpSpLocks/>
            </p:cNvGrpSpPr>
            <p:nvPr/>
          </p:nvGrpSpPr>
          <p:grpSpPr bwMode="auto">
            <a:xfrm>
              <a:off x="1906750" y="1871639"/>
              <a:ext cx="1791169" cy="499934"/>
              <a:chOff x="816" y="2304"/>
              <a:chExt cx="1440" cy="448"/>
            </a:xfrm>
          </p:grpSpPr>
          <p:sp>
            <p:nvSpPr>
              <p:cNvPr id="32" name="Freeform 4"/>
              <p:cNvSpPr>
                <a:spLocks/>
              </p:cNvSpPr>
              <p:nvPr/>
            </p:nvSpPr>
            <p:spPr bwMode="gray">
              <a:xfrm>
                <a:off x="902" y="2562"/>
                <a:ext cx="1269" cy="190"/>
              </a:xfrm>
              <a:custGeom>
                <a:avLst/>
                <a:gdLst>
                  <a:gd name="T0" fmla="*/ 9491 w 1120"/>
                  <a:gd name="T1" fmla="*/ 2 h 252"/>
                  <a:gd name="T2" fmla="*/ 9448 w 1120"/>
                  <a:gd name="T3" fmla="*/ 2 h 252"/>
                  <a:gd name="T4" fmla="*/ 9311 w 1120"/>
                  <a:gd name="T5" fmla="*/ 2 h 252"/>
                  <a:gd name="T6" fmla="*/ 9101 w 1120"/>
                  <a:gd name="T7" fmla="*/ 2 h 252"/>
                  <a:gd name="T8" fmla="*/ 8798 w 1120"/>
                  <a:gd name="T9" fmla="*/ 2 h 252"/>
                  <a:gd name="T10" fmla="*/ 8408 w 1120"/>
                  <a:gd name="T11" fmla="*/ 2 h 252"/>
                  <a:gd name="T12" fmla="*/ 7953 w 1120"/>
                  <a:gd name="T13" fmla="*/ 2 h 252"/>
                  <a:gd name="T14" fmla="*/ 7422 w 1120"/>
                  <a:gd name="T15" fmla="*/ 2 h 252"/>
                  <a:gd name="T16" fmla="*/ 6823 w 1120"/>
                  <a:gd name="T17" fmla="*/ 2 h 252"/>
                  <a:gd name="T18" fmla="*/ 6187 w 1120"/>
                  <a:gd name="T19" fmla="*/ 2 h 252"/>
                  <a:gd name="T20" fmla="*/ 5473 w 1120"/>
                  <a:gd name="T21" fmla="*/ 2 h 252"/>
                  <a:gd name="T22" fmla="*/ 4701 w 1120"/>
                  <a:gd name="T23" fmla="*/ 2 h 252"/>
                  <a:gd name="T24" fmla="*/ 3943 w 1120"/>
                  <a:gd name="T25" fmla="*/ 2 h 252"/>
                  <a:gd name="T26" fmla="*/ 3246 w 1120"/>
                  <a:gd name="T27" fmla="*/ 2 h 252"/>
                  <a:gd name="T28" fmla="*/ 2606 w 1120"/>
                  <a:gd name="T29" fmla="*/ 2 h 252"/>
                  <a:gd name="T30" fmla="*/ 2016 w 1120"/>
                  <a:gd name="T31" fmla="*/ 2 h 252"/>
                  <a:gd name="T32" fmla="*/ 1514 w 1120"/>
                  <a:gd name="T33" fmla="*/ 2 h 252"/>
                  <a:gd name="T34" fmla="*/ 1068 w 1120"/>
                  <a:gd name="T35" fmla="*/ 2 h 252"/>
                  <a:gd name="T36" fmla="*/ 688 w 1120"/>
                  <a:gd name="T37" fmla="*/ 2 h 252"/>
                  <a:gd name="T38" fmla="*/ 392 w 1120"/>
                  <a:gd name="T39" fmla="*/ 2 h 252"/>
                  <a:gd name="T40" fmla="*/ 164 w 1120"/>
                  <a:gd name="T41" fmla="*/ 2 h 252"/>
                  <a:gd name="T42" fmla="*/ 48 w 1120"/>
                  <a:gd name="T43" fmla="*/ 2 h 252"/>
                  <a:gd name="T44" fmla="*/ 0 w 1120"/>
                  <a:gd name="T45" fmla="*/ 2 h 252"/>
                  <a:gd name="T46" fmla="*/ 0 w 1120"/>
                  <a:gd name="T47" fmla="*/ 2 h 252"/>
                  <a:gd name="T48" fmla="*/ 4740 w 1120"/>
                  <a:gd name="T49" fmla="*/ 0 h 252"/>
                  <a:gd name="T50" fmla="*/ 9491 w 1120"/>
                  <a:gd name="T51" fmla="*/ 2 h 252"/>
                  <a:gd name="T52" fmla="*/ 9491 w 1120"/>
                  <a:gd name="T53" fmla="*/ 2 h 252"/>
                  <a:gd name="T54" fmla="*/ 9491 w 1120"/>
                  <a:gd name="T55" fmla="*/ 2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auto">
                  <a:spcBef>
                    <a:spcPts val="0"/>
                  </a:spcBef>
                  <a:spcAft>
                    <a:spcPts val="0"/>
                  </a:spcAft>
                  <a:defRPr/>
                </a:pPr>
                <a:endParaRPr lang="zh-CN" altLang="en-US" kern="0">
                  <a:solidFill>
                    <a:sysClr val="windowText" lastClr="000000"/>
                  </a:solidFill>
                  <a:latin typeface="Arial" pitchFamily="34" charset="0"/>
                  <a:ea typeface="宋体" pitchFamily="2" charset="-122"/>
                </a:endParaRPr>
              </a:p>
            </p:txBody>
          </p:sp>
          <p:sp>
            <p:nvSpPr>
              <p:cNvPr id="33" name="Rectangle 5"/>
              <p:cNvSpPr>
                <a:spLocks noChangeArrowheads="1"/>
              </p:cNvSpPr>
              <p:nvPr/>
            </p:nvSpPr>
            <p:spPr bwMode="gray">
              <a:xfrm>
                <a:off x="816" y="2304"/>
                <a:ext cx="1440" cy="393"/>
              </a:xfrm>
              <a:prstGeom prst="rect">
                <a:avLst/>
              </a:prstGeom>
              <a:gradFill rotWithShape="1">
                <a:gsLst>
                  <a:gs pos="1000">
                    <a:schemeClr val="accent5">
                      <a:lumMod val="40000"/>
                      <a:lumOff val="60000"/>
                    </a:schemeClr>
                  </a:gs>
                  <a:gs pos="0">
                    <a:srgbClr val="FFFF00"/>
                  </a:gs>
                  <a:gs pos="100000">
                    <a:srgbClr val="BBE0E3">
                      <a:gamma/>
                      <a:tint val="57647"/>
                      <a:invGamma/>
                    </a:srgbClr>
                  </a:gs>
                  <a:gs pos="100000">
                    <a:srgbClr val="BBE0E3"/>
                  </a:gs>
                </a:gsLst>
                <a:lin ang="2700000" scaled="1"/>
              </a:gradFill>
              <a:ln w="9525" algn="ctr">
                <a:noFill/>
                <a:miter lim="800000"/>
                <a:headEnd/>
                <a:tailEnd/>
              </a:ln>
              <a:effectLst/>
            </p:spPr>
            <p:txBody>
              <a:bodyPr wrap="none" anchor="ctr"/>
              <a:lstStyle/>
              <a:p>
                <a:pPr algn="ctr" fontAlgn="auto">
                  <a:spcBef>
                    <a:spcPts val="0"/>
                  </a:spcBef>
                  <a:spcAft>
                    <a:spcPts val="0"/>
                  </a:spcAft>
                  <a:defRPr/>
                </a:pPr>
                <a:r>
                  <a:rPr lang="zh-CN" altLang="en-US"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rPr>
                  <a:t>第一讲</a:t>
                </a:r>
                <a:endParaRPr lang="en-US" altLang="zh-CN"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endParaRPr>
              </a:p>
            </p:txBody>
          </p:sp>
        </p:grpSp>
        <p:grpSp>
          <p:nvGrpSpPr>
            <p:cNvPr id="6" name="Group 6"/>
            <p:cNvGrpSpPr>
              <a:grpSpLocks/>
            </p:cNvGrpSpPr>
            <p:nvPr/>
          </p:nvGrpSpPr>
          <p:grpSpPr bwMode="auto">
            <a:xfrm>
              <a:off x="1894050" y="2728514"/>
              <a:ext cx="1791169" cy="499934"/>
              <a:chOff x="816" y="2304"/>
              <a:chExt cx="1440" cy="448"/>
            </a:xfrm>
          </p:grpSpPr>
          <p:sp>
            <p:nvSpPr>
              <p:cNvPr id="30" name="Freeform 7"/>
              <p:cNvSpPr>
                <a:spLocks/>
              </p:cNvSpPr>
              <p:nvPr/>
            </p:nvSpPr>
            <p:spPr bwMode="gray">
              <a:xfrm>
                <a:off x="902" y="2562"/>
                <a:ext cx="1269" cy="190"/>
              </a:xfrm>
              <a:custGeom>
                <a:avLst/>
                <a:gdLst>
                  <a:gd name="T0" fmla="*/ 9491 w 1120"/>
                  <a:gd name="T1" fmla="*/ 2 h 252"/>
                  <a:gd name="T2" fmla="*/ 9448 w 1120"/>
                  <a:gd name="T3" fmla="*/ 2 h 252"/>
                  <a:gd name="T4" fmla="*/ 9311 w 1120"/>
                  <a:gd name="T5" fmla="*/ 2 h 252"/>
                  <a:gd name="T6" fmla="*/ 9101 w 1120"/>
                  <a:gd name="T7" fmla="*/ 2 h 252"/>
                  <a:gd name="T8" fmla="*/ 8798 w 1120"/>
                  <a:gd name="T9" fmla="*/ 2 h 252"/>
                  <a:gd name="T10" fmla="*/ 8408 w 1120"/>
                  <a:gd name="T11" fmla="*/ 2 h 252"/>
                  <a:gd name="T12" fmla="*/ 7953 w 1120"/>
                  <a:gd name="T13" fmla="*/ 2 h 252"/>
                  <a:gd name="T14" fmla="*/ 7422 w 1120"/>
                  <a:gd name="T15" fmla="*/ 2 h 252"/>
                  <a:gd name="T16" fmla="*/ 6823 w 1120"/>
                  <a:gd name="T17" fmla="*/ 2 h 252"/>
                  <a:gd name="T18" fmla="*/ 6187 w 1120"/>
                  <a:gd name="T19" fmla="*/ 2 h 252"/>
                  <a:gd name="T20" fmla="*/ 5473 w 1120"/>
                  <a:gd name="T21" fmla="*/ 2 h 252"/>
                  <a:gd name="T22" fmla="*/ 4701 w 1120"/>
                  <a:gd name="T23" fmla="*/ 2 h 252"/>
                  <a:gd name="T24" fmla="*/ 3943 w 1120"/>
                  <a:gd name="T25" fmla="*/ 2 h 252"/>
                  <a:gd name="T26" fmla="*/ 3246 w 1120"/>
                  <a:gd name="T27" fmla="*/ 2 h 252"/>
                  <a:gd name="T28" fmla="*/ 2606 w 1120"/>
                  <a:gd name="T29" fmla="*/ 2 h 252"/>
                  <a:gd name="T30" fmla="*/ 2016 w 1120"/>
                  <a:gd name="T31" fmla="*/ 2 h 252"/>
                  <a:gd name="T32" fmla="*/ 1514 w 1120"/>
                  <a:gd name="T33" fmla="*/ 2 h 252"/>
                  <a:gd name="T34" fmla="*/ 1068 w 1120"/>
                  <a:gd name="T35" fmla="*/ 2 h 252"/>
                  <a:gd name="T36" fmla="*/ 688 w 1120"/>
                  <a:gd name="T37" fmla="*/ 2 h 252"/>
                  <a:gd name="T38" fmla="*/ 392 w 1120"/>
                  <a:gd name="T39" fmla="*/ 2 h 252"/>
                  <a:gd name="T40" fmla="*/ 164 w 1120"/>
                  <a:gd name="T41" fmla="*/ 2 h 252"/>
                  <a:gd name="T42" fmla="*/ 48 w 1120"/>
                  <a:gd name="T43" fmla="*/ 2 h 252"/>
                  <a:gd name="T44" fmla="*/ 0 w 1120"/>
                  <a:gd name="T45" fmla="*/ 2 h 252"/>
                  <a:gd name="T46" fmla="*/ 0 w 1120"/>
                  <a:gd name="T47" fmla="*/ 2 h 252"/>
                  <a:gd name="T48" fmla="*/ 4740 w 1120"/>
                  <a:gd name="T49" fmla="*/ 0 h 252"/>
                  <a:gd name="T50" fmla="*/ 9491 w 1120"/>
                  <a:gd name="T51" fmla="*/ 2 h 252"/>
                  <a:gd name="T52" fmla="*/ 9491 w 1120"/>
                  <a:gd name="T53" fmla="*/ 2 h 252"/>
                  <a:gd name="T54" fmla="*/ 9491 w 1120"/>
                  <a:gd name="T55" fmla="*/ 2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auto">
                  <a:spcBef>
                    <a:spcPts val="0"/>
                  </a:spcBef>
                  <a:spcAft>
                    <a:spcPts val="0"/>
                  </a:spcAft>
                  <a:defRPr/>
                </a:pPr>
                <a:endParaRPr lang="zh-CN" altLang="en-US" kern="0">
                  <a:solidFill>
                    <a:sysClr val="windowText" lastClr="000000"/>
                  </a:solidFill>
                  <a:latin typeface="Arial" pitchFamily="34" charset="0"/>
                  <a:ea typeface="宋体" pitchFamily="2" charset="-122"/>
                </a:endParaRPr>
              </a:p>
            </p:txBody>
          </p:sp>
          <p:sp>
            <p:nvSpPr>
              <p:cNvPr id="31" name="Rectangle 8"/>
              <p:cNvSpPr>
                <a:spLocks noChangeArrowheads="1"/>
              </p:cNvSpPr>
              <p:nvPr/>
            </p:nvSpPr>
            <p:spPr bwMode="gray">
              <a:xfrm>
                <a:off x="816" y="2304"/>
                <a:ext cx="1440" cy="393"/>
              </a:xfrm>
              <a:prstGeom prst="rect">
                <a:avLst/>
              </a:prstGeom>
              <a:gradFill rotWithShape="1">
                <a:gsLst>
                  <a:gs pos="0">
                    <a:srgbClr val="009999"/>
                  </a:gs>
                  <a:gs pos="50000">
                    <a:srgbClr val="009999">
                      <a:gamma/>
                      <a:tint val="57647"/>
                      <a:invGamma/>
                    </a:srgbClr>
                  </a:gs>
                  <a:gs pos="100000">
                    <a:srgbClr val="009999"/>
                  </a:gs>
                </a:gsLst>
                <a:lin ang="2700000" scaled="1"/>
              </a:gradFill>
              <a:ln w="9525" algn="ctr">
                <a:noFill/>
                <a:miter lim="800000"/>
                <a:headEnd/>
                <a:tailEnd/>
              </a:ln>
              <a:effectLst/>
            </p:spPr>
            <p:txBody>
              <a:bodyPr wrap="none" anchor="ctr"/>
              <a:lstStyle/>
              <a:p>
                <a:pPr algn="ctr" fontAlgn="auto">
                  <a:spcBef>
                    <a:spcPts val="0"/>
                  </a:spcBef>
                  <a:spcAft>
                    <a:spcPts val="0"/>
                  </a:spcAft>
                  <a:defRPr/>
                </a:pPr>
                <a:r>
                  <a:rPr lang="zh-CN" altLang="en-US"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rPr>
                  <a:t>第二讲</a:t>
                </a:r>
                <a:endParaRPr lang="en-US" altLang="zh-CN"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endParaRPr>
              </a:p>
            </p:txBody>
          </p:sp>
        </p:grpSp>
        <p:grpSp>
          <p:nvGrpSpPr>
            <p:cNvPr id="7" name="Group 9"/>
            <p:cNvGrpSpPr>
              <a:grpSpLocks/>
            </p:cNvGrpSpPr>
            <p:nvPr/>
          </p:nvGrpSpPr>
          <p:grpSpPr bwMode="auto">
            <a:xfrm>
              <a:off x="1907372" y="3661719"/>
              <a:ext cx="1791169" cy="499934"/>
              <a:chOff x="816" y="2304"/>
              <a:chExt cx="1440" cy="448"/>
            </a:xfrm>
          </p:grpSpPr>
          <p:sp>
            <p:nvSpPr>
              <p:cNvPr id="28" name="Freeform 10"/>
              <p:cNvSpPr>
                <a:spLocks/>
              </p:cNvSpPr>
              <p:nvPr/>
            </p:nvSpPr>
            <p:spPr bwMode="gray">
              <a:xfrm>
                <a:off x="902" y="2562"/>
                <a:ext cx="1269" cy="190"/>
              </a:xfrm>
              <a:custGeom>
                <a:avLst/>
                <a:gdLst>
                  <a:gd name="T0" fmla="*/ 9491 w 1120"/>
                  <a:gd name="T1" fmla="*/ 2 h 252"/>
                  <a:gd name="T2" fmla="*/ 9448 w 1120"/>
                  <a:gd name="T3" fmla="*/ 2 h 252"/>
                  <a:gd name="T4" fmla="*/ 9311 w 1120"/>
                  <a:gd name="T5" fmla="*/ 2 h 252"/>
                  <a:gd name="T6" fmla="*/ 9101 w 1120"/>
                  <a:gd name="T7" fmla="*/ 2 h 252"/>
                  <a:gd name="T8" fmla="*/ 8798 w 1120"/>
                  <a:gd name="T9" fmla="*/ 2 h 252"/>
                  <a:gd name="T10" fmla="*/ 8408 w 1120"/>
                  <a:gd name="T11" fmla="*/ 2 h 252"/>
                  <a:gd name="T12" fmla="*/ 7953 w 1120"/>
                  <a:gd name="T13" fmla="*/ 2 h 252"/>
                  <a:gd name="T14" fmla="*/ 7422 w 1120"/>
                  <a:gd name="T15" fmla="*/ 2 h 252"/>
                  <a:gd name="T16" fmla="*/ 6823 w 1120"/>
                  <a:gd name="T17" fmla="*/ 2 h 252"/>
                  <a:gd name="T18" fmla="*/ 6187 w 1120"/>
                  <a:gd name="T19" fmla="*/ 2 h 252"/>
                  <a:gd name="T20" fmla="*/ 5473 w 1120"/>
                  <a:gd name="T21" fmla="*/ 2 h 252"/>
                  <a:gd name="T22" fmla="*/ 4701 w 1120"/>
                  <a:gd name="T23" fmla="*/ 2 h 252"/>
                  <a:gd name="T24" fmla="*/ 3943 w 1120"/>
                  <a:gd name="T25" fmla="*/ 2 h 252"/>
                  <a:gd name="T26" fmla="*/ 3246 w 1120"/>
                  <a:gd name="T27" fmla="*/ 2 h 252"/>
                  <a:gd name="T28" fmla="*/ 2606 w 1120"/>
                  <a:gd name="T29" fmla="*/ 2 h 252"/>
                  <a:gd name="T30" fmla="*/ 2016 w 1120"/>
                  <a:gd name="T31" fmla="*/ 2 h 252"/>
                  <a:gd name="T32" fmla="*/ 1514 w 1120"/>
                  <a:gd name="T33" fmla="*/ 2 h 252"/>
                  <a:gd name="T34" fmla="*/ 1068 w 1120"/>
                  <a:gd name="T35" fmla="*/ 2 h 252"/>
                  <a:gd name="T36" fmla="*/ 688 w 1120"/>
                  <a:gd name="T37" fmla="*/ 2 h 252"/>
                  <a:gd name="T38" fmla="*/ 392 w 1120"/>
                  <a:gd name="T39" fmla="*/ 2 h 252"/>
                  <a:gd name="T40" fmla="*/ 164 w 1120"/>
                  <a:gd name="T41" fmla="*/ 2 h 252"/>
                  <a:gd name="T42" fmla="*/ 48 w 1120"/>
                  <a:gd name="T43" fmla="*/ 2 h 252"/>
                  <a:gd name="T44" fmla="*/ 0 w 1120"/>
                  <a:gd name="T45" fmla="*/ 2 h 252"/>
                  <a:gd name="T46" fmla="*/ 0 w 1120"/>
                  <a:gd name="T47" fmla="*/ 2 h 252"/>
                  <a:gd name="T48" fmla="*/ 4740 w 1120"/>
                  <a:gd name="T49" fmla="*/ 0 h 252"/>
                  <a:gd name="T50" fmla="*/ 9491 w 1120"/>
                  <a:gd name="T51" fmla="*/ 2 h 252"/>
                  <a:gd name="T52" fmla="*/ 9491 w 1120"/>
                  <a:gd name="T53" fmla="*/ 2 h 252"/>
                  <a:gd name="T54" fmla="*/ 9491 w 1120"/>
                  <a:gd name="T55" fmla="*/ 2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auto">
                  <a:spcBef>
                    <a:spcPts val="0"/>
                  </a:spcBef>
                  <a:spcAft>
                    <a:spcPts val="0"/>
                  </a:spcAft>
                  <a:defRPr/>
                </a:pPr>
                <a:endParaRPr lang="zh-CN" altLang="en-US" kern="0">
                  <a:solidFill>
                    <a:sysClr val="windowText" lastClr="000000"/>
                  </a:solidFill>
                  <a:latin typeface="Arial" pitchFamily="34" charset="0"/>
                  <a:ea typeface="宋体" pitchFamily="2" charset="-122"/>
                </a:endParaRPr>
              </a:p>
            </p:txBody>
          </p:sp>
          <p:sp>
            <p:nvSpPr>
              <p:cNvPr id="29" name="Rectangle 11"/>
              <p:cNvSpPr>
                <a:spLocks noChangeArrowheads="1"/>
              </p:cNvSpPr>
              <p:nvPr/>
            </p:nvSpPr>
            <p:spPr bwMode="gray">
              <a:xfrm>
                <a:off x="816" y="2304"/>
                <a:ext cx="1440" cy="393"/>
              </a:xfrm>
              <a:prstGeom prst="rect">
                <a:avLst/>
              </a:prstGeom>
              <a:gradFill rotWithShape="1">
                <a:gsLst>
                  <a:gs pos="0">
                    <a:schemeClr val="bg2">
                      <a:lumMod val="50000"/>
                    </a:schemeClr>
                  </a:gs>
                  <a:gs pos="100000">
                    <a:srgbClr val="3186BB"/>
                  </a:gs>
                  <a:gs pos="100000">
                    <a:srgbClr val="000000">
                      <a:gamma/>
                      <a:tint val="57647"/>
                      <a:invGamma/>
                    </a:srgbClr>
                  </a:gs>
                  <a:gs pos="100000">
                    <a:srgbClr val="000000"/>
                  </a:gs>
                </a:gsLst>
                <a:lin ang="2700000" scaled="1"/>
              </a:gradFill>
              <a:ln w="9525" algn="ctr">
                <a:noFill/>
                <a:miter lim="800000"/>
                <a:headEnd/>
                <a:tailEnd/>
              </a:ln>
              <a:effectLst/>
            </p:spPr>
            <p:txBody>
              <a:bodyPr wrap="none" anchor="ctr"/>
              <a:lstStyle/>
              <a:p>
                <a:pPr algn="ctr" fontAlgn="auto">
                  <a:spcBef>
                    <a:spcPts val="0"/>
                  </a:spcBef>
                  <a:spcAft>
                    <a:spcPts val="0"/>
                  </a:spcAft>
                  <a:defRPr/>
                </a:pPr>
                <a:r>
                  <a:rPr lang="zh-CN" altLang="en-US"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rPr>
                  <a:t>第三讲</a:t>
                </a:r>
                <a:endParaRPr lang="en-US" altLang="zh-CN"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endParaRPr>
              </a:p>
            </p:txBody>
          </p:sp>
        </p:grpSp>
        <p:grpSp>
          <p:nvGrpSpPr>
            <p:cNvPr id="8" name="Group 12"/>
            <p:cNvGrpSpPr>
              <a:grpSpLocks/>
            </p:cNvGrpSpPr>
            <p:nvPr/>
          </p:nvGrpSpPr>
          <p:grpSpPr bwMode="auto">
            <a:xfrm>
              <a:off x="1894050" y="4582182"/>
              <a:ext cx="1791169" cy="493239"/>
              <a:chOff x="816" y="1972"/>
              <a:chExt cx="1440" cy="442"/>
            </a:xfrm>
          </p:grpSpPr>
          <p:sp>
            <p:nvSpPr>
              <p:cNvPr id="26" name="Freeform 13"/>
              <p:cNvSpPr>
                <a:spLocks/>
              </p:cNvSpPr>
              <p:nvPr/>
            </p:nvSpPr>
            <p:spPr bwMode="gray">
              <a:xfrm>
                <a:off x="897" y="2224"/>
                <a:ext cx="1269" cy="190"/>
              </a:xfrm>
              <a:custGeom>
                <a:avLst/>
                <a:gdLst>
                  <a:gd name="T0" fmla="*/ 9491 w 1120"/>
                  <a:gd name="T1" fmla="*/ 2 h 252"/>
                  <a:gd name="T2" fmla="*/ 9448 w 1120"/>
                  <a:gd name="T3" fmla="*/ 2 h 252"/>
                  <a:gd name="T4" fmla="*/ 9311 w 1120"/>
                  <a:gd name="T5" fmla="*/ 2 h 252"/>
                  <a:gd name="T6" fmla="*/ 9101 w 1120"/>
                  <a:gd name="T7" fmla="*/ 2 h 252"/>
                  <a:gd name="T8" fmla="*/ 8798 w 1120"/>
                  <a:gd name="T9" fmla="*/ 2 h 252"/>
                  <a:gd name="T10" fmla="*/ 8408 w 1120"/>
                  <a:gd name="T11" fmla="*/ 2 h 252"/>
                  <a:gd name="T12" fmla="*/ 7953 w 1120"/>
                  <a:gd name="T13" fmla="*/ 2 h 252"/>
                  <a:gd name="T14" fmla="*/ 7422 w 1120"/>
                  <a:gd name="T15" fmla="*/ 2 h 252"/>
                  <a:gd name="T16" fmla="*/ 6823 w 1120"/>
                  <a:gd name="T17" fmla="*/ 2 h 252"/>
                  <a:gd name="T18" fmla="*/ 6187 w 1120"/>
                  <a:gd name="T19" fmla="*/ 2 h 252"/>
                  <a:gd name="T20" fmla="*/ 5473 w 1120"/>
                  <a:gd name="T21" fmla="*/ 2 h 252"/>
                  <a:gd name="T22" fmla="*/ 4701 w 1120"/>
                  <a:gd name="T23" fmla="*/ 2 h 252"/>
                  <a:gd name="T24" fmla="*/ 3943 w 1120"/>
                  <a:gd name="T25" fmla="*/ 2 h 252"/>
                  <a:gd name="T26" fmla="*/ 3246 w 1120"/>
                  <a:gd name="T27" fmla="*/ 2 h 252"/>
                  <a:gd name="T28" fmla="*/ 2606 w 1120"/>
                  <a:gd name="T29" fmla="*/ 2 h 252"/>
                  <a:gd name="T30" fmla="*/ 2016 w 1120"/>
                  <a:gd name="T31" fmla="*/ 2 h 252"/>
                  <a:gd name="T32" fmla="*/ 1514 w 1120"/>
                  <a:gd name="T33" fmla="*/ 2 h 252"/>
                  <a:gd name="T34" fmla="*/ 1068 w 1120"/>
                  <a:gd name="T35" fmla="*/ 2 h 252"/>
                  <a:gd name="T36" fmla="*/ 688 w 1120"/>
                  <a:gd name="T37" fmla="*/ 2 h 252"/>
                  <a:gd name="T38" fmla="*/ 392 w 1120"/>
                  <a:gd name="T39" fmla="*/ 2 h 252"/>
                  <a:gd name="T40" fmla="*/ 164 w 1120"/>
                  <a:gd name="T41" fmla="*/ 2 h 252"/>
                  <a:gd name="T42" fmla="*/ 48 w 1120"/>
                  <a:gd name="T43" fmla="*/ 2 h 252"/>
                  <a:gd name="T44" fmla="*/ 0 w 1120"/>
                  <a:gd name="T45" fmla="*/ 2 h 252"/>
                  <a:gd name="T46" fmla="*/ 0 w 1120"/>
                  <a:gd name="T47" fmla="*/ 2 h 252"/>
                  <a:gd name="T48" fmla="*/ 4740 w 1120"/>
                  <a:gd name="T49" fmla="*/ 0 h 252"/>
                  <a:gd name="T50" fmla="*/ 9491 w 1120"/>
                  <a:gd name="T51" fmla="*/ 2 h 252"/>
                  <a:gd name="T52" fmla="*/ 9491 w 1120"/>
                  <a:gd name="T53" fmla="*/ 2 h 252"/>
                  <a:gd name="T54" fmla="*/ 9491 w 1120"/>
                  <a:gd name="T55" fmla="*/ 2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auto">
                  <a:spcBef>
                    <a:spcPts val="0"/>
                  </a:spcBef>
                  <a:spcAft>
                    <a:spcPts val="0"/>
                  </a:spcAft>
                  <a:defRPr/>
                </a:pPr>
                <a:endParaRPr lang="zh-CN" altLang="en-US" kern="0">
                  <a:solidFill>
                    <a:sysClr val="windowText" lastClr="000000"/>
                  </a:solidFill>
                  <a:latin typeface="Arial" pitchFamily="34" charset="0"/>
                  <a:ea typeface="宋体" pitchFamily="2" charset="-122"/>
                </a:endParaRPr>
              </a:p>
            </p:txBody>
          </p:sp>
          <p:sp>
            <p:nvSpPr>
              <p:cNvPr id="27" name="Rectangle 14"/>
              <p:cNvSpPr>
                <a:spLocks noChangeArrowheads="1"/>
              </p:cNvSpPr>
              <p:nvPr/>
            </p:nvSpPr>
            <p:spPr bwMode="gray">
              <a:xfrm>
                <a:off x="816" y="1972"/>
                <a:ext cx="1440" cy="393"/>
              </a:xfrm>
              <a:prstGeom prst="rect">
                <a:avLst/>
              </a:prstGeom>
              <a:gradFill rotWithShape="1">
                <a:gsLst>
                  <a:gs pos="100000">
                    <a:schemeClr val="accent5"/>
                  </a:gs>
                  <a:gs pos="100000">
                    <a:schemeClr val="accent5">
                      <a:lumMod val="75000"/>
                    </a:schemeClr>
                  </a:gs>
                  <a:gs pos="100000">
                    <a:srgbClr val="92D050"/>
                  </a:gs>
                  <a:gs pos="98000">
                    <a:schemeClr val="accent4">
                      <a:lumMod val="60000"/>
                      <a:lumOff val="40000"/>
                    </a:schemeClr>
                  </a:gs>
                  <a:gs pos="100000">
                    <a:srgbClr val="79ABB4"/>
                  </a:gs>
                  <a:gs pos="100000">
                    <a:srgbClr val="B5D4CC"/>
                  </a:gs>
                  <a:gs pos="96000">
                    <a:srgbClr val="229E89"/>
                  </a:gs>
                  <a:gs pos="100000">
                    <a:schemeClr val="accent5">
                      <a:lumMod val="60000"/>
                      <a:lumOff val="40000"/>
                    </a:schemeClr>
                  </a:gs>
                  <a:gs pos="100000">
                    <a:srgbClr val="4889A1"/>
                  </a:gs>
                  <a:gs pos="100000">
                    <a:srgbClr val="99CC00">
                      <a:gamma/>
                      <a:tint val="57647"/>
                      <a:invGamma/>
                    </a:srgbClr>
                  </a:gs>
                </a:gsLst>
                <a:lin ang="2700000" scaled="1"/>
              </a:gradFill>
              <a:ln w="9525" algn="ctr">
                <a:solidFill>
                  <a:schemeClr val="accent1"/>
                </a:solidFill>
                <a:miter lim="800000"/>
                <a:headEnd/>
                <a:tailEnd/>
              </a:ln>
              <a:effectLst/>
            </p:spPr>
            <p:txBody>
              <a:bodyPr wrap="none" anchor="ctr"/>
              <a:lstStyle/>
              <a:p>
                <a:pPr algn="ctr" fontAlgn="auto">
                  <a:spcBef>
                    <a:spcPts val="0"/>
                  </a:spcBef>
                  <a:spcAft>
                    <a:spcPts val="0"/>
                  </a:spcAft>
                  <a:defRPr/>
                </a:pPr>
                <a:r>
                  <a:rPr lang="zh-CN" altLang="en-US"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rPr>
                  <a:t>第四讲</a:t>
                </a:r>
                <a:endParaRPr lang="en-US" altLang="zh-CN"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endParaRPr>
              </a:p>
            </p:txBody>
          </p:sp>
        </p:grpSp>
        <p:cxnSp>
          <p:nvCxnSpPr>
            <p:cNvPr id="9" name="AutoShape 15"/>
            <p:cNvCxnSpPr>
              <a:cxnSpLocks noChangeShapeType="1"/>
            </p:cNvCxnSpPr>
            <p:nvPr/>
          </p:nvCxnSpPr>
          <p:spPr bwMode="gray">
            <a:xfrm>
              <a:off x="2770901" y="2282848"/>
              <a:ext cx="4997" cy="44566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0" name="AutoShape 16"/>
            <p:cNvCxnSpPr>
              <a:cxnSpLocks noChangeShapeType="1"/>
            </p:cNvCxnSpPr>
            <p:nvPr/>
          </p:nvCxnSpPr>
          <p:spPr bwMode="gray">
            <a:xfrm flipH="1">
              <a:off x="2775898" y="3167072"/>
              <a:ext cx="622" cy="494647"/>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1" name="AutoShape 17"/>
            <p:cNvCxnSpPr>
              <a:cxnSpLocks noChangeShapeType="1"/>
              <a:endCxn id="27" idx="0"/>
            </p:cNvCxnSpPr>
            <p:nvPr/>
          </p:nvCxnSpPr>
          <p:spPr bwMode="gray">
            <a:xfrm>
              <a:off x="2784638" y="4100277"/>
              <a:ext cx="4997" cy="481903"/>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2" name="Line 18"/>
            <p:cNvSpPr>
              <a:spLocks noChangeShapeType="1"/>
            </p:cNvSpPr>
            <p:nvPr/>
          </p:nvSpPr>
          <p:spPr bwMode="auto">
            <a:xfrm>
              <a:off x="2843375" y="2505681"/>
              <a:ext cx="5280213" cy="0"/>
            </a:xfrm>
            <a:prstGeom prst="line">
              <a:avLst/>
            </a:prstGeom>
            <a:noFill/>
            <a:ln w="38100" cap="rnd">
              <a:solidFill>
                <a:srgbClr val="000000"/>
              </a:solidFill>
              <a:prstDash val="sysDot"/>
              <a:round/>
              <a:headEnd/>
              <a:tailEnd type="oval"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zh-CN" altLang="en-US" kern="0">
                <a:solidFill>
                  <a:sysClr val="windowText" lastClr="000000"/>
                </a:solidFill>
                <a:latin typeface="Arial" pitchFamily="34" charset="0"/>
                <a:ea typeface="宋体" pitchFamily="2" charset="-122"/>
              </a:endParaRPr>
            </a:p>
          </p:txBody>
        </p:sp>
        <p:sp>
          <p:nvSpPr>
            <p:cNvPr id="13" name="Line 19"/>
            <p:cNvSpPr>
              <a:spLocks noChangeShapeType="1"/>
            </p:cNvSpPr>
            <p:nvPr/>
          </p:nvSpPr>
          <p:spPr bwMode="auto">
            <a:xfrm flipV="1">
              <a:off x="2805220" y="3431559"/>
              <a:ext cx="5318368" cy="0"/>
            </a:xfrm>
            <a:prstGeom prst="line">
              <a:avLst/>
            </a:prstGeom>
            <a:noFill/>
            <a:ln w="38100" cap="rnd">
              <a:solidFill>
                <a:srgbClr val="000000"/>
              </a:solidFill>
              <a:prstDash val="sysDot"/>
              <a:round/>
              <a:headEnd/>
              <a:tailEnd type="oval"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zh-CN" altLang="en-US" kern="0">
                <a:solidFill>
                  <a:sysClr val="windowText" lastClr="000000"/>
                </a:solidFill>
                <a:latin typeface="Arial" pitchFamily="34" charset="0"/>
                <a:ea typeface="宋体" pitchFamily="2" charset="-122"/>
              </a:endParaRPr>
            </a:p>
          </p:txBody>
        </p:sp>
        <p:sp>
          <p:nvSpPr>
            <p:cNvPr id="14" name="Line 20"/>
            <p:cNvSpPr>
              <a:spLocks noChangeShapeType="1"/>
            </p:cNvSpPr>
            <p:nvPr/>
          </p:nvSpPr>
          <p:spPr bwMode="auto">
            <a:xfrm flipV="1">
              <a:off x="2840420" y="4308338"/>
              <a:ext cx="5283168" cy="32890"/>
            </a:xfrm>
            <a:prstGeom prst="line">
              <a:avLst/>
            </a:prstGeom>
            <a:noFill/>
            <a:ln w="38100" cap="rnd">
              <a:solidFill>
                <a:srgbClr val="000000"/>
              </a:solidFill>
              <a:prstDash val="sysDot"/>
              <a:round/>
              <a:headEnd/>
              <a:tailEnd type="oval"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zh-CN" altLang="en-US" kern="0">
                <a:solidFill>
                  <a:sysClr val="windowText" lastClr="000000"/>
                </a:solidFill>
                <a:latin typeface="Arial" pitchFamily="34" charset="0"/>
                <a:ea typeface="宋体" pitchFamily="2" charset="-122"/>
              </a:endParaRPr>
            </a:p>
          </p:txBody>
        </p:sp>
        <p:sp>
          <p:nvSpPr>
            <p:cNvPr id="15" name="Text Box 22"/>
            <p:cNvSpPr txBox="1">
              <a:spLocks noChangeArrowheads="1"/>
            </p:cNvSpPr>
            <p:nvPr/>
          </p:nvSpPr>
          <p:spPr bwMode="auto">
            <a:xfrm>
              <a:off x="3991625" y="2751927"/>
              <a:ext cx="32047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en-US" altLang="zh-CN" sz="2400" dirty="0">
                  <a:solidFill>
                    <a:schemeClr val="tx1">
                      <a:lumMod val="50000"/>
                    </a:schemeClr>
                  </a:solidFill>
                  <a:latin typeface="+mj-ea"/>
                  <a:ea typeface="+mj-ea"/>
                </a:rPr>
                <a:t>1.2 </a:t>
              </a:r>
              <a:r>
                <a:rPr lang="zh-CN" altLang="zh-CN" sz="2400" dirty="0">
                  <a:solidFill>
                    <a:schemeClr val="tx1">
                      <a:lumMod val="50000"/>
                    </a:schemeClr>
                  </a:solidFill>
                  <a:latin typeface="+mj-ea"/>
                  <a:ea typeface="+mj-ea"/>
                </a:rPr>
                <a:t>实训设备和元器件</a:t>
              </a:r>
            </a:p>
          </p:txBody>
        </p:sp>
        <p:sp>
          <p:nvSpPr>
            <p:cNvPr id="16" name="Text Box 23"/>
            <p:cNvSpPr txBox="1">
              <a:spLocks noChangeArrowheads="1"/>
            </p:cNvSpPr>
            <p:nvPr/>
          </p:nvSpPr>
          <p:spPr bwMode="auto">
            <a:xfrm>
              <a:off x="3979105" y="3638612"/>
              <a:ext cx="21563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en-US" altLang="zh-CN" sz="2400" dirty="0">
                  <a:solidFill>
                    <a:schemeClr val="tx1">
                      <a:lumMod val="50000"/>
                    </a:schemeClr>
                  </a:solidFill>
                  <a:latin typeface="+mj-ea"/>
                  <a:ea typeface="+mj-ea"/>
                </a:rPr>
                <a:t>1.3 </a:t>
              </a:r>
              <a:r>
                <a:rPr lang="zh-CN" altLang="zh-CN" sz="2400" dirty="0">
                  <a:solidFill>
                    <a:schemeClr val="tx1">
                      <a:lumMod val="50000"/>
                    </a:schemeClr>
                  </a:solidFill>
                  <a:latin typeface="+mj-ea"/>
                  <a:ea typeface="+mj-ea"/>
                </a:rPr>
                <a:t>相关知识  </a:t>
              </a:r>
            </a:p>
          </p:txBody>
        </p:sp>
        <p:sp>
          <p:nvSpPr>
            <p:cNvPr id="17" name="Text Box 24"/>
            <p:cNvSpPr txBox="1">
              <a:spLocks noChangeArrowheads="1"/>
            </p:cNvSpPr>
            <p:nvPr/>
          </p:nvSpPr>
          <p:spPr bwMode="auto">
            <a:xfrm>
              <a:off x="3997822" y="4582180"/>
              <a:ext cx="28969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en-US" altLang="zh-CN" sz="2400" dirty="0">
                  <a:solidFill>
                    <a:schemeClr val="tx1">
                      <a:lumMod val="50000"/>
                    </a:schemeClr>
                  </a:solidFill>
                  <a:latin typeface="+mj-ea"/>
                  <a:ea typeface="+mj-ea"/>
                </a:rPr>
                <a:t>1.4 </a:t>
              </a:r>
              <a:r>
                <a:rPr lang="zh-CN" altLang="zh-CN" sz="2400" dirty="0">
                  <a:solidFill>
                    <a:schemeClr val="tx1">
                      <a:lumMod val="50000"/>
                    </a:schemeClr>
                  </a:solidFill>
                  <a:latin typeface="+mj-ea"/>
                  <a:ea typeface="+mj-ea"/>
                </a:rPr>
                <a:t>训练内容和步骤</a:t>
              </a:r>
            </a:p>
          </p:txBody>
        </p:sp>
        <p:cxnSp>
          <p:nvCxnSpPr>
            <p:cNvPr id="18" name="直接连接符 17"/>
            <p:cNvCxnSpPr/>
            <p:nvPr/>
          </p:nvCxnSpPr>
          <p:spPr bwMode="auto">
            <a:xfrm>
              <a:off x="1894050" y="1871639"/>
              <a:ext cx="0" cy="4141231"/>
            </a:xfrm>
            <a:prstGeom prst="line">
              <a:avLst/>
            </a:prstGeom>
            <a:ln w="63500" cmpd="thickThin">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4005007" y="1831063"/>
              <a:ext cx="1973617" cy="461665"/>
            </a:xfrm>
            <a:prstGeom prst="rect">
              <a:avLst/>
            </a:prstGeom>
          </p:spPr>
          <p:txBody>
            <a:bodyPr wrap="none">
              <a:spAutoFit/>
            </a:bodyPr>
            <a:lstStyle/>
            <a:p>
              <a:r>
                <a:rPr lang="en-US" altLang="zh-CN" sz="2400" dirty="0">
                  <a:solidFill>
                    <a:schemeClr val="tx1">
                      <a:lumMod val="50000"/>
                    </a:schemeClr>
                  </a:solidFill>
                  <a:latin typeface="+mj-ea"/>
                  <a:ea typeface="+mj-ea"/>
                </a:rPr>
                <a:t>1.1 </a:t>
              </a:r>
              <a:r>
                <a:rPr lang="zh-CN" altLang="zh-CN" sz="2400" dirty="0">
                  <a:solidFill>
                    <a:schemeClr val="tx1">
                      <a:lumMod val="50000"/>
                    </a:schemeClr>
                  </a:solidFill>
                  <a:latin typeface="+mj-ea"/>
                  <a:ea typeface="+mj-ea"/>
                </a:rPr>
                <a:t>训练目标</a:t>
              </a:r>
            </a:p>
          </p:txBody>
        </p:sp>
        <p:grpSp>
          <p:nvGrpSpPr>
            <p:cNvPr id="20" name="Group 12"/>
            <p:cNvGrpSpPr>
              <a:grpSpLocks/>
            </p:cNvGrpSpPr>
            <p:nvPr/>
          </p:nvGrpSpPr>
          <p:grpSpPr bwMode="auto">
            <a:xfrm>
              <a:off x="1947790" y="5574312"/>
              <a:ext cx="1791169" cy="499934"/>
              <a:chOff x="816" y="2304"/>
              <a:chExt cx="1440" cy="448"/>
            </a:xfrm>
          </p:grpSpPr>
          <p:sp>
            <p:nvSpPr>
              <p:cNvPr id="24" name="Freeform 13"/>
              <p:cNvSpPr>
                <a:spLocks/>
              </p:cNvSpPr>
              <p:nvPr/>
            </p:nvSpPr>
            <p:spPr bwMode="gray">
              <a:xfrm>
                <a:off x="902" y="2562"/>
                <a:ext cx="1269" cy="190"/>
              </a:xfrm>
              <a:custGeom>
                <a:avLst/>
                <a:gdLst>
                  <a:gd name="T0" fmla="*/ 9491 w 1120"/>
                  <a:gd name="T1" fmla="*/ 2 h 252"/>
                  <a:gd name="T2" fmla="*/ 9448 w 1120"/>
                  <a:gd name="T3" fmla="*/ 2 h 252"/>
                  <a:gd name="T4" fmla="*/ 9311 w 1120"/>
                  <a:gd name="T5" fmla="*/ 2 h 252"/>
                  <a:gd name="T6" fmla="*/ 9101 w 1120"/>
                  <a:gd name="T7" fmla="*/ 2 h 252"/>
                  <a:gd name="T8" fmla="*/ 8798 w 1120"/>
                  <a:gd name="T9" fmla="*/ 2 h 252"/>
                  <a:gd name="T10" fmla="*/ 8408 w 1120"/>
                  <a:gd name="T11" fmla="*/ 2 h 252"/>
                  <a:gd name="T12" fmla="*/ 7953 w 1120"/>
                  <a:gd name="T13" fmla="*/ 2 h 252"/>
                  <a:gd name="T14" fmla="*/ 7422 w 1120"/>
                  <a:gd name="T15" fmla="*/ 2 h 252"/>
                  <a:gd name="T16" fmla="*/ 6823 w 1120"/>
                  <a:gd name="T17" fmla="*/ 2 h 252"/>
                  <a:gd name="T18" fmla="*/ 6187 w 1120"/>
                  <a:gd name="T19" fmla="*/ 2 h 252"/>
                  <a:gd name="T20" fmla="*/ 5473 w 1120"/>
                  <a:gd name="T21" fmla="*/ 2 h 252"/>
                  <a:gd name="T22" fmla="*/ 4701 w 1120"/>
                  <a:gd name="T23" fmla="*/ 2 h 252"/>
                  <a:gd name="T24" fmla="*/ 3943 w 1120"/>
                  <a:gd name="T25" fmla="*/ 2 h 252"/>
                  <a:gd name="T26" fmla="*/ 3246 w 1120"/>
                  <a:gd name="T27" fmla="*/ 2 h 252"/>
                  <a:gd name="T28" fmla="*/ 2606 w 1120"/>
                  <a:gd name="T29" fmla="*/ 2 h 252"/>
                  <a:gd name="T30" fmla="*/ 2016 w 1120"/>
                  <a:gd name="T31" fmla="*/ 2 h 252"/>
                  <a:gd name="T32" fmla="*/ 1514 w 1120"/>
                  <a:gd name="T33" fmla="*/ 2 h 252"/>
                  <a:gd name="T34" fmla="*/ 1068 w 1120"/>
                  <a:gd name="T35" fmla="*/ 2 h 252"/>
                  <a:gd name="T36" fmla="*/ 688 w 1120"/>
                  <a:gd name="T37" fmla="*/ 2 h 252"/>
                  <a:gd name="T38" fmla="*/ 392 w 1120"/>
                  <a:gd name="T39" fmla="*/ 2 h 252"/>
                  <a:gd name="T40" fmla="*/ 164 w 1120"/>
                  <a:gd name="T41" fmla="*/ 2 h 252"/>
                  <a:gd name="T42" fmla="*/ 48 w 1120"/>
                  <a:gd name="T43" fmla="*/ 2 h 252"/>
                  <a:gd name="T44" fmla="*/ 0 w 1120"/>
                  <a:gd name="T45" fmla="*/ 2 h 252"/>
                  <a:gd name="T46" fmla="*/ 0 w 1120"/>
                  <a:gd name="T47" fmla="*/ 2 h 252"/>
                  <a:gd name="T48" fmla="*/ 4740 w 1120"/>
                  <a:gd name="T49" fmla="*/ 0 h 252"/>
                  <a:gd name="T50" fmla="*/ 9491 w 1120"/>
                  <a:gd name="T51" fmla="*/ 2 h 252"/>
                  <a:gd name="T52" fmla="*/ 9491 w 1120"/>
                  <a:gd name="T53" fmla="*/ 2 h 252"/>
                  <a:gd name="T54" fmla="*/ 9491 w 1120"/>
                  <a:gd name="T55" fmla="*/ 2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auto">
                  <a:spcBef>
                    <a:spcPts val="0"/>
                  </a:spcBef>
                  <a:spcAft>
                    <a:spcPts val="0"/>
                  </a:spcAft>
                  <a:defRPr/>
                </a:pPr>
                <a:endParaRPr lang="zh-CN" altLang="en-US" kern="0">
                  <a:solidFill>
                    <a:sysClr val="windowText" lastClr="000000"/>
                  </a:solidFill>
                  <a:latin typeface="Arial" pitchFamily="34" charset="0"/>
                  <a:ea typeface="宋体" pitchFamily="2" charset="-122"/>
                </a:endParaRPr>
              </a:p>
            </p:txBody>
          </p:sp>
          <p:sp>
            <p:nvSpPr>
              <p:cNvPr id="25" name="Rectangle 14"/>
              <p:cNvSpPr>
                <a:spLocks noChangeArrowheads="1"/>
              </p:cNvSpPr>
              <p:nvPr/>
            </p:nvSpPr>
            <p:spPr bwMode="gray">
              <a:xfrm>
                <a:off x="816" y="2304"/>
                <a:ext cx="1440" cy="393"/>
              </a:xfrm>
              <a:prstGeom prst="rect">
                <a:avLst/>
              </a:prstGeom>
              <a:gradFill rotWithShape="1">
                <a:gsLst>
                  <a:gs pos="97000">
                    <a:srgbClr val="B5D6E1"/>
                  </a:gs>
                  <a:gs pos="0">
                    <a:schemeClr val="accent5">
                      <a:lumMod val="40000"/>
                      <a:lumOff val="60000"/>
                    </a:schemeClr>
                  </a:gs>
                  <a:gs pos="100000">
                    <a:srgbClr val="92D050"/>
                  </a:gs>
                  <a:gs pos="98000">
                    <a:schemeClr val="accent4">
                      <a:lumMod val="60000"/>
                      <a:lumOff val="40000"/>
                    </a:schemeClr>
                  </a:gs>
                  <a:gs pos="0">
                    <a:srgbClr val="B5D4CC"/>
                  </a:gs>
                  <a:gs pos="100000">
                    <a:srgbClr val="99CC00">
                      <a:gamma/>
                      <a:tint val="57647"/>
                      <a:invGamma/>
                    </a:srgbClr>
                  </a:gs>
                </a:gsLst>
                <a:lin ang="2700000" scaled="1"/>
              </a:gradFill>
              <a:ln w="9525" algn="ctr">
                <a:solidFill>
                  <a:schemeClr val="accent1"/>
                </a:solidFill>
                <a:miter lim="800000"/>
                <a:headEnd/>
                <a:tailEnd/>
              </a:ln>
              <a:effectLst/>
            </p:spPr>
            <p:txBody>
              <a:bodyPr wrap="none" anchor="ctr"/>
              <a:lstStyle/>
              <a:p>
                <a:pPr algn="ctr" fontAlgn="auto">
                  <a:spcBef>
                    <a:spcPts val="0"/>
                  </a:spcBef>
                  <a:spcAft>
                    <a:spcPts val="0"/>
                  </a:spcAft>
                  <a:defRPr/>
                </a:pPr>
                <a:r>
                  <a:rPr lang="zh-CN" altLang="en-US" b="1" kern="0" dirty="0" smtClean="0">
                    <a:solidFill>
                      <a:sysClr val="windowText" lastClr="000000"/>
                    </a:solidFill>
                    <a:effectLst>
                      <a:outerShdw blurRad="38100" dist="38100" dir="2700000" algn="tl">
                        <a:srgbClr val="FFFFFF"/>
                      </a:outerShdw>
                    </a:effectLst>
                    <a:latin typeface="微软雅黑" pitchFamily="34" charset="-122"/>
                    <a:ea typeface="微软雅黑" pitchFamily="34" charset="-122"/>
                  </a:rPr>
                  <a:t>第</a:t>
                </a:r>
                <a:r>
                  <a:rPr lang="zh-CN" altLang="en-US"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rPr>
                  <a:t>五</a:t>
                </a:r>
                <a:r>
                  <a:rPr lang="zh-CN" altLang="en-US" b="1" kern="0" dirty="0" smtClean="0">
                    <a:solidFill>
                      <a:sysClr val="windowText" lastClr="000000"/>
                    </a:solidFill>
                    <a:effectLst>
                      <a:outerShdw blurRad="38100" dist="38100" dir="2700000" algn="tl">
                        <a:srgbClr val="FFFFFF"/>
                      </a:outerShdw>
                    </a:effectLst>
                    <a:latin typeface="微软雅黑" pitchFamily="34" charset="-122"/>
                    <a:ea typeface="微软雅黑" pitchFamily="34" charset="-122"/>
                  </a:rPr>
                  <a:t>讲</a:t>
                </a:r>
                <a:endParaRPr lang="en-US" altLang="zh-CN"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endParaRPr>
              </a:p>
            </p:txBody>
          </p:sp>
        </p:grpSp>
        <p:sp>
          <p:nvSpPr>
            <p:cNvPr id="21" name="Line 20"/>
            <p:cNvSpPr>
              <a:spLocks noChangeShapeType="1"/>
            </p:cNvSpPr>
            <p:nvPr/>
          </p:nvSpPr>
          <p:spPr bwMode="auto">
            <a:xfrm flipV="1">
              <a:off x="2803579" y="5253598"/>
              <a:ext cx="5320009" cy="36376"/>
            </a:xfrm>
            <a:prstGeom prst="line">
              <a:avLst/>
            </a:prstGeom>
            <a:noFill/>
            <a:ln w="38100" cap="rnd">
              <a:solidFill>
                <a:srgbClr val="000000"/>
              </a:solidFill>
              <a:prstDash val="sysDot"/>
              <a:round/>
              <a:headEnd/>
              <a:tailEnd type="oval"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zh-CN" altLang="en-US" kern="0">
                <a:solidFill>
                  <a:sysClr val="windowText" lastClr="000000"/>
                </a:solidFill>
                <a:latin typeface="Arial" pitchFamily="34" charset="0"/>
                <a:ea typeface="宋体" pitchFamily="2" charset="-122"/>
              </a:endParaRPr>
            </a:p>
          </p:txBody>
        </p:sp>
        <p:cxnSp>
          <p:nvCxnSpPr>
            <p:cNvPr id="22" name="AutoShape 17"/>
            <p:cNvCxnSpPr>
              <a:cxnSpLocks noChangeShapeType="1"/>
            </p:cNvCxnSpPr>
            <p:nvPr/>
          </p:nvCxnSpPr>
          <p:spPr bwMode="gray">
            <a:xfrm flipH="1">
              <a:off x="2755467" y="5013187"/>
              <a:ext cx="9994" cy="55357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3" name="矩形 22"/>
            <p:cNvSpPr/>
            <p:nvPr/>
          </p:nvSpPr>
          <p:spPr>
            <a:xfrm>
              <a:off x="4022785" y="5566761"/>
              <a:ext cx="4100803" cy="461665"/>
            </a:xfrm>
            <a:prstGeom prst="rect">
              <a:avLst/>
            </a:prstGeom>
          </p:spPr>
          <p:txBody>
            <a:bodyPr wrap="none">
              <a:spAutoFit/>
            </a:bodyPr>
            <a:lstStyle/>
            <a:p>
              <a:r>
                <a:rPr lang="en-US" altLang="zh-CN" sz="2400" dirty="0">
                  <a:solidFill>
                    <a:schemeClr val="tx1">
                      <a:lumMod val="50000"/>
                    </a:schemeClr>
                  </a:solidFill>
                  <a:latin typeface="+mj-ea"/>
                  <a:ea typeface="+mj-ea"/>
                </a:rPr>
                <a:t>1.5 </a:t>
              </a:r>
              <a:r>
                <a:rPr lang="zh-CN" altLang="zh-CN" sz="2400" dirty="0">
                  <a:solidFill>
                    <a:schemeClr val="tx1">
                      <a:lumMod val="50000"/>
                    </a:schemeClr>
                  </a:solidFill>
                  <a:latin typeface="+mj-ea"/>
                  <a:ea typeface="+mj-ea"/>
                </a:rPr>
                <a:t>实训报告</a:t>
              </a:r>
              <a:r>
                <a:rPr lang="zh-CN" altLang="zh-CN" sz="2400" dirty="0" smtClean="0">
                  <a:solidFill>
                    <a:schemeClr val="tx1">
                      <a:lumMod val="50000"/>
                    </a:schemeClr>
                  </a:solidFill>
                  <a:latin typeface="+mj-ea"/>
                  <a:ea typeface="+mj-ea"/>
                </a:rPr>
                <a:t>要求</a:t>
              </a:r>
              <a:r>
                <a:rPr lang="zh-CN" altLang="en-US" sz="2400" dirty="0">
                  <a:solidFill>
                    <a:schemeClr val="tx1">
                      <a:lumMod val="50000"/>
                    </a:schemeClr>
                  </a:solidFill>
                  <a:latin typeface="+mj-ea"/>
                  <a:ea typeface="+mj-ea"/>
                </a:rPr>
                <a:t>及</a:t>
              </a:r>
              <a:r>
                <a:rPr lang="zh-CN" altLang="zh-CN" sz="2400" dirty="0" smtClean="0">
                  <a:solidFill>
                    <a:schemeClr val="tx1">
                      <a:lumMod val="50000"/>
                    </a:schemeClr>
                  </a:solidFill>
                  <a:latin typeface="+mj-ea"/>
                  <a:ea typeface="+mj-ea"/>
                </a:rPr>
                <a:t>考核</a:t>
              </a:r>
              <a:r>
                <a:rPr lang="zh-CN" altLang="zh-CN" sz="2400" dirty="0">
                  <a:solidFill>
                    <a:schemeClr val="tx1">
                      <a:lumMod val="50000"/>
                    </a:schemeClr>
                  </a:solidFill>
                  <a:latin typeface="+mj-ea"/>
                  <a:ea typeface="+mj-ea"/>
                </a:rPr>
                <a:t>标准</a:t>
              </a:r>
            </a:p>
          </p:txBody>
        </p:sp>
      </p:grpSp>
    </p:spTree>
    <p:extLst>
      <p:ext uri="{BB962C8B-B14F-4D97-AF65-F5344CB8AC3E}">
        <p14:creationId xmlns:p14="http://schemas.microsoft.com/office/powerpoint/2010/main" val="1906424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p:cNvSpPr txBox="1">
            <a:spLocks noChangeArrowheads="1"/>
          </p:cNvSpPr>
          <p:nvPr/>
        </p:nvSpPr>
        <p:spPr bwMode="auto">
          <a:xfrm>
            <a:off x="638051" y="836712"/>
            <a:ext cx="54553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2. </a:t>
            </a:r>
            <a:r>
              <a:rPr lang="zh-CN" altLang="en-US" sz="2400" dirty="0" smtClean="0">
                <a:solidFill>
                  <a:schemeClr val="tx2"/>
                </a:solidFill>
                <a:latin typeface="微软雅黑" pitchFamily="34" charset="-122"/>
                <a:ea typeface="微软雅黑" pitchFamily="34" charset="-122"/>
                <a:cs typeface="+mj-cs"/>
              </a:rPr>
              <a:t>双速感应电动机按钮控制的调速电路</a:t>
            </a:r>
            <a:endParaRPr lang="en-US" altLang="zh-CN" sz="2400" dirty="0">
              <a:solidFill>
                <a:schemeClr val="tx2"/>
              </a:solidFill>
              <a:latin typeface="微软雅黑" pitchFamily="34" charset="-122"/>
              <a:ea typeface="微软雅黑" pitchFamily="34" charset="-122"/>
              <a:cs typeface="+mj-cs"/>
            </a:endParaRPr>
          </a:p>
        </p:txBody>
      </p:sp>
      <p:pic>
        <p:nvPicPr>
          <p:cNvPr id="6" name="图片 5"/>
          <p:cNvPicPr/>
          <p:nvPr/>
        </p:nvPicPr>
        <p:blipFill>
          <a:blip r:embed="rId2"/>
          <a:stretch>
            <a:fillRect/>
          </a:stretch>
        </p:blipFill>
        <p:spPr>
          <a:xfrm>
            <a:off x="1403648" y="1484784"/>
            <a:ext cx="5904656" cy="4248472"/>
          </a:xfrm>
          <a:prstGeom prst="rect">
            <a:avLst/>
          </a:prstGeom>
        </p:spPr>
      </p:pic>
      <p:sp>
        <p:nvSpPr>
          <p:cNvPr id="2" name="矩形 1"/>
          <p:cNvSpPr/>
          <p:nvPr/>
        </p:nvSpPr>
        <p:spPr>
          <a:xfrm>
            <a:off x="2612951" y="5877272"/>
            <a:ext cx="3526928" cy="369332"/>
          </a:xfrm>
          <a:prstGeom prst="rect">
            <a:avLst/>
          </a:prstGeom>
        </p:spPr>
        <p:txBody>
          <a:bodyPr wrap="none">
            <a:spAutoFit/>
          </a:bodyPr>
          <a:lstStyle/>
          <a:p>
            <a:r>
              <a:rPr lang="zh-CN" altLang="zh-CN" dirty="0">
                <a:latin typeface="微软雅黑" pitchFamily="34" charset="-122"/>
                <a:ea typeface="微软雅黑" pitchFamily="34" charset="-122"/>
              </a:rPr>
              <a:t>图13-7 双速电动机按钮控制电路</a:t>
            </a:r>
          </a:p>
        </p:txBody>
      </p:sp>
    </p:spTree>
    <p:extLst>
      <p:ext uri="{BB962C8B-B14F-4D97-AF65-F5344CB8AC3E}">
        <p14:creationId xmlns:p14="http://schemas.microsoft.com/office/powerpoint/2010/main" val="13357511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p:cNvSpPr txBox="1">
            <a:spLocks noChangeArrowheads="1"/>
          </p:cNvSpPr>
          <p:nvPr/>
        </p:nvSpPr>
        <p:spPr bwMode="auto">
          <a:xfrm>
            <a:off x="638051" y="836712"/>
            <a:ext cx="69942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3. </a:t>
            </a:r>
            <a:r>
              <a:rPr lang="zh-CN" altLang="en-US" sz="2400" dirty="0" smtClean="0">
                <a:solidFill>
                  <a:schemeClr val="tx2"/>
                </a:solidFill>
                <a:latin typeface="微软雅黑" pitchFamily="34" charset="-122"/>
                <a:ea typeface="微软雅黑" pitchFamily="34" charset="-122"/>
                <a:cs typeface="+mj-cs"/>
              </a:rPr>
              <a:t>双速感应电动机手动调速和自动加速的控制电路</a:t>
            </a:r>
            <a:endParaRPr lang="en-US" altLang="zh-CN" sz="2400" dirty="0">
              <a:solidFill>
                <a:schemeClr val="tx2"/>
              </a:solidFill>
              <a:latin typeface="微软雅黑" pitchFamily="34" charset="-122"/>
              <a:ea typeface="微软雅黑" pitchFamily="34" charset="-122"/>
              <a:cs typeface="+mj-cs"/>
            </a:endParaRPr>
          </a:p>
        </p:txBody>
      </p:sp>
      <p:sp>
        <p:nvSpPr>
          <p:cNvPr id="10" name="矩形 9"/>
          <p:cNvSpPr/>
          <p:nvPr/>
        </p:nvSpPr>
        <p:spPr>
          <a:xfrm>
            <a:off x="850859" y="1643609"/>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1" name="TextBox 10"/>
          <p:cNvSpPr txBox="1"/>
          <p:nvPr/>
        </p:nvSpPr>
        <p:spPr>
          <a:xfrm>
            <a:off x="1173542" y="1484783"/>
            <a:ext cx="4176464" cy="461665"/>
          </a:xfrm>
          <a:prstGeom prst="rect">
            <a:avLst/>
          </a:prstGeom>
          <a:noFill/>
        </p:spPr>
        <p:txBody>
          <a:bodyPr wrap="square" rtlCol="0">
            <a:spAutoFit/>
          </a:bodyPr>
          <a:lstStyle/>
          <a:p>
            <a:pPr eaLnBrk="0" hangingPunct="0"/>
            <a:r>
              <a:rPr lang="zh-CN" altLang="en-US" sz="2400" dirty="0" smtClean="0">
                <a:solidFill>
                  <a:schemeClr val="tx2"/>
                </a:solidFill>
                <a:latin typeface="微软雅黑" pitchFamily="34" charset="-122"/>
                <a:ea typeface="微软雅黑" pitchFamily="34" charset="-122"/>
                <a:cs typeface="+mj-cs"/>
              </a:rPr>
              <a:t>工作原理</a:t>
            </a:r>
            <a:endParaRPr lang="zh-CN" altLang="en-US" sz="2400" dirty="0">
              <a:solidFill>
                <a:schemeClr val="tx2"/>
              </a:solidFill>
              <a:latin typeface="微软雅黑" pitchFamily="34" charset="-122"/>
              <a:ea typeface="微软雅黑" pitchFamily="34" charset="-122"/>
              <a:cs typeface="+mj-cs"/>
            </a:endParaRPr>
          </a:p>
        </p:txBody>
      </p:sp>
      <p:sp>
        <p:nvSpPr>
          <p:cNvPr id="3" name="矩形 2"/>
          <p:cNvSpPr/>
          <p:nvPr/>
        </p:nvSpPr>
        <p:spPr>
          <a:xfrm>
            <a:off x="666031" y="2106710"/>
            <a:ext cx="7479993" cy="3905043"/>
          </a:xfrm>
          <a:prstGeom prst="rect">
            <a:avLst/>
          </a:prstGeom>
        </p:spPr>
        <p:txBody>
          <a:bodyPr wrap="square">
            <a:spAutoFit/>
          </a:bodyPr>
          <a:lstStyle/>
          <a:p>
            <a:pPr>
              <a:lnSpc>
                <a:spcPct val="150000"/>
              </a:lnSpc>
            </a:pPr>
            <a:r>
              <a:rPr lang="zh-CN" altLang="zh-CN" sz="2400" dirty="0">
                <a:latin typeface="微软雅黑" pitchFamily="34" charset="-122"/>
                <a:ea typeface="微软雅黑" pitchFamily="34" charset="-122"/>
              </a:rPr>
              <a:t>当选择手动变速时，将开关</a:t>
            </a:r>
            <a:r>
              <a:rPr lang="en-US" altLang="zh-CN" sz="2400" dirty="0">
                <a:latin typeface="微软雅黑" pitchFamily="34" charset="-122"/>
                <a:ea typeface="微软雅黑" pitchFamily="34" charset="-122"/>
              </a:rPr>
              <a:t>SA</a:t>
            </a:r>
            <a:r>
              <a:rPr lang="zh-CN" altLang="zh-CN" sz="2400" dirty="0">
                <a:latin typeface="微软雅黑" pitchFamily="34" charset="-122"/>
                <a:ea typeface="微软雅黑" pitchFamily="34" charset="-122"/>
              </a:rPr>
              <a:t>扳到</a:t>
            </a:r>
            <a:r>
              <a:rPr lang="en-US" altLang="zh-CN" sz="2400" dirty="0">
                <a:latin typeface="微软雅黑" pitchFamily="34" charset="-122"/>
                <a:ea typeface="微软雅黑" pitchFamily="34" charset="-122"/>
              </a:rPr>
              <a:t>M</a:t>
            </a:r>
            <a:r>
              <a:rPr lang="zh-CN" altLang="zh-CN" sz="2400" dirty="0">
                <a:latin typeface="微软雅黑" pitchFamily="34" charset="-122"/>
                <a:ea typeface="微软雅黑" pitchFamily="34" charset="-122"/>
              </a:rPr>
              <a:t>位置。时间继电器</a:t>
            </a:r>
            <a:r>
              <a:rPr lang="en-US" altLang="zh-CN" sz="2400" dirty="0">
                <a:latin typeface="微软雅黑" pitchFamily="34" charset="-122"/>
                <a:ea typeface="微软雅黑" pitchFamily="34" charset="-122"/>
              </a:rPr>
              <a:t>KT</a:t>
            </a:r>
            <a:r>
              <a:rPr lang="zh-CN" altLang="zh-CN" sz="2400" dirty="0">
                <a:latin typeface="微软雅黑" pitchFamily="34" charset="-122"/>
                <a:ea typeface="微软雅黑" pitchFamily="34" charset="-122"/>
              </a:rPr>
              <a:t>电路切除，电路工作情况与图</a:t>
            </a:r>
            <a:r>
              <a:rPr lang="en-US" altLang="zh-CN" sz="2400" dirty="0">
                <a:latin typeface="微软雅黑" pitchFamily="34" charset="-122"/>
                <a:ea typeface="微软雅黑" pitchFamily="34" charset="-122"/>
              </a:rPr>
              <a:t>10-8</a:t>
            </a:r>
            <a:r>
              <a:rPr lang="zh-CN" altLang="zh-CN" sz="2400" dirty="0">
                <a:latin typeface="微软雅黑" pitchFamily="34" charset="-122"/>
                <a:ea typeface="微软雅黑" pitchFamily="34" charset="-122"/>
              </a:rPr>
              <a:t>相同。当需要自动加速工作时，将</a:t>
            </a:r>
            <a:r>
              <a:rPr lang="en-US" altLang="zh-CN" sz="2400" dirty="0">
                <a:latin typeface="微软雅黑" pitchFamily="34" charset="-122"/>
                <a:ea typeface="微软雅黑" pitchFamily="34" charset="-122"/>
              </a:rPr>
              <a:t>SA</a:t>
            </a:r>
            <a:r>
              <a:rPr lang="zh-CN" altLang="zh-CN" sz="2400" dirty="0">
                <a:latin typeface="微软雅黑" pitchFamily="34" charset="-122"/>
                <a:ea typeface="微软雅黑" pitchFamily="34" charset="-122"/>
              </a:rPr>
              <a:t>扳到</a:t>
            </a:r>
            <a:r>
              <a:rPr lang="en-US" altLang="zh-CN" sz="2400" dirty="0">
                <a:latin typeface="微软雅黑" pitchFamily="34" charset="-122"/>
                <a:ea typeface="微软雅黑" pitchFamily="34" charset="-122"/>
              </a:rPr>
              <a:t>A</a:t>
            </a:r>
            <a:r>
              <a:rPr lang="zh-CN" altLang="zh-CN" sz="2400" dirty="0">
                <a:latin typeface="微软雅黑" pitchFamily="34" charset="-122"/>
                <a:ea typeface="微软雅黑" pitchFamily="34" charset="-122"/>
              </a:rPr>
              <a:t>位置。按下</a:t>
            </a:r>
            <a:r>
              <a:rPr lang="en-US" altLang="zh-CN" sz="2400" dirty="0">
                <a:latin typeface="微软雅黑" pitchFamily="34" charset="-122"/>
                <a:ea typeface="微软雅黑" pitchFamily="34" charset="-122"/>
              </a:rPr>
              <a:t>SB2</a:t>
            </a: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KM1</a:t>
            </a:r>
            <a:r>
              <a:rPr lang="zh-CN" altLang="zh-CN" sz="2400" dirty="0">
                <a:latin typeface="微软雅黑" pitchFamily="34" charset="-122"/>
                <a:ea typeface="微软雅黑" pitchFamily="34" charset="-122"/>
              </a:rPr>
              <a:t>通电并自锁，同时</a:t>
            </a:r>
            <a:r>
              <a:rPr lang="en-US" altLang="zh-CN" sz="2400" dirty="0">
                <a:latin typeface="微软雅黑" pitchFamily="34" charset="-122"/>
                <a:ea typeface="微软雅黑" pitchFamily="34" charset="-122"/>
              </a:rPr>
              <a:t>KT</a:t>
            </a:r>
            <a:r>
              <a:rPr lang="zh-CN" altLang="zh-CN" sz="2400" dirty="0">
                <a:latin typeface="微软雅黑" pitchFamily="34" charset="-122"/>
                <a:ea typeface="微软雅黑" pitchFamily="34" charset="-122"/>
              </a:rPr>
              <a:t>相继通电并自锁，电动机按△连接低速启动运行，当</a:t>
            </a:r>
            <a:r>
              <a:rPr lang="en-US" altLang="zh-CN" sz="2400" dirty="0">
                <a:latin typeface="微软雅黑" pitchFamily="34" charset="-122"/>
                <a:ea typeface="微软雅黑" pitchFamily="34" charset="-122"/>
              </a:rPr>
              <a:t>KT</a:t>
            </a:r>
            <a:r>
              <a:rPr lang="zh-CN" altLang="zh-CN" sz="2400" dirty="0">
                <a:latin typeface="微软雅黑" pitchFamily="34" charset="-122"/>
                <a:ea typeface="微软雅黑" pitchFamily="34" charset="-122"/>
              </a:rPr>
              <a:t>延时常闭触点打开、延时常开触点闭合时，</a:t>
            </a:r>
            <a:r>
              <a:rPr lang="en-US" altLang="zh-CN" sz="2400" dirty="0">
                <a:latin typeface="微软雅黑" pitchFamily="34" charset="-122"/>
                <a:ea typeface="微软雅黑" pitchFamily="34" charset="-122"/>
              </a:rPr>
              <a:t>KM1</a:t>
            </a:r>
            <a:r>
              <a:rPr lang="zh-CN" altLang="zh-CN" sz="2400" dirty="0">
                <a:latin typeface="微软雅黑" pitchFamily="34" charset="-122"/>
                <a:ea typeface="微软雅黑" pitchFamily="34" charset="-122"/>
              </a:rPr>
              <a:t>断电，而</a:t>
            </a:r>
            <a:r>
              <a:rPr lang="en-US" altLang="zh-CN" sz="2400" dirty="0">
                <a:latin typeface="微软雅黑" pitchFamily="34" charset="-122"/>
                <a:ea typeface="微软雅黑" pitchFamily="34" charset="-122"/>
              </a:rPr>
              <a:t>KM2</a:t>
            </a: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KM3</a:t>
            </a:r>
            <a:r>
              <a:rPr lang="zh-CN" altLang="zh-CN" sz="2400" dirty="0">
                <a:latin typeface="微软雅黑" pitchFamily="34" charset="-122"/>
                <a:ea typeface="微软雅黑" pitchFamily="34" charset="-122"/>
              </a:rPr>
              <a:t>通电并自锁，电动机便由低速自动转换为高速运行，实现了自动控制。</a:t>
            </a:r>
          </a:p>
        </p:txBody>
      </p:sp>
    </p:spTree>
    <p:extLst>
      <p:ext uri="{BB962C8B-B14F-4D97-AF65-F5344CB8AC3E}">
        <p14:creationId xmlns:p14="http://schemas.microsoft.com/office/powerpoint/2010/main" val="6562293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p:cNvSpPr txBox="1">
            <a:spLocks noChangeArrowheads="1"/>
          </p:cNvSpPr>
          <p:nvPr/>
        </p:nvSpPr>
        <p:spPr bwMode="auto">
          <a:xfrm>
            <a:off x="638051" y="836712"/>
            <a:ext cx="69942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3. </a:t>
            </a:r>
            <a:r>
              <a:rPr lang="zh-CN" altLang="en-US" sz="2400" dirty="0" smtClean="0">
                <a:solidFill>
                  <a:schemeClr val="tx2"/>
                </a:solidFill>
                <a:latin typeface="微软雅黑" pitchFamily="34" charset="-122"/>
                <a:ea typeface="微软雅黑" pitchFamily="34" charset="-122"/>
                <a:cs typeface="+mj-cs"/>
              </a:rPr>
              <a:t>双速感应电动机手动调速和自动加速的控制电路</a:t>
            </a:r>
            <a:endParaRPr lang="en-US" altLang="zh-CN" sz="2400" dirty="0">
              <a:solidFill>
                <a:schemeClr val="tx2"/>
              </a:solidFill>
              <a:latin typeface="微软雅黑" pitchFamily="34" charset="-122"/>
              <a:ea typeface="微软雅黑" pitchFamily="34" charset="-122"/>
              <a:cs typeface="+mj-cs"/>
            </a:endParaRPr>
          </a:p>
        </p:txBody>
      </p:sp>
      <p:pic>
        <p:nvPicPr>
          <p:cNvPr id="6" name="图片 5"/>
          <p:cNvPicPr/>
          <p:nvPr/>
        </p:nvPicPr>
        <p:blipFill>
          <a:blip r:embed="rId2"/>
          <a:stretch>
            <a:fillRect/>
          </a:stretch>
        </p:blipFill>
        <p:spPr>
          <a:xfrm>
            <a:off x="1403648" y="1700808"/>
            <a:ext cx="5801844" cy="4032448"/>
          </a:xfrm>
          <a:prstGeom prst="rect">
            <a:avLst/>
          </a:prstGeom>
        </p:spPr>
      </p:pic>
      <p:sp>
        <p:nvSpPr>
          <p:cNvPr id="2" name="矩形 1"/>
          <p:cNvSpPr/>
          <p:nvPr/>
        </p:nvSpPr>
        <p:spPr>
          <a:xfrm>
            <a:off x="1691680" y="5877272"/>
            <a:ext cx="6557995" cy="369332"/>
          </a:xfrm>
          <a:prstGeom prst="rect">
            <a:avLst/>
          </a:prstGeom>
        </p:spPr>
        <p:txBody>
          <a:bodyPr wrap="square">
            <a:spAutoFit/>
          </a:bodyPr>
          <a:lstStyle/>
          <a:p>
            <a:r>
              <a:rPr lang="zh-CN" altLang="zh-CN" dirty="0">
                <a:latin typeface="微软雅黑" pitchFamily="34" charset="-122"/>
                <a:ea typeface="微软雅黑" pitchFamily="34" charset="-122"/>
              </a:rPr>
              <a:t>图13-8 双速电动机手动调速和自动加速控制电路</a:t>
            </a:r>
          </a:p>
        </p:txBody>
      </p:sp>
    </p:spTree>
    <p:extLst>
      <p:ext uri="{BB962C8B-B14F-4D97-AF65-F5344CB8AC3E}">
        <p14:creationId xmlns:p14="http://schemas.microsoft.com/office/powerpoint/2010/main" val="28907634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609700" y="836713"/>
            <a:ext cx="3312368" cy="461665"/>
          </a:xfrm>
          <a:prstGeom prst="rect">
            <a:avLst/>
          </a:prstGeom>
          <a:gradFill flip="none" rotWithShape="1">
            <a:gsLst>
              <a:gs pos="0">
                <a:schemeClr val="accent6">
                  <a:lumMod val="40000"/>
                  <a:lumOff val="60000"/>
                </a:schemeClr>
              </a:gs>
              <a:gs pos="100000">
                <a:srgbClr val="829860"/>
              </a:gs>
              <a:gs pos="0">
                <a:srgbClr val="D4DCC9"/>
              </a:gs>
              <a:gs pos="85000">
                <a:srgbClr val="A3B18E"/>
              </a:gs>
              <a:gs pos="0">
                <a:srgbClr val="D2DDC2"/>
              </a:gs>
              <a:gs pos="53000">
                <a:schemeClr val="accent3">
                  <a:lumMod val="85000"/>
                </a:schemeClr>
              </a:gs>
              <a:gs pos="100000">
                <a:schemeClr val="accent6">
                  <a:lumMod val="75000"/>
                </a:schemeClr>
              </a:gs>
              <a:gs pos="100000">
                <a:schemeClr val="accent1">
                  <a:tint val="50000"/>
                  <a:satMod val="150000"/>
                </a:schemeClr>
              </a:gs>
            </a:gsLst>
            <a:path path="circle">
              <a:fillToRect l="100000" t="100000"/>
            </a:path>
            <a:tileRect r="-100000" b="-100000"/>
          </a:gradFill>
          <a:ln>
            <a:solidFill>
              <a:schemeClr val="accent6">
                <a:lumMod val="75000"/>
              </a:schemeClr>
            </a:solidFill>
            <a:headEnd/>
            <a:tailEnd/>
          </a:ln>
          <a:scene3d>
            <a:camera prst="orthographicFront" fov="0">
              <a:rot lat="0" lon="0" rev="0"/>
            </a:camera>
            <a:lightRig rig="glow" dir="tl">
              <a:rot lat="0" lon="0" rev="900000"/>
            </a:lightRig>
          </a:scene3d>
          <a:sp3d extrusionH="76200" contourW="12700" prstMaterial="powder">
            <a:bevelT w="165100" prst="coolSlant"/>
            <a:bevelB w="165100" prst="coolSlant"/>
            <a:extrusionClr>
              <a:schemeClr val="tx1">
                <a:lumMod val="50000"/>
                <a:lumOff val="50000"/>
              </a:schemeClr>
            </a:extrusionClr>
            <a:contourClr>
              <a:schemeClr val="accent6">
                <a:lumMod val="20000"/>
                <a:lumOff val="80000"/>
              </a:schemeClr>
            </a:contourClr>
          </a:sp3d>
        </p:spPr>
        <p:style>
          <a:lnRef idx="0">
            <a:schemeClr val="accent1"/>
          </a:lnRef>
          <a:fillRef idx="3">
            <a:schemeClr val="accent1"/>
          </a:fillRef>
          <a:effectRef idx="3">
            <a:schemeClr val="accent1"/>
          </a:effectRef>
          <a:fontRef idx="minor">
            <a:schemeClr val="lt1"/>
          </a:fontRef>
        </p:style>
        <p:txBody>
          <a:bodyPr wrap="square" anchor="ctr">
            <a:spAutoFit/>
          </a:bodyPr>
          <a:lstStyle/>
          <a:p>
            <a:pPr eaLnBrk="0" hangingPunct="0">
              <a:defRPr/>
            </a:pPr>
            <a:r>
              <a:rPr lang="en-US" altLang="zh-CN" sz="2400" b="1" dirty="0" smtClean="0">
                <a:solidFill>
                  <a:srgbClr val="7030A0"/>
                </a:solidFill>
                <a:latin typeface="微软雅黑" pitchFamily="34" charset="-122"/>
                <a:ea typeface="微软雅黑" pitchFamily="34" charset="-122"/>
              </a:rPr>
              <a:t>13.4 </a:t>
            </a:r>
            <a:r>
              <a:rPr lang="zh-CN" altLang="en-US" sz="2400" b="1" dirty="0" smtClean="0">
                <a:solidFill>
                  <a:srgbClr val="7030A0"/>
                </a:solidFill>
                <a:latin typeface="微软雅黑" pitchFamily="34" charset="-122"/>
                <a:ea typeface="微软雅黑" pitchFamily="34" charset="-122"/>
              </a:rPr>
              <a:t>训练内容和步骤</a:t>
            </a:r>
            <a:endParaRPr lang="zh-CN" altLang="en-US" sz="2400" b="1" dirty="0">
              <a:solidFill>
                <a:srgbClr val="7030A0"/>
              </a:solidFill>
              <a:latin typeface="微软雅黑" pitchFamily="34" charset="-122"/>
              <a:ea typeface="微软雅黑" pitchFamily="34" charset="-122"/>
            </a:endParaRPr>
          </a:p>
        </p:txBody>
      </p:sp>
      <p:sp>
        <p:nvSpPr>
          <p:cNvPr id="10" name="TextBox 16"/>
          <p:cNvSpPr txBox="1">
            <a:spLocks noChangeArrowheads="1"/>
          </p:cNvSpPr>
          <p:nvPr/>
        </p:nvSpPr>
        <p:spPr bwMode="auto">
          <a:xfrm>
            <a:off x="597581" y="1556792"/>
            <a:ext cx="33233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1. </a:t>
            </a:r>
            <a:r>
              <a:rPr lang="zh-CN" altLang="en-US" sz="2400" b="1" dirty="0" smtClean="0">
                <a:solidFill>
                  <a:schemeClr val="tx2"/>
                </a:solidFill>
                <a:latin typeface="微软雅黑" pitchFamily="34" charset="-122"/>
                <a:ea typeface="微软雅黑" pitchFamily="34" charset="-122"/>
                <a:cs typeface="+mj-cs"/>
              </a:rPr>
              <a:t>训练内容和控制要求</a:t>
            </a:r>
            <a:endParaRPr lang="zh-CN" altLang="en-US" sz="2400" b="1" dirty="0">
              <a:solidFill>
                <a:schemeClr val="tx2"/>
              </a:solidFill>
              <a:latin typeface="微软雅黑" pitchFamily="34" charset="-122"/>
              <a:ea typeface="微软雅黑" pitchFamily="34" charset="-122"/>
              <a:cs typeface="+mj-cs"/>
            </a:endParaRPr>
          </a:p>
        </p:txBody>
      </p:sp>
      <p:sp>
        <p:nvSpPr>
          <p:cNvPr id="4" name="矩形 3"/>
          <p:cNvSpPr/>
          <p:nvPr/>
        </p:nvSpPr>
        <p:spPr>
          <a:xfrm>
            <a:off x="641748" y="2224088"/>
            <a:ext cx="7560840" cy="1135054"/>
          </a:xfrm>
          <a:prstGeom prst="rect">
            <a:avLst/>
          </a:prstGeom>
        </p:spPr>
        <p:txBody>
          <a:bodyPr wrap="square">
            <a:spAutoFit/>
          </a:bodyPr>
          <a:lstStyle/>
          <a:p>
            <a:pPr>
              <a:lnSpc>
                <a:spcPct val="150000"/>
              </a:lnSpc>
            </a:pPr>
            <a:r>
              <a:rPr lang="zh-CN" altLang="zh-CN" sz="2400" dirty="0">
                <a:latin typeface="微软雅黑" pitchFamily="34" charset="-122"/>
                <a:ea typeface="微软雅黑" pitchFamily="34" charset="-122"/>
              </a:rPr>
              <a:t>图</a:t>
            </a:r>
            <a:r>
              <a:rPr lang="en-US" altLang="zh-CN" sz="2400" dirty="0">
                <a:latin typeface="微软雅黑" pitchFamily="34" charset="-122"/>
                <a:ea typeface="微软雅黑" pitchFamily="34" charset="-122"/>
              </a:rPr>
              <a:t>13-3</a:t>
            </a:r>
            <a:r>
              <a:rPr lang="zh-CN" altLang="zh-CN" sz="2400" dirty="0">
                <a:latin typeface="微软雅黑" pitchFamily="34" charset="-122"/>
                <a:ea typeface="微软雅黑" pitchFamily="34" charset="-122"/>
              </a:rPr>
              <a:t>是三相笼型异步电动机的能耗制动控制线路的电气训练原理图</a:t>
            </a:r>
            <a:r>
              <a:rPr lang="zh-CN" altLang="zh-CN" sz="2400" dirty="0" smtClean="0">
                <a:latin typeface="微软雅黑" pitchFamily="34" charset="-122"/>
                <a:ea typeface="微软雅黑" pitchFamily="34" charset="-122"/>
              </a:rPr>
              <a:t>。</a:t>
            </a:r>
            <a:endParaRPr lang="zh-CN" altLang="zh-CN" sz="2400" dirty="0">
              <a:latin typeface="微软雅黑" pitchFamily="34" charset="-122"/>
              <a:ea typeface="微软雅黑" pitchFamily="34" charset="-122"/>
            </a:endParaRPr>
          </a:p>
        </p:txBody>
      </p:sp>
    </p:spTree>
    <p:extLst>
      <p:ext uri="{BB962C8B-B14F-4D97-AF65-F5344CB8AC3E}">
        <p14:creationId xmlns:p14="http://schemas.microsoft.com/office/powerpoint/2010/main" val="18499012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6"/>
          <p:cNvSpPr txBox="1">
            <a:spLocks noChangeArrowheads="1"/>
          </p:cNvSpPr>
          <p:nvPr/>
        </p:nvSpPr>
        <p:spPr bwMode="auto">
          <a:xfrm>
            <a:off x="597582" y="908720"/>
            <a:ext cx="2707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2. </a:t>
            </a:r>
            <a:r>
              <a:rPr lang="zh-CN" altLang="en-US" sz="2400" b="1" dirty="0" smtClean="0">
                <a:solidFill>
                  <a:schemeClr val="tx2"/>
                </a:solidFill>
                <a:latin typeface="微软雅黑" pitchFamily="34" charset="-122"/>
                <a:ea typeface="微软雅黑" pitchFamily="34" charset="-122"/>
                <a:cs typeface="+mj-cs"/>
              </a:rPr>
              <a:t>训练步骤及要求</a:t>
            </a:r>
            <a:endParaRPr lang="zh-CN" altLang="zh-CN" sz="2400" b="1" dirty="0">
              <a:solidFill>
                <a:schemeClr val="tx2"/>
              </a:solidFill>
              <a:latin typeface="微软雅黑" pitchFamily="34" charset="-122"/>
              <a:ea typeface="微软雅黑" pitchFamily="34" charset="-122"/>
              <a:cs typeface="+mj-cs"/>
            </a:endParaRPr>
          </a:p>
        </p:txBody>
      </p:sp>
      <p:sp>
        <p:nvSpPr>
          <p:cNvPr id="2" name="矩形 1"/>
          <p:cNvSpPr/>
          <p:nvPr/>
        </p:nvSpPr>
        <p:spPr>
          <a:xfrm>
            <a:off x="746076" y="1538784"/>
            <a:ext cx="7632848" cy="3351046"/>
          </a:xfrm>
          <a:prstGeom prst="rect">
            <a:avLst/>
          </a:prstGeom>
        </p:spPr>
        <p:txBody>
          <a:bodyPr wrap="square">
            <a:spAutoFit/>
          </a:bodyPr>
          <a:lstStyle/>
          <a:p>
            <a:pPr>
              <a:lnSpc>
                <a:spcPct val="150000"/>
              </a:lnSpc>
            </a:pP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1</a:t>
            </a:r>
            <a:r>
              <a:rPr lang="zh-CN" altLang="zh-CN" sz="2400" dirty="0">
                <a:latin typeface="微软雅黑" pitchFamily="34" charset="-122"/>
                <a:ea typeface="微软雅黑" pitchFamily="34" charset="-122"/>
              </a:rPr>
              <a:t>）分析三相笼型异步电动机的能耗制动控制电气原理图。</a:t>
            </a:r>
          </a:p>
          <a:p>
            <a:pPr>
              <a:lnSpc>
                <a:spcPct val="150000"/>
              </a:lnSpc>
            </a:pP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2</a:t>
            </a:r>
            <a:r>
              <a:rPr lang="zh-CN" altLang="zh-CN" sz="2400" dirty="0">
                <a:latin typeface="微软雅黑" pitchFamily="34" charset="-122"/>
                <a:ea typeface="微软雅黑" pitchFamily="34" charset="-122"/>
              </a:rPr>
              <a:t>）根据电气原理图绘制电气安装接线图，如图</a:t>
            </a:r>
            <a:r>
              <a:rPr lang="en-US" altLang="zh-CN" sz="2400" dirty="0">
                <a:latin typeface="微软雅黑" pitchFamily="34" charset="-122"/>
                <a:ea typeface="微软雅黑" pitchFamily="34" charset="-122"/>
              </a:rPr>
              <a:t>13-9</a:t>
            </a:r>
            <a:r>
              <a:rPr lang="zh-CN" altLang="zh-CN" sz="2400" dirty="0">
                <a:latin typeface="微软雅黑" pitchFamily="34" charset="-122"/>
                <a:ea typeface="微软雅黑" pitchFamily="34" charset="-122"/>
              </a:rPr>
              <a:t>，正确标注线号。元件的布置与正反转控制线路相似。</a:t>
            </a:r>
          </a:p>
          <a:p>
            <a:pPr>
              <a:lnSpc>
                <a:spcPct val="150000"/>
              </a:lnSpc>
            </a:pPr>
            <a:endParaRPr lang="zh-CN" altLang="zh-CN" sz="2400" dirty="0">
              <a:latin typeface="微软雅黑" pitchFamily="34" charset="-122"/>
              <a:ea typeface="微软雅黑" pitchFamily="34" charset="-122"/>
            </a:endParaRPr>
          </a:p>
          <a:p>
            <a:pPr>
              <a:lnSpc>
                <a:spcPct val="150000"/>
              </a:lnSpc>
            </a:pPr>
            <a:endParaRPr lang="zh-CN" altLang="zh-CN" sz="2400" dirty="0">
              <a:latin typeface="微软雅黑" pitchFamily="34" charset="-122"/>
              <a:ea typeface="微软雅黑" pitchFamily="34" charset="-122"/>
            </a:endParaRPr>
          </a:p>
        </p:txBody>
      </p:sp>
    </p:spTree>
    <p:extLst>
      <p:ext uri="{BB962C8B-B14F-4D97-AF65-F5344CB8AC3E}">
        <p14:creationId xmlns:p14="http://schemas.microsoft.com/office/powerpoint/2010/main" val="15578927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6"/>
          <p:cNvSpPr txBox="1">
            <a:spLocks noChangeArrowheads="1"/>
          </p:cNvSpPr>
          <p:nvPr/>
        </p:nvSpPr>
        <p:spPr bwMode="auto">
          <a:xfrm>
            <a:off x="597582" y="908720"/>
            <a:ext cx="2707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2. </a:t>
            </a:r>
            <a:r>
              <a:rPr lang="zh-CN" altLang="en-US" sz="2400" b="1" dirty="0" smtClean="0">
                <a:solidFill>
                  <a:schemeClr val="tx2"/>
                </a:solidFill>
                <a:latin typeface="微软雅黑" pitchFamily="34" charset="-122"/>
                <a:ea typeface="微软雅黑" pitchFamily="34" charset="-122"/>
                <a:cs typeface="+mj-cs"/>
              </a:rPr>
              <a:t>训练步骤及要求</a:t>
            </a:r>
            <a:endParaRPr lang="zh-CN" altLang="zh-CN" sz="2400" b="1" dirty="0">
              <a:solidFill>
                <a:schemeClr val="tx2"/>
              </a:solidFill>
              <a:latin typeface="微软雅黑" pitchFamily="34" charset="-122"/>
              <a:ea typeface="微软雅黑" pitchFamily="34" charset="-122"/>
              <a:cs typeface="+mj-cs"/>
            </a:endParaRPr>
          </a:p>
        </p:txBody>
      </p:sp>
      <p:pic>
        <p:nvPicPr>
          <p:cNvPr id="5" name="图片 4"/>
          <p:cNvPicPr/>
          <p:nvPr/>
        </p:nvPicPr>
        <p:blipFill>
          <a:blip r:embed="rId2"/>
          <a:stretch>
            <a:fillRect/>
          </a:stretch>
        </p:blipFill>
        <p:spPr>
          <a:xfrm>
            <a:off x="2177402" y="1547382"/>
            <a:ext cx="4835679" cy="4338097"/>
          </a:xfrm>
          <a:prstGeom prst="rect">
            <a:avLst/>
          </a:prstGeom>
        </p:spPr>
      </p:pic>
      <p:sp>
        <p:nvSpPr>
          <p:cNvPr id="2" name="矩形 1"/>
          <p:cNvSpPr/>
          <p:nvPr/>
        </p:nvSpPr>
        <p:spPr>
          <a:xfrm>
            <a:off x="2370114" y="5960060"/>
            <a:ext cx="4450257" cy="369332"/>
          </a:xfrm>
          <a:prstGeom prst="rect">
            <a:avLst/>
          </a:prstGeom>
        </p:spPr>
        <p:txBody>
          <a:bodyPr wrap="none">
            <a:spAutoFit/>
          </a:bodyPr>
          <a:lstStyle/>
          <a:p>
            <a:r>
              <a:rPr lang="zh-CN" altLang="zh-CN" dirty="0">
                <a:latin typeface="微软雅黑" pitchFamily="34" charset="-122"/>
                <a:ea typeface="微软雅黑" pitchFamily="34" charset="-122"/>
              </a:rPr>
              <a:t>图13-9 能耗制动控制电路电气安装接线图</a:t>
            </a:r>
          </a:p>
        </p:txBody>
      </p:sp>
    </p:spTree>
    <p:extLst>
      <p:ext uri="{BB962C8B-B14F-4D97-AF65-F5344CB8AC3E}">
        <p14:creationId xmlns:p14="http://schemas.microsoft.com/office/powerpoint/2010/main" val="32361369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6"/>
          <p:cNvSpPr txBox="1">
            <a:spLocks noChangeArrowheads="1"/>
          </p:cNvSpPr>
          <p:nvPr/>
        </p:nvSpPr>
        <p:spPr bwMode="auto">
          <a:xfrm>
            <a:off x="597582" y="908720"/>
            <a:ext cx="2707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2. </a:t>
            </a:r>
            <a:r>
              <a:rPr lang="zh-CN" altLang="en-US" sz="2400" b="1" dirty="0" smtClean="0">
                <a:solidFill>
                  <a:schemeClr val="tx2"/>
                </a:solidFill>
                <a:latin typeface="微软雅黑" pitchFamily="34" charset="-122"/>
                <a:ea typeface="微软雅黑" pitchFamily="34" charset="-122"/>
                <a:cs typeface="+mj-cs"/>
              </a:rPr>
              <a:t>训练步骤及要求</a:t>
            </a:r>
            <a:endParaRPr lang="zh-CN" altLang="zh-CN" sz="2400" b="1" dirty="0">
              <a:solidFill>
                <a:schemeClr val="tx2"/>
              </a:solidFill>
              <a:latin typeface="微软雅黑" pitchFamily="34" charset="-122"/>
              <a:ea typeface="微软雅黑" pitchFamily="34" charset="-122"/>
              <a:cs typeface="+mj-cs"/>
            </a:endParaRPr>
          </a:p>
        </p:txBody>
      </p:sp>
      <p:sp>
        <p:nvSpPr>
          <p:cNvPr id="2" name="矩形 1"/>
          <p:cNvSpPr/>
          <p:nvPr/>
        </p:nvSpPr>
        <p:spPr>
          <a:xfrm>
            <a:off x="746076" y="1538784"/>
            <a:ext cx="7632848" cy="4987391"/>
          </a:xfrm>
          <a:prstGeom prst="rect">
            <a:avLst/>
          </a:prstGeom>
        </p:spPr>
        <p:txBody>
          <a:bodyPr wrap="square">
            <a:spAutoFit/>
          </a:bodyPr>
          <a:lstStyle/>
          <a:p>
            <a:pPr>
              <a:lnSpc>
                <a:spcPts val="3200"/>
              </a:lnSpc>
            </a:pP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3</a:t>
            </a:r>
            <a:r>
              <a:rPr lang="zh-CN" altLang="zh-CN" sz="2400" dirty="0">
                <a:latin typeface="微软雅黑" pitchFamily="34" charset="-122"/>
                <a:ea typeface="微软雅黑" pitchFamily="34" charset="-122"/>
              </a:rPr>
              <a:t>）检查电气元件。按照常规要求检查按钮、接触器、时间继电器等元件；检查整流器的耐压值、额定电流值是否符合要求，检查热继电器热元件、触点、试验其保护动作。</a:t>
            </a:r>
          </a:p>
          <a:p>
            <a:pPr>
              <a:lnSpc>
                <a:spcPts val="3200"/>
              </a:lnSpc>
            </a:pP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4</a:t>
            </a:r>
            <a:r>
              <a:rPr lang="zh-CN" altLang="zh-CN" sz="2400" dirty="0">
                <a:latin typeface="微软雅黑" pitchFamily="34" charset="-122"/>
                <a:ea typeface="微软雅黑" pitchFamily="34" charset="-122"/>
              </a:rPr>
              <a:t>）按照电气安装接线图连接导线。先连接主线路，后连接辅助线路，先串联连接，后并联连接。</a:t>
            </a:r>
          </a:p>
          <a:p>
            <a:pPr>
              <a:lnSpc>
                <a:spcPts val="3200"/>
              </a:lnSpc>
            </a:pP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5</a:t>
            </a:r>
            <a:r>
              <a:rPr lang="zh-CN" altLang="zh-CN" sz="2400" dirty="0">
                <a:latin typeface="微软雅黑" pitchFamily="34" charset="-122"/>
                <a:ea typeface="微软雅黑" pitchFamily="34" charset="-122"/>
              </a:rPr>
              <a:t>）检查线路。仍旧按照先主线路，后辅助线路，先串联，后并联进行检查。检查电气元件连接是否正确和牢靠。再检查时间继电器</a:t>
            </a:r>
            <a:r>
              <a:rPr lang="en-US" altLang="zh-CN" sz="2400" dirty="0">
                <a:latin typeface="微软雅黑" pitchFamily="34" charset="-122"/>
                <a:ea typeface="微软雅黑" pitchFamily="34" charset="-122"/>
              </a:rPr>
              <a:t>KT</a:t>
            </a:r>
            <a:r>
              <a:rPr lang="zh-CN" altLang="zh-CN" sz="2400" dirty="0">
                <a:latin typeface="微软雅黑" pitchFamily="34" charset="-122"/>
                <a:ea typeface="微软雅黑" pitchFamily="34" charset="-122"/>
              </a:rPr>
              <a:t>的延时控制。</a:t>
            </a:r>
          </a:p>
          <a:p>
            <a:pPr>
              <a:lnSpc>
                <a:spcPts val="3200"/>
              </a:lnSpc>
            </a:pP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6</a:t>
            </a:r>
            <a:r>
              <a:rPr lang="zh-CN" altLang="zh-CN" sz="2400" dirty="0">
                <a:latin typeface="微软雅黑" pitchFamily="34" charset="-122"/>
                <a:ea typeface="微软雅黑" pitchFamily="34" charset="-122"/>
              </a:rPr>
              <a:t>）在接线完成后且检查无误后，经指导老师检查允许方可通电调试。</a:t>
            </a:r>
          </a:p>
          <a:p>
            <a:pPr>
              <a:lnSpc>
                <a:spcPts val="3200"/>
              </a:lnSpc>
            </a:pPr>
            <a:endParaRPr lang="zh-CN" altLang="zh-CN" sz="2400" dirty="0">
              <a:latin typeface="微软雅黑" pitchFamily="34" charset="-122"/>
              <a:ea typeface="微软雅黑" pitchFamily="34" charset="-122"/>
            </a:endParaRPr>
          </a:p>
        </p:txBody>
      </p:sp>
    </p:spTree>
    <p:extLst>
      <p:ext uri="{BB962C8B-B14F-4D97-AF65-F5344CB8AC3E}">
        <p14:creationId xmlns:p14="http://schemas.microsoft.com/office/powerpoint/2010/main" val="3198065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6"/>
          <p:cNvSpPr txBox="1">
            <a:spLocks noChangeArrowheads="1"/>
          </p:cNvSpPr>
          <p:nvPr/>
        </p:nvSpPr>
        <p:spPr bwMode="auto">
          <a:xfrm>
            <a:off x="597582" y="836712"/>
            <a:ext cx="17844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a:solidFill>
                  <a:schemeClr val="tx2"/>
                </a:solidFill>
                <a:latin typeface="微软雅黑" pitchFamily="34" charset="-122"/>
                <a:ea typeface="微软雅黑" pitchFamily="34" charset="-122"/>
                <a:cs typeface="+mj-cs"/>
              </a:rPr>
              <a:t>3</a:t>
            </a:r>
            <a:r>
              <a:rPr lang="en-US" altLang="zh-CN" sz="2400" b="1" dirty="0" smtClean="0">
                <a:solidFill>
                  <a:schemeClr val="tx2"/>
                </a:solidFill>
                <a:latin typeface="微软雅黑" pitchFamily="34" charset="-122"/>
                <a:ea typeface="微软雅黑" pitchFamily="34" charset="-122"/>
                <a:cs typeface="+mj-cs"/>
              </a:rPr>
              <a:t>. </a:t>
            </a:r>
            <a:r>
              <a:rPr lang="zh-CN" altLang="en-US" sz="2400" b="1" dirty="0" smtClean="0">
                <a:solidFill>
                  <a:schemeClr val="tx2"/>
                </a:solidFill>
                <a:latin typeface="微软雅黑" pitchFamily="34" charset="-122"/>
                <a:ea typeface="微软雅黑" pitchFamily="34" charset="-122"/>
                <a:cs typeface="+mj-cs"/>
              </a:rPr>
              <a:t>注意事项</a:t>
            </a:r>
            <a:endParaRPr lang="zh-CN" altLang="zh-CN" sz="2400" b="1" dirty="0">
              <a:solidFill>
                <a:schemeClr val="tx2"/>
              </a:solidFill>
              <a:latin typeface="微软雅黑" pitchFamily="34" charset="-122"/>
              <a:ea typeface="微软雅黑" pitchFamily="34" charset="-122"/>
              <a:cs typeface="+mj-cs"/>
            </a:endParaRPr>
          </a:p>
        </p:txBody>
      </p:sp>
      <p:sp>
        <p:nvSpPr>
          <p:cNvPr id="3" name="矩形 2"/>
          <p:cNvSpPr/>
          <p:nvPr/>
        </p:nvSpPr>
        <p:spPr>
          <a:xfrm>
            <a:off x="597582" y="1484784"/>
            <a:ext cx="7646826" cy="4459041"/>
          </a:xfrm>
          <a:prstGeom prst="rect">
            <a:avLst/>
          </a:prstGeom>
        </p:spPr>
        <p:txBody>
          <a:bodyPr wrap="square">
            <a:spAutoFit/>
          </a:bodyPr>
          <a:lstStyle/>
          <a:p>
            <a:pPr>
              <a:lnSpc>
                <a:spcPct val="150000"/>
              </a:lnSpc>
            </a:pP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1</a:t>
            </a:r>
            <a:r>
              <a:rPr lang="zh-CN" altLang="zh-CN" sz="2400" dirty="0">
                <a:latin typeface="微软雅黑" pitchFamily="34" charset="-122"/>
                <a:ea typeface="微软雅黑" pitchFamily="34" charset="-122"/>
              </a:rPr>
              <a:t>）试验时应注意启动、制动不可过于频繁，防止电动机过载或整流器过热。</a:t>
            </a:r>
          </a:p>
          <a:p>
            <a:pPr>
              <a:lnSpc>
                <a:spcPct val="150000"/>
              </a:lnSpc>
            </a:pP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2</a:t>
            </a:r>
            <a:r>
              <a:rPr lang="zh-CN" altLang="zh-CN" sz="2400" dirty="0">
                <a:latin typeface="微软雅黑" pitchFamily="34" charset="-122"/>
                <a:ea typeface="微软雅黑" pitchFamily="34" charset="-122"/>
              </a:rPr>
              <a:t>）试验前应反复核查主电路接线，并一定要先进行空操作试验，直到线路动作正确可靠后，再进行带负荷试验，避免造成损失。</a:t>
            </a:r>
          </a:p>
          <a:p>
            <a:pPr>
              <a:lnSpc>
                <a:spcPct val="150000"/>
              </a:lnSpc>
            </a:pP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3</a:t>
            </a:r>
            <a:r>
              <a:rPr lang="zh-CN" altLang="zh-CN" sz="2400" dirty="0">
                <a:latin typeface="微软雅黑" pitchFamily="34" charset="-122"/>
                <a:ea typeface="微软雅黑" pitchFamily="34" charset="-122"/>
              </a:rPr>
              <a:t>）制动直流电流不能太大，一般取</a:t>
            </a:r>
            <a:r>
              <a:rPr lang="en-US" altLang="zh-CN" sz="2400" dirty="0">
                <a:latin typeface="微软雅黑" pitchFamily="34" charset="-122"/>
                <a:ea typeface="微软雅黑" pitchFamily="34" charset="-122"/>
              </a:rPr>
              <a:t>3</a:t>
            </a: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5</a:t>
            </a:r>
            <a:r>
              <a:rPr lang="zh-CN" altLang="zh-CN" sz="2400" dirty="0">
                <a:latin typeface="微软雅黑" pitchFamily="34" charset="-122"/>
                <a:ea typeface="微软雅黑" pitchFamily="34" charset="-122"/>
              </a:rPr>
              <a:t>倍电动机的空载电流，可通过调节制动电阻</a:t>
            </a:r>
            <a:r>
              <a:rPr lang="en-US" altLang="zh-CN" sz="2400" dirty="0">
                <a:latin typeface="微软雅黑" pitchFamily="34" charset="-122"/>
                <a:ea typeface="微软雅黑" pitchFamily="34" charset="-122"/>
              </a:rPr>
              <a:t>R</a:t>
            </a:r>
            <a:r>
              <a:rPr lang="zh-CN" altLang="zh-CN" sz="2400" dirty="0">
                <a:latin typeface="微软雅黑" pitchFamily="34" charset="-122"/>
                <a:ea typeface="微软雅黑" pitchFamily="34" charset="-122"/>
              </a:rPr>
              <a:t>来实现。制动时</a:t>
            </a:r>
            <a:r>
              <a:rPr lang="en-US" altLang="zh-CN" sz="2400" dirty="0">
                <a:latin typeface="微软雅黑" pitchFamily="34" charset="-122"/>
                <a:ea typeface="微软雅黑" pitchFamily="34" charset="-122"/>
              </a:rPr>
              <a:t>SB1</a:t>
            </a:r>
            <a:r>
              <a:rPr lang="zh-CN" altLang="zh-CN" sz="2400" dirty="0">
                <a:latin typeface="微软雅黑" pitchFamily="34" charset="-122"/>
                <a:ea typeface="微软雅黑" pitchFamily="34" charset="-122"/>
              </a:rPr>
              <a:t>必须按到底。</a:t>
            </a:r>
          </a:p>
        </p:txBody>
      </p:sp>
    </p:spTree>
    <p:extLst>
      <p:ext uri="{BB962C8B-B14F-4D97-AF65-F5344CB8AC3E}">
        <p14:creationId xmlns:p14="http://schemas.microsoft.com/office/powerpoint/2010/main" val="593203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58528" y="1484784"/>
            <a:ext cx="7560840" cy="1200329"/>
          </a:xfrm>
          <a:prstGeom prst="rect">
            <a:avLst/>
          </a:prstGeom>
        </p:spPr>
        <p:txBody>
          <a:bodyPr wrap="square">
            <a:spAutoFit/>
          </a:bodyPr>
          <a:lstStyle/>
          <a:p>
            <a:pPr>
              <a:lnSpc>
                <a:spcPct val="150000"/>
              </a:lnSpc>
            </a:pP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1</a:t>
            </a:r>
            <a:r>
              <a:rPr lang="zh-CN" altLang="zh-CN" sz="2400" dirty="0">
                <a:latin typeface="微软雅黑" pitchFamily="34" charset="-122"/>
                <a:ea typeface="微软雅黑" pitchFamily="34" charset="-122"/>
              </a:rPr>
              <a:t>）能耗制动的工作原理是什么？有何优缺点？</a:t>
            </a:r>
          </a:p>
          <a:p>
            <a:pPr>
              <a:lnSpc>
                <a:spcPct val="150000"/>
              </a:lnSpc>
            </a:pP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2</a:t>
            </a:r>
            <a:r>
              <a:rPr lang="zh-CN" altLang="zh-CN" sz="2400" dirty="0">
                <a:latin typeface="微软雅黑" pitchFamily="34" charset="-122"/>
                <a:ea typeface="微软雅黑" pitchFamily="34" charset="-122"/>
              </a:rPr>
              <a:t>）图</a:t>
            </a:r>
            <a:r>
              <a:rPr lang="en-US" altLang="zh-CN" sz="2400" dirty="0">
                <a:latin typeface="微软雅黑" pitchFamily="34" charset="-122"/>
                <a:ea typeface="微软雅黑" pitchFamily="34" charset="-122"/>
              </a:rPr>
              <a:t>13-1</a:t>
            </a:r>
            <a:r>
              <a:rPr lang="zh-CN" altLang="zh-CN" sz="2400" dirty="0">
                <a:latin typeface="微软雅黑" pitchFamily="34" charset="-122"/>
                <a:ea typeface="微软雅黑" pitchFamily="34" charset="-122"/>
              </a:rPr>
              <a:t>中为什么将</a:t>
            </a:r>
            <a:r>
              <a:rPr lang="en-US" altLang="zh-CN" sz="2400" dirty="0">
                <a:latin typeface="微软雅黑" pitchFamily="34" charset="-122"/>
                <a:ea typeface="微软雅黑" pitchFamily="34" charset="-122"/>
              </a:rPr>
              <a:t>KT</a:t>
            </a:r>
            <a:r>
              <a:rPr lang="zh-CN" altLang="zh-CN" sz="2400" dirty="0">
                <a:latin typeface="微软雅黑" pitchFamily="34" charset="-122"/>
                <a:ea typeface="微软雅黑" pitchFamily="34" charset="-122"/>
              </a:rPr>
              <a:t>与</a:t>
            </a:r>
            <a:r>
              <a:rPr lang="en-US" altLang="zh-CN" sz="2400" dirty="0">
                <a:latin typeface="微软雅黑" pitchFamily="34" charset="-122"/>
                <a:ea typeface="微软雅黑" pitchFamily="34" charset="-122"/>
              </a:rPr>
              <a:t>KM2</a:t>
            </a:r>
            <a:r>
              <a:rPr lang="zh-CN" altLang="zh-CN" sz="2400" dirty="0">
                <a:latin typeface="微软雅黑" pitchFamily="34" charset="-122"/>
                <a:ea typeface="微软雅黑" pitchFamily="34" charset="-122"/>
              </a:rPr>
              <a:t>常开触点</a:t>
            </a:r>
            <a:r>
              <a:rPr lang="zh-CN" altLang="zh-CN" sz="2400" dirty="0" smtClean="0">
                <a:latin typeface="微软雅黑" pitchFamily="34" charset="-122"/>
                <a:ea typeface="微软雅黑" pitchFamily="34" charset="-122"/>
              </a:rPr>
              <a:t>串联</a:t>
            </a:r>
            <a:r>
              <a:rPr lang="zh-CN" altLang="en-US" sz="2400" dirty="0" smtClean="0">
                <a:latin typeface="微软雅黑" pitchFamily="34" charset="-122"/>
                <a:ea typeface="微软雅黑" pitchFamily="34" charset="-122"/>
              </a:rPr>
              <a:t>？</a:t>
            </a:r>
            <a:endParaRPr lang="zh-CN" altLang="zh-CN" sz="2400" dirty="0">
              <a:latin typeface="微软雅黑" pitchFamily="34" charset="-122"/>
              <a:ea typeface="微软雅黑" pitchFamily="34" charset="-122"/>
            </a:endParaRPr>
          </a:p>
        </p:txBody>
      </p:sp>
      <p:sp>
        <p:nvSpPr>
          <p:cNvPr id="3" name="TextBox 16"/>
          <p:cNvSpPr txBox="1">
            <a:spLocks noChangeArrowheads="1"/>
          </p:cNvSpPr>
          <p:nvPr/>
        </p:nvSpPr>
        <p:spPr bwMode="auto">
          <a:xfrm>
            <a:off x="769368" y="836712"/>
            <a:ext cx="20922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4. </a:t>
            </a:r>
            <a:r>
              <a:rPr lang="zh-CN" altLang="en-US" sz="2400" b="1" dirty="0" smtClean="0">
                <a:solidFill>
                  <a:schemeClr val="tx2"/>
                </a:solidFill>
                <a:latin typeface="微软雅黑" pitchFamily="34" charset="-122"/>
                <a:ea typeface="微软雅黑" pitchFamily="34" charset="-122"/>
                <a:cs typeface="+mj-cs"/>
              </a:rPr>
              <a:t>思考与练习</a:t>
            </a:r>
            <a:endParaRPr lang="zh-CN" altLang="zh-CN" sz="2400" b="1" dirty="0">
              <a:solidFill>
                <a:schemeClr val="tx2"/>
              </a:solidFill>
              <a:latin typeface="微软雅黑" pitchFamily="34" charset="-122"/>
              <a:ea typeface="微软雅黑" pitchFamily="34" charset="-122"/>
              <a:cs typeface="+mj-cs"/>
            </a:endParaRPr>
          </a:p>
        </p:txBody>
      </p:sp>
    </p:spTree>
    <p:extLst>
      <p:ext uri="{BB962C8B-B14F-4D97-AF65-F5344CB8AC3E}">
        <p14:creationId xmlns:p14="http://schemas.microsoft.com/office/powerpoint/2010/main" val="20490455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609700" y="836713"/>
            <a:ext cx="4610371" cy="461665"/>
          </a:xfrm>
          <a:prstGeom prst="rect">
            <a:avLst/>
          </a:prstGeom>
          <a:gradFill flip="none" rotWithShape="1">
            <a:gsLst>
              <a:gs pos="0">
                <a:schemeClr val="accent6">
                  <a:lumMod val="40000"/>
                  <a:lumOff val="60000"/>
                </a:schemeClr>
              </a:gs>
              <a:gs pos="100000">
                <a:srgbClr val="829860"/>
              </a:gs>
              <a:gs pos="0">
                <a:srgbClr val="D4DCC9"/>
              </a:gs>
              <a:gs pos="85000">
                <a:srgbClr val="A3B18E"/>
              </a:gs>
              <a:gs pos="0">
                <a:srgbClr val="D2DDC2"/>
              </a:gs>
              <a:gs pos="53000">
                <a:schemeClr val="accent3">
                  <a:lumMod val="85000"/>
                </a:schemeClr>
              </a:gs>
              <a:gs pos="100000">
                <a:schemeClr val="accent6">
                  <a:lumMod val="75000"/>
                </a:schemeClr>
              </a:gs>
              <a:gs pos="100000">
                <a:schemeClr val="accent1">
                  <a:tint val="50000"/>
                  <a:satMod val="150000"/>
                </a:schemeClr>
              </a:gs>
            </a:gsLst>
            <a:path path="circle">
              <a:fillToRect l="100000" t="100000"/>
            </a:path>
            <a:tileRect r="-100000" b="-100000"/>
          </a:gradFill>
          <a:ln>
            <a:solidFill>
              <a:schemeClr val="accent6">
                <a:lumMod val="75000"/>
              </a:schemeClr>
            </a:solidFill>
            <a:headEnd/>
            <a:tailEnd/>
          </a:ln>
          <a:scene3d>
            <a:camera prst="orthographicFront" fov="0">
              <a:rot lat="0" lon="0" rev="0"/>
            </a:camera>
            <a:lightRig rig="glow" dir="tl">
              <a:rot lat="0" lon="0" rev="900000"/>
            </a:lightRig>
          </a:scene3d>
          <a:sp3d extrusionH="76200" contourW="12700" prstMaterial="powder">
            <a:bevelT w="165100" prst="coolSlant"/>
            <a:bevelB w="165100" prst="coolSlant"/>
            <a:extrusionClr>
              <a:schemeClr val="tx1">
                <a:lumMod val="50000"/>
                <a:lumOff val="50000"/>
              </a:schemeClr>
            </a:extrusionClr>
            <a:contourClr>
              <a:schemeClr val="accent6">
                <a:lumMod val="20000"/>
                <a:lumOff val="80000"/>
              </a:schemeClr>
            </a:contourClr>
          </a:sp3d>
        </p:spPr>
        <p:style>
          <a:lnRef idx="0">
            <a:schemeClr val="accent1"/>
          </a:lnRef>
          <a:fillRef idx="3">
            <a:schemeClr val="accent1"/>
          </a:fillRef>
          <a:effectRef idx="3">
            <a:schemeClr val="accent1"/>
          </a:effectRef>
          <a:fontRef idx="minor">
            <a:schemeClr val="lt1"/>
          </a:fontRef>
        </p:style>
        <p:txBody>
          <a:bodyPr wrap="square" anchor="ctr">
            <a:spAutoFit/>
          </a:bodyPr>
          <a:lstStyle/>
          <a:p>
            <a:pPr eaLnBrk="0" hangingPunct="0">
              <a:defRPr/>
            </a:pPr>
            <a:r>
              <a:rPr lang="en-US" altLang="zh-CN" sz="2400" b="1" dirty="0" smtClean="0">
                <a:solidFill>
                  <a:srgbClr val="7030A0"/>
                </a:solidFill>
                <a:latin typeface="微软雅黑" pitchFamily="34" charset="-122"/>
                <a:ea typeface="微软雅黑" pitchFamily="34" charset="-122"/>
              </a:rPr>
              <a:t>13.5 </a:t>
            </a:r>
            <a:r>
              <a:rPr lang="zh-CN" altLang="en-US" sz="2400" b="1" dirty="0" smtClean="0">
                <a:solidFill>
                  <a:srgbClr val="7030A0"/>
                </a:solidFill>
                <a:latin typeface="微软雅黑" pitchFamily="34" charset="-122"/>
                <a:ea typeface="微软雅黑" pitchFamily="34" charset="-122"/>
              </a:rPr>
              <a:t>实训报告要求和考核标准</a:t>
            </a:r>
            <a:endParaRPr lang="zh-CN" altLang="en-US" sz="2400" b="1" dirty="0">
              <a:solidFill>
                <a:srgbClr val="7030A0"/>
              </a:solidFill>
              <a:latin typeface="微软雅黑" pitchFamily="34" charset="-122"/>
              <a:ea typeface="微软雅黑" pitchFamily="34" charset="-122"/>
            </a:endParaRPr>
          </a:p>
        </p:txBody>
      </p:sp>
      <p:sp>
        <p:nvSpPr>
          <p:cNvPr id="2" name="矩形 1"/>
          <p:cNvSpPr/>
          <p:nvPr/>
        </p:nvSpPr>
        <p:spPr>
          <a:xfrm>
            <a:off x="3131220" y="1389500"/>
            <a:ext cx="2441694" cy="369332"/>
          </a:xfrm>
          <a:prstGeom prst="rect">
            <a:avLst/>
          </a:prstGeom>
        </p:spPr>
        <p:txBody>
          <a:bodyPr wrap="none">
            <a:spAutoFit/>
          </a:bodyPr>
          <a:lstStyle/>
          <a:p>
            <a:r>
              <a:rPr lang="zh-CN" altLang="zh-CN" dirty="0" smtClean="0">
                <a:latin typeface="微软雅黑" pitchFamily="34" charset="-122"/>
                <a:ea typeface="微软雅黑" pitchFamily="34" charset="-122"/>
              </a:rPr>
              <a:t>表</a:t>
            </a:r>
            <a:r>
              <a:rPr lang="en-US" altLang="zh-CN" dirty="0" smtClean="0">
                <a:latin typeface="微软雅黑" pitchFamily="34" charset="-122"/>
                <a:ea typeface="微软雅黑" pitchFamily="34" charset="-122"/>
              </a:rPr>
              <a:t>13</a:t>
            </a:r>
            <a:r>
              <a:rPr lang="zh-CN" altLang="zh-CN" dirty="0" smtClean="0">
                <a:latin typeface="微软雅黑" pitchFamily="34" charset="-122"/>
                <a:ea typeface="微软雅黑" pitchFamily="34" charset="-122"/>
              </a:rPr>
              <a:t>-</a:t>
            </a:r>
            <a:r>
              <a:rPr lang="en-US" altLang="zh-CN" dirty="0" smtClean="0">
                <a:latin typeface="微软雅黑" pitchFamily="34" charset="-122"/>
                <a:ea typeface="微软雅黑" pitchFamily="34" charset="-122"/>
              </a:rPr>
              <a:t>2</a:t>
            </a:r>
            <a:r>
              <a:rPr lang="zh-CN" altLang="zh-CN" dirty="0" smtClean="0">
                <a:latin typeface="微软雅黑" pitchFamily="34" charset="-122"/>
                <a:ea typeface="微软雅黑" pitchFamily="34" charset="-122"/>
              </a:rPr>
              <a:t>  </a:t>
            </a:r>
            <a:r>
              <a:rPr lang="zh-CN" altLang="zh-CN" dirty="0">
                <a:latin typeface="微软雅黑" pitchFamily="34" charset="-122"/>
                <a:ea typeface="微软雅黑" pitchFamily="34" charset="-122"/>
              </a:rPr>
              <a:t>实训考核标准</a:t>
            </a:r>
          </a:p>
        </p:txBody>
      </p:sp>
      <p:graphicFrame>
        <p:nvGraphicFramePr>
          <p:cNvPr id="4" name="表格 3"/>
          <p:cNvGraphicFramePr>
            <a:graphicFrameLocks noGrp="1"/>
          </p:cNvGraphicFramePr>
          <p:nvPr>
            <p:extLst>
              <p:ext uri="{D42A27DB-BD31-4B8C-83A1-F6EECF244321}">
                <p14:modId xmlns:p14="http://schemas.microsoft.com/office/powerpoint/2010/main" val="2138817084"/>
              </p:ext>
            </p:extLst>
          </p:nvPr>
        </p:nvGraphicFramePr>
        <p:xfrm>
          <a:off x="1595522" y="1772816"/>
          <a:ext cx="5856798" cy="4426646"/>
        </p:xfrm>
        <a:graphic>
          <a:graphicData uri="http://schemas.openxmlformats.org/drawingml/2006/table">
            <a:tbl>
              <a:tblPr/>
              <a:tblGrid>
                <a:gridCol w="1069831"/>
                <a:gridCol w="1282524"/>
                <a:gridCol w="583194"/>
                <a:gridCol w="2362185"/>
                <a:gridCol w="559064"/>
              </a:tblGrid>
              <a:tr h="460182">
                <a:tc>
                  <a:txBody>
                    <a:bodyPr/>
                    <a:lstStyle/>
                    <a:p>
                      <a:pPr algn="ctr">
                        <a:lnSpc>
                          <a:spcPts val="2300"/>
                        </a:lnSpc>
                        <a:spcAft>
                          <a:spcPts val="0"/>
                        </a:spcAft>
                      </a:pPr>
                      <a:r>
                        <a:rPr lang="zh-CN" sz="1400" kern="100" dirty="0">
                          <a:effectLst/>
                          <a:latin typeface="微软雅黑" pitchFamily="34" charset="-122"/>
                          <a:ea typeface="微软雅黑" pitchFamily="34" charset="-122"/>
                        </a:rPr>
                        <a:t>考核项目</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ts val="2300"/>
                        </a:lnSpc>
                        <a:spcAft>
                          <a:spcPts val="0"/>
                        </a:spcAft>
                      </a:pPr>
                      <a:r>
                        <a:rPr lang="zh-CN" sz="1400" kern="100" dirty="0">
                          <a:effectLst/>
                          <a:latin typeface="微软雅黑" pitchFamily="34" charset="-122"/>
                          <a:ea typeface="微软雅黑" pitchFamily="34" charset="-122"/>
                        </a:rPr>
                        <a:t>考核内容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ts val="2300"/>
                        </a:lnSpc>
                        <a:spcAft>
                          <a:spcPts val="0"/>
                        </a:spcAft>
                      </a:pPr>
                      <a:r>
                        <a:rPr lang="zh-CN" sz="1400" kern="100" dirty="0">
                          <a:effectLst/>
                          <a:latin typeface="微软雅黑" pitchFamily="34" charset="-122"/>
                          <a:ea typeface="微软雅黑" pitchFamily="34" charset="-122"/>
                        </a:rPr>
                        <a:t>配分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ts val="2300"/>
                        </a:lnSpc>
                        <a:spcAft>
                          <a:spcPts val="0"/>
                        </a:spcAft>
                      </a:pPr>
                      <a:r>
                        <a:rPr lang="zh-CN" sz="1400" kern="100" dirty="0">
                          <a:effectLst/>
                          <a:latin typeface="微软雅黑" pitchFamily="34" charset="-122"/>
                          <a:ea typeface="微软雅黑" pitchFamily="34" charset="-122"/>
                        </a:rPr>
                        <a:t>考核要求及评分标准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ts val="2300"/>
                        </a:lnSpc>
                        <a:spcAft>
                          <a:spcPts val="0"/>
                        </a:spcAft>
                      </a:pPr>
                      <a:r>
                        <a:rPr lang="zh-CN" sz="1400" kern="100" dirty="0">
                          <a:effectLst/>
                          <a:latin typeface="微软雅黑" pitchFamily="34" charset="-122"/>
                          <a:ea typeface="微软雅黑" pitchFamily="34" charset="-122"/>
                        </a:rPr>
                        <a:t>得分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0">
                <a:tc>
                  <a:txBody>
                    <a:bodyPr/>
                    <a:lstStyle/>
                    <a:p>
                      <a:pPr algn="ctr">
                        <a:lnSpc>
                          <a:spcPts val="2300"/>
                        </a:lnSpc>
                        <a:spcAft>
                          <a:spcPts val="0"/>
                        </a:spcAft>
                      </a:pPr>
                      <a:r>
                        <a:rPr lang="zh-CN" sz="1400" kern="100" dirty="0">
                          <a:effectLst/>
                          <a:latin typeface="微软雅黑" pitchFamily="34" charset="-122"/>
                          <a:ea typeface="微软雅黑" pitchFamily="34" charset="-122"/>
                        </a:rPr>
                        <a:t>电器安装</a:t>
                      </a:r>
                    </a:p>
                    <a:p>
                      <a:pPr algn="ctr">
                        <a:lnSpc>
                          <a:spcPts val="2300"/>
                        </a:lnSpc>
                        <a:spcAft>
                          <a:spcPts val="0"/>
                        </a:spcAft>
                      </a:pPr>
                      <a:r>
                        <a:rPr lang="zh-CN" sz="1400" kern="100" dirty="0">
                          <a:effectLst/>
                          <a:latin typeface="微软雅黑" pitchFamily="34" charset="-122"/>
                          <a:ea typeface="微软雅黑" pitchFamily="34" charset="-122"/>
                        </a:rPr>
                        <a:t>电路接线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zh-CN" sz="1400" kern="100" dirty="0">
                          <a:effectLst/>
                          <a:latin typeface="微软雅黑" pitchFamily="34" charset="-122"/>
                          <a:ea typeface="微软雅黑" pitchFamily="34" charset="-122"/>
                        </a:rPr>
                        <a:t>电阻器速度继电器安装</a:t>
                      </a:r>
                    </a:p>
                    <a:p>
                      <a:pPr algn="ctr">
                        <a:lnSpc>
                          <a:spcPts val="2300"/>
                        </a:lnSpc>
                        <a:spcAft>
                          <a:spcPts val="0"/>
                        </a:spcAft>
                      </a:pPr>
                      <a:r>
                        <a:rPr lang="zh-CN" sz="1400" kern="100" dirty="0">
                          <a:effectLst/>
                          <a:latin typeface="微软雅黑" pitchFamily="34" charset="-122"/>
                          <a:ea typeface="微软雅黑" pitchFamily="34" charset="-122"/>
                        </a:rPr>
                        <a:t>电路安装</a:t>
                      </a:r>
                    </a:p>
                    <a:p>
                      <a:pPr algn="ctr">
                        <a:lnSpc>
                          <a:spcPts val="2300"/>
                        </a:lnSpc>
                        <a:spcAft>
                          <a:spcPts val="0"/>
                        </a:spcAft>
                      </a:pPr>
                      <a:r>
                        <a:rPr lang="zh-CN" sz="1400" kern="100" dirty="0">
                          <a:effectLst/>
                          <a:latin typeface="微软雅黑" pitchFamily="34" charset="-122"/>
                          <a:ea typeface="微软雅黑" pitchFamily="34" charset="-122"/>
                        </a:rPr>
                        <a:t>电动机接线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400" kern="100">
                          <a:effectLst/>
                          <a:latin typeface="微软雅黑" pitchFamily="34" charset="-122"/>
                          <a:ea typeface="微软雅黑" pitchFamily="34" charset="-122"/>
                        </a:rPr>
                        <a:t>30</a:t>
                      </a:r>
                      <a:r>
                        <a:rPr lang="zh-CN" sz="1400" kern="100">
                          <a:effectLst/>
                          <a:latin typeface="微软雅黑" pitchFamily="34" charset="-122"/>
                          <a:ea typeface="微软雅黑" pitchFamily="34" charset="-122"/>
                        </a:rPr>
                        <a:t>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zh-CN" sz="1400" kern="100">
                          <a:effectLst/>
                          <a:latin typeface="微软雅黑" pitchFamily="34" charset="-122"/>
                          <a:ea typeface="微软雅黑" pitchFamily="34" charset="-122"/>
                        </a:rPr>
                        <a:t>整流器、时间继电器安装到位</a:t>
                      </a:r>
                      <a:r>
                        <a:rPr lang="en-US" sz="1400" kern="100">
                          <a:effectLst/>
                          <a:latin typeface="微软雅黑" pitchFamily="34" charset="-122"/>
                          <a:ea typeface="微软雅黑" pitchFamily="34" charset="-122"/>
                        </a:rPr>
                        <a:t>10</a:t>
                      </a:r>
                      <a:r>
                        <a:rPr lang="zh-CN" sz="1400" kern="100">
                          <a:effectLst/>
                          <a:latin typeface="微软雅黑" pitchFamily="34" charset="-122"/>
                          <a:ea typeface="微软雅黑" pitchFamily="34" charset="-122"/>
                        </a:rPr>
                        <a:t>分</a:t>
                      </a:r>
                    </a:p>
                    <a:p>
                      <a:pPr algn="ctr">
                        <a:lnSpc>
                          <a:spcPts val="2300"/>
                        </a:lnSpc>
                        <a:spcAft>
                          <a:spcPts val="0"/>
                        </a:spcAft>
                      </a:pPr>
                      <a:r>
                        <a:rPr lang="zh-CN" sz="1400" kern="100">
                          <a:effectLst/>
                          <a:latin typeface="微软雅黑" pitchFamily="34" charset="-122"/>
                          <a:ea typeface="微软雅黑" pitchFamily="34" charset="-122"/>
                        </a:rPr>
                        <a:t>电路连接正确</a:t>
                      </a:r>
                      <a:r>
                        <a:rPr lang="en-US" sz="1400" kern="100">
                          <a:effectLst/>
                          <a:latin typeface="微软雅黑" pitchFamily="34" charset="-122"/>
                          <a:ea typeface="微软雅黑" pitchFamily="34" charset="-122"/>
                        </a:rPr>
                        <a:t>15</a:t>
                      </a:r>
                      <a:r>
                        <a:rPr lang="zh-CN" sz="1400" kern="100">
                          <a:effectLst/>
                          <a:latin typeface="微软雅黑" pitchFamily="34" charset="-122"/>
                          <a:ea typeface="微软雅黑" pitchFamily="34" charset="-122"/>
                        </a:rPr>
                        <a:t>分</a:t>
                      </a:r>
                    </a:p>
                    <a:p>
                      <a:pPr algn="ctr">
                        <a:lnSpc>
                          <a:spcPts val="2300"/>
                        </a:lnSpc>
                        <a:spcAft>
                          <a:spcPts val="0"/>
                        </a:spcAft>
                      </a:pPr>
                      <a:r>
                        <a:rPr lang="zh-CN" sz="1400" kern="100">
                          <a:effectLst/>
                          <a:latin typeface="微软雅黑" pitchFamily="34" charset="-122"/>
                          <a:ea typeface="微软雅黑" pitchFamily="34" charset="-122"/>
                        </a:rPr>
                        <a:t>时间继电器、电动机接线正确</a:t>
                      </a:r>
                      <a:r>
                        <a:rPr lang="en-US" sz="1400" kern="100">
                          <a:effectLst/>
                          <a:latin typeface="微软雅黑" pitchFamily="34" charset="-122"/>
                          <a:ea typeface="微软雅黑" pitchFamily="34" charset="-122"/>
                        </a:rPr>
                        <a:t>5</a:t>
                      </a:r>
                      <a:r>
                        <a:rPr lang="zh-CN" sz="1400" kern="100">
                          <a:effectLst/>
                          <a:latin typeface="微软雅黑" pitchFamily="34" charset="-122"/>
                          <a:ea typeface="微软雅黑" pitchFamily="34" charset="-122"/>
                        </a:rPr>
                        <a:t>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400" kern="100" dirty="0">
                          <a:effectLst/>
                          <a:latin typeface="微软雅黑" pitchFamily="34" charset="-122"/>
                          <a:ea typeface="微软雅黑" pitchFamily="34" charset="-122"/>
                        </a:rPr>
                        <a:t> </a:t>
                      </a:r>
                      <a:endParaRPr lang="zh-CN" sz="1400" kern="100" dirty="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0">
                <a:tc>
                  <a:txBody>
                    <a:bodyPr/>
                    <a:lstStyle/>
                    <a:p>
                      <a:pPr algn="ctr">
                        <a:lnSpc>
                          <a:spcPts val="2300"/>
                        </a:lnSpc>
                        <a:spcAft>
                          <a:spcPts val="0"/>
                        </a:spcAft>
                      </a:pPr>
                      <a:r>
                        <a:rPr lang="zh-CN" sz="1400" kern="100">
                          <a:effectLst/>
                          <a:latin typeface="微软雅黑" pitchFamily="34" charset="-122"/>
                          <a:ea typeface="微软雅黑" pitchFamily="34" charset="-122"/>
                        </a:rPr>
                        <a:t>实训报告</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zh-CN" sz="1400" kern="100" dirty="0">
                          <a:effectLst/>
                          <a:latin typeface="微软雅黑" pitchFamily="34" charset="-122"/>
                          <a:ea typeface="微软雅黑" pitchFamily="34" charset="-122"/>
                        </a:rPr>
                        <a:t>按照报告要求正确完成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400" kern="100">
                          <a:effectLst/>
                          <a:latin typeface="微软雅黑" pitchFamily="34" charset="-122"/>
                          <a:ea typeface="微软雅黑" pitchFamily="34" charset="-122"/>
                        </a:rPr>
                        <a:t>40</a:t>
                      </a:r>
                      <a:r>
                        <a:rPr lang="zh-CN" sz="1400" kern="100">
                          <a:effectLst/>
                          <a:latin typeface="微软雅黑" pitchFamily="34" charset="-122"/>
                          <a:ea typeface="微软雅黑" pitchFamily="34" charset="-122"/>
                        </a:rPr>
                        <a:t>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zh-CN" sz="1400" kern="100" dirty="0">
                          <a:effectLst/>
                          <a:latin typeface="微软雅黑" pitchFamily="34" charset="-122"/>
                          <a:ea typeface="微软雅黑" pitchFamily="34" charset="-122"/>
                        </a:rPr>
                        <a:t>报告内容</a:t>
                      </a:r>
                      <a:r>
                        <a:rPr lang="en-US" sz="1400" kern="100" dirty="0">
                          <a:effectLst/>
                          <a:latin typeface="微软雅黑" pitchFamily="34" charset="-122"/>
                          <a:ea typeface="微软雅黑" pitchFamily="34" charset="-122"/>
                        </a:rPr>
                        <a:t>40</a:t>
                      </a:r>
                      <a:r>
                        <a:rPr lang="zh-CN" sz="1400" kern="100" dirty="0">
                          <a:effectLst/>
                          <a:latin typeface="微软雅黑" pitchFamily="34" charset="-122"/>
                          <a:ea typeface="微软雅黑" pitchFamily="34" charset="-122"/>
                        </a:rPr>
                        <a:t>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400" kern="100">
                          <a:effectLst/>
                          <a:latin typeface="微软雅黑" pitchFamily="34" charset="-122"/>
                          <a:ea typeface="微软雅黑" pitchFamily="34" charset="-122"/>
                        </a:rPr>
                        <a:t> </a:t>
                      </a:r>
                      <a:endParaRPr lang="zh-CN" sz="14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0">
                <a:tc>
                  <a:txBody>
                    <a:bodyPr/>
                    <a:lstStyle/>
                    <a:p>
                      <a:pPr algn="ctr">
                        <a:lnSpc>
                          <a:spcPts val="2300"/>
                        </a:lnSpc>
                        <a:spcAft>
                          <a:spcPts val="0"/>
                        </a:spcAft>
                      </a:pPr>
                      <a:r>
                        <a:rPr lang="zh-CN" sz="1400" kern="100">
                          <a:effectLst/>
                          <a:latin typeface="微软雅黑" pitchFamily="34" charset="-122"/>
                          <a:ea typeface="微软雅黑" pitchFamily="34" charset="-122"/>
                        </a:rPr>
                        <a:t>安全文明</a:t>
                      </a:r>
                    </a:p>
                    <a:p>
                      <a:pPr algn="ctr">
                        <a:lnSpc>
                          <a:spcPts val="2300"/>
                        </a:lnSpc>
                        <a:spcAft>
                          <a:spcPts val="0"/>
                        </a:spcAft>
                      </a:pPr>
                      <a:r>
                        <a:rPr lang="zh-CN" sz="1400" kern="100">
                          <a:effectLst/>
                          <a:latin typeface="微软雅黑" pitchFamily="34" charset="-122"/>
                          <a:ea typeface="微软雅黑" pitchFamily="34" charset="-122"/>
                        </a:rPr>
                        <a:t>团结协作</a:t>
                      </a:r>
                    </a:p>
                    <a:p>
                      <a:pPr algn="ctr">
                        <a:lnSpc>
                          <a:spcPts val="2300"/>
                        </a:lnSpc>
                        <a:spcAft>
                          <a:spcPts val="0"/>
                        </a:spcAft>
                      </a:pPr>
                      <a:r>
                        <a:rPr lang="zh-CN" sz="1400" kern="100">
                          <a:effectLst/>
                          <a:latin typeface="微软雅黑" pitchFamily="34" charset="-122"/>
                          <a:ea typeface="微软雅黑" pitchFamily="34" charset="-122"/>
                        </a:rPr>
                        <a:t>通电试验</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zh-CN" sz="1400" kern="100" dirty="0">
                          <a:effectLst/>
                          <a:latin typeface="微软雅黑" pitchFamily="34" charset="-122"/>
                          <a:ea typeface="微软雅黑" pitchFamily="34" charset="-122"/>
                        </a:rPr>
                        <a:t>系统组成</a:t>
                      </a:r>
                    </a:p>
                    <a:p>
                      <a:pPr algn="ctr">
                        <a:lnSpc>
                          <a:spcPts val="2300"/>
                        </a:lnSpc>
                        <a:spcAft>
                          <a:spcPts val="0"/>
                        </a:spcAft>
                      </a:pPr>
                      <a:r>
                        <a:rPr lang="zh-CN" sz="1400" kern="100" dirty="0">
                          <a:effectLst/>
                          <a:latin typeface="微软雅黑" pitchFamily="34" charset="-122"/>
                          <a:ea typeface="微软雅黑" pitchFamily="34" charset="-122"/>
                        </a:rPr>
                        <a:t>系统运行</a:t>
                      </a:r>
                    </a:p>
                    <a:p>
                      <a:pPr algn="ctr">
                        <a:lnSpc>
                          <a:spcPts val="2300"/>
                        </a:lnSpc>
                        <a:spcAft>
                          <a:spcPts val="0"/>
                        </a:spcAft>
                      </a:pPr>
                      <a:r>
                        <a:rPr lang="zh-CN" sz="1400" kern="100" dirty="0">
                          <a:effectLst/>
                          <a:latin typeface="微软雅黑" pitchFamily="34" charset="-122"/>
                          <a:ea typeface="微软雅黑" pitchFamily="34" charset="-122"/>
                        </a:rPr>
                        <a:t>运行结果分析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400" kern="100" dirty="0">
                          <a:effectLst/>
                          <a:latin typeface="微软雅黑" pitchFamily="34" charset="-122"/>
                          <a:ea typeface="微软雅黑" pitchFamily="34" charset="-122"/>
                        </a:rPr>
                        <a:t>30</a:t>
                      </a:r>
                      <a:r>
                        <a:rPr lang="zh-CN" sz="1400" kern="100" dirty="0">
                          <a:effectLst/>
                          <a:latin typeface="微软雅黑" pitchFamily="34" charset="-122"/>
                          <a:ea typeface="微软雅黑" pitchFamily="34" charset="-122"/>
                        </a:rPr>
                        <a:t>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zh-CN" sz="1400" kern="100" dirty="0">
                          <a:effectLst/>
                          <a:latin typeface="微软雅黑" pitchFamily="34" charset="-122"/>
                          <a:ea typeface="微软雅黑" pitchFamily="34" charset="-122"/>
                        </a:rPr>
                        <a:t>能说明系统组成</a:t>
                      </a:r>
                      <a:r>
                        <a:rPr lang="en-US" sz="1400" kern="100" dirty="0">
                          <a:effectLst/>
                          <a:latin typeface="微软雅黑" pitchFamily="34" charset="-122"/>
                          <a:ea typeface="微软雅黑" pitchFamily="34" charset="-122"/>
                        </a:rPr>
                        <a:t>15</a:t>
                      </a:r>
                      <a:r>
                        <a:rPr lang="zh-CN" sz="1400" kern="100" dirty="0">
                          <a:effectLst/>
                          <a:latin typeface="微软雅黑" pitchFamily="34" charset="-122"/>
                          <a:ea typeface="微软雅黑" pitchFamily="34" charset="-122"/>
                        </a:rPr>
                        <a:t>分</a:t>
                      </a:r>
                    </a:p>
                    <a:p>
                      <a:pPr algn="ctr">
                        <a:lnSpc>
                          <a:spcPts val="2300"/>
                        </a:lnSpc>
                        <a:spcAft>
                          <a:spcPts val="0"/>
                        </a:spcAft>
                      </a:pPr>
                      <a:r>
                        <a:rPr lang="zh-CN" sz="1400" kern="100" dirty="0">
                          <a:effectLst/>
                          <a:latin typeface="微软雅黑" pitchFamily="34" charset="-122"/>
                          <a:ea typeface="微软雅黑" pitchFamily="34" charset="-122"/>
                        </a:rPr>
                        <a:t>系统运行正常</a:t>
                      </a:r>
                      <a:r>
                        <a:rPr lang="en-US" sz="1400" kern="100" dirty="0">
                          <a:effectLst/>
                          <a:latin typeface="微软雅黑" pitchFamily="34" charset="-122"/>
                          <a:ea typeface="微软雅黑" pitchFamily="34" charset="-122"/>
                        </a:rPr>
                        <a:t>10</a:t>
                      </a:r>
                      <a:r>
                        <a:rPr lang="zh-CN" sz="1400" kern="100" dirty="0">
                          <a:effectLst/>
                          <a:latin typeface="微软雅黑" pitchFamily="34" charset="-122"/>
                          <a:ea typeface="微软雅黑" pitchFamily="34" charset="-122"/>
                        </a:rPr>
                        <a:t>分</a:t>
                      </a:r>
                    </a:p>
                    <a:p>
                      <a:pPr algn="ctr">
                        <a:lnSpc>
                          <a:spcPts val="2300"/>
                        </a:lnSpc>
                        <a:spcAft>
                          <a:spcPts val="0"/>
                        </a:spcAft>
                      </a:pPr>
                      <a:r>
                        <a:rPr lang="zh-CN" sz="1400" kern="100" dirty="0">
                          <a:effectLst/>
                          <a:latin typeface="微软雅黑" pitchFamily="34" charset="-122"/>
                          <a:ea typeface="微软雅黑" pitchFamily="34" charset="-122"/>
                        </a:rPr>
                        <a:t>会分析运行结果</a:t>
                      </a:r>
                      <a:r>
                        <a:rPr lang="en-US" sz="1400" kern="100" dirty="0">
                          <a:effectLst/>
                          <a:latin typeface="微软雅黑" pitchFamily="34" charset="-122"/>
                          <a:ea typeface="微软雅黑" pitchFamily="34" charset="-122"/>
                        </a:rPr>
                        <a:t>25</a:t>
                      </a:r>
                      <a:r>
                        <a:rPr lang="zh-CN" sz="1400" kern="100" dirty="0">
                          <a:effectLst/>
                          <a:latin typeface="微软雅黑" pitchFamily="34" charset="-122"/>
                          <a:ea typeface="微软雅黑" pitchFamily="34" charset="-122"/>
                        </a:rPr>
                        <a:t>分</a:t>
                      </a:r>
                    </a:p>
                    <a:p>
                      <a:pPr algn="ctr">
                        <a:lnSpc>
                          <a:spcPts val="2300"/>
                        </a:lnSpc>
                        <a:spcAft>
                          <a:spcPts val="0"/>
                        </a:spcAft>
                      </a:pPr>
                      <a:r>
                        <a:rPr lang="zh-CN" sz="1400" kern="100" dirty="0">
                          <a:effectLst/>
                          <a:latin typeface="微软雅黑" pitchFamily="34" charset="-122"/>
                          <a:ea typeface="微软雅黑" pitchFamily="34" charset="-122"/>
                        </a:rPr>
                        <a:t>定额时间为</a:t>
                      </a:r>
                      <a:r>
                        <a:rPr lang="en-US" sz="1400" kern="100" dirty="0">
                          <a:effectLst/>
                          <a:latin typeface="微软雅黑" pitchFamily="34" charset="-122"/>
                          <a:ea typeface="微软雅黑" pitchFamily="34" charset="-122"/>
                        </a:rPr>
                        <a:t>2</a:t>
                      </a:r>
                      <a:r>
                        <a:rPr lang="zh-CN" sz="1400" kern="100" dirty="0">
                          <a:effectLst/>
                          <a:latin typeface="微软雅黑" pitchFamily="34" charset="-122"/>
                          <a:ea typeface="微软雅黑" pitchFamily="34" charset="-122"/>
                        </a:rPr>
                        <a:t>小时，每超</a:t>
                      </a:r>
                      <a:r>
                        <a:rPr lang="en-US" sz="1400" kern="100" dirty="0">
                          <a:effectLst/>
                          <a:latin typeface="微软雅黑" pitchFamily="34" charset="-122"/>
                          <a:ea typeface="微软雅黑" pitchFamily="34" charset="-122"/>
                        </a:rPr>
                        <a:t>5</a:t>
                      </a:r>
                      <a:r>
                        <a:rPr lang="zh-CN" sz="1400" kern="100" dirty="0">
                          <a:effectLst/>
                          <a:latin typeface="微软雅黑" pitchFamily="34" charset="-122"/>
                          <a:ea typeface="微软雅黑" pitchFamily="34" charset="-122"/>
                        </a:rPr>
                        <a:t>分钟扣</a:t>
                      </a:r>
                      <a:r>
                        <a:rPr lang="en-US" sz="1400" kern="100" dirty="0">
                          <a:effectLst/>
                          <a:latin typeface="微软雅黑" pitchFamily="34" charset="-122"/>
                          <a:ea typeface="微软雅黑" pitchFamily="34" charset="-122"/>
                        </a:rPr>
                        <a:t>5</a:t>
                      </a:r>
                      <a:r>
                        <a:rPr lang="zh-CN" sz="1400" kern="100" dirty="0">
                          <a:effectLst/>
                          <a:latin typeface="微软雅黑" pitchFamily="34" charset="-122"/>
                          <a:ea typeface="微软雅黑" pitchFamily="34" charset="-122"/>
                        </a:rPr>
                        <a:t>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400" kern="100" dirty="0">
                          <a:effectLst/>
                          <a:latin typeface="微软雅黑" pitchFamily="34" charset="-122"/>
                          <a:ea typeface="微软雅黑" pitchFamily="34" charset="-122"/>
                        </a:rPr>
                        <a:t> </a:t>
                      </a:r>
                      <a:endParaRPr lang="zh-CN" sz="1400" kern="100" dirty="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0">
                <a:tc>
                  <a:txBody>
                    <a:bodyPr/>
                    <a:lstStyle/>
                    <a:p>
                      <a:pPr algn="ctr">
                        <a:lnSpc>
                          <a:spcPts val="2300"/>
                        </a:lnSpc>
                        <a:spcAft>
                          <a:spcPts val="0"/>
                        </a:spcAft>
                      </a:pPr>
                      <a:r>
                        <a:rPr lang="zh-CN" sz="1400" kern="100">
                          <a:effectLst/>
                          <a:latin typeface="微软雅黑" pitchFamily="34" charset="-122"/>
                          <a:ea typeface="微软雅黑" pitchFamily="34" charset="-122"/>
                        </a:rPr>
                        <a:t>实际</a:t>
                      </a:r>
                    </a:p>
                    <a:p>
                      <a:pPr algn="ctr">
                        <a:lnSpc>
                          <a:spcPts val="2300"/>
                        </a:lnSpc>
                        <a:spcAft>
                          <a:spcPts val="0"/>
                        </a:spcAft>
                      </a:pPr>
                      <a:r>
                        <a:rPr lang="zh-CN" sz="1400" kern="100">
                          <a:effectLst/>
                          <a:latin typeface="微软雅黑" pitchFamily="34" charset="-122"/>
                          <a:ea typeface="微软雅黑" pitchFamily="34" charset="-122"/>
                        </a:rPr>
                        <a:t>总得分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400" kern="100">
                          <a:effectLst/>
                          <a:latin typeface="微软雅黑" pitchFamily="34" charset="-122"/>
                          <a:ea typeface="微软雅黑" pitchFamily="34" charset="-122"/>
                        </a:rPr>
                        <a:t> </a:t>
                      </a:r>
                      <a:endParaRPr lang="zh-CN" sz="14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2">
                  <a:txBody>
                    <a:bodyPr/>
                    <a:lstStyle/>
                    <a:p>
                      <a:pPr algn="ctr">
                        <a:lnSpc>
                          <a:spcPts val="2300"/>
                        </a:lnSpc>
                        <a:spcAft>
                          <a:spcPts val="0"/>
                        </a:spcAft>
                      </a:pPr>
                      <a:r>
                        <a:rPr lang="zh-CN" sz="1400" kern="100" dirty="0">
                          <a:effectLst/>
                          <a:latin typeface="微软雅黑" pitchFamily="34" charset="-122"/>
                          <a:ea typeface="微软雅黑" pitchFamily="34" charset="-122"/>
                        </a:rPr>
                        <a:t>教师签字</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zh-CN" altLang="en-US"/>
                    </a:p>
                  </a:txBody>
                  <a:tcPr/>
                </a:tc>
                <a:tc>
                  <a:txBody>
                    <a:bodyPr/>
                    <a:lstStyle/>
                    <a:p>
                      <a:pPr algn="ctr">
                        <a:lnSpc>
                          <a:spcPts val="2300"/>
                        </a:lnSpc>
                        <a:spcAft>
                          <a:spcPts val="0"/>
                        </a:spcAft>
                      </a:pPr>
                      <a:r>
                        <a:rPr lang="en-US" sz="1400" kern="100" dirty="0">
                          <a:effectLst/>
                          <a:latin typeface="微软雅黑" pitchFamily="34" charset="-122"/>
                          <a:ea typeface="微软雅黑" pitchFamily="34" charset="-122"/>
                        </a:rPr>
                        <a:t> </a:t>
                      </a:r>
                      <a:endParaRPr lang="zh-CN" sz="1400" kern="100" dirty="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bl>
          </a:graphicData>
        </a:graphic>
      </p:graphicFrame>
    </p:spTree>
    <p:extLst>
      <p:ext uri="{BB962C8B-B14F-4D97-AF65-F5344CB8AC3E}">
        <p14:creationId xmlns:p14="http://schemas.microsoft.com/office/powerpoint/2010/main" val="2167158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内容占位符 14"/>
          <p:cNvSpPr>
            <a:spLocks noGrp="1"/>
          </p:cNvSpPr>
          <p:nvPr>
            <p:ph idx="1"/>
          </p:nvPr>
        </p:nvSpPr>
        <p:spPr>
          <a:xfrm>
            <a:off x="395536" y="1988840"/>
            <a:ext cx="8136728" cy="3832225"/>
          </a:xfrm>
        </p:spPr>
        <p:txBody>
          <a:bodyPr/>
          <a:lstStyle/>
          <a:p>
            <a:pPr>
              <a:buClr>
                <a:srgbClr val="FF0000"/>
              </a:buClr>
              <a:buFont typeface="Wingdings" pitchFamily="2" charset="2"/>
              <a:buChar char="Ø"/>
            </a:pPr>
            <a:r>
              <a:rPr lang="zh-CN" altLang="zh-CN" dirty="0"/>
              <a:t>熟悉时间继电器的结构、原理及使用方法</a:t>
            </a:r>
            <a:r>
              <a:rPr lang="zh-CN" altLang="zh-CN" dirty="0" smtClean="0"/>
              <a:t>。</a:t>
            </a:r>
            <a:endParaRPr lang="en-US" altLang="zh-CN" dirty="0" smtClean="0"/>
          </a:p>
          <a:p>
            <a:pPr>
              <a:buClr>
                <a:srgbClr val="FF0000"/>
              </a:buClr>
              <a:buFont typeface="Wingdings" pitchFamily="2" charset="2"/>
              <a:buChar char="Ø"/>
            </a:pPr>
            <a:r>
              <a:rPr lang="zh-CN" altLang="zh-CN" dirty="0"/>
              <a:t>掌握能耗制动控制线路原理</a:t>
            </a:r>
            <a:r>
              <a:rPr lang="zh-CN" altLang="zh-CN" dirty="0" smtClean="0"/>
              <a:t>。</a:t>
            </a:r>
            <a:endParaRPr lang="en-US" altLang="zh-CN" dirty="0" smtClean="0"/>
          </a:p>
          <a:p>
            <a:pPr>
              <a:buClr>
                <a:srgbClr val="FF0000"/>
              </a:buClr>
              <a:buFont typeface="Wingdings" pitchFamily="2" charset="2"/>
              <a:buChar char="Ø"/>
            </a:pPr>
            <a:r>
              <a:rPr lang="zh-CN" altLang="zh-CN" dirty="0"/>
              <a:t>学会三相笼型异步电动机的能耗制动控制线路的安装。</a:t>
            </a:r>
            <a:endParaRPr lang="zh-CN" altLang="en-US" sz="2400" dirty="0" smtClean="0">
              <a:solidFill>
                <a:srgbClr val="FF0000"/>
              </a:solidFill>
              <a:latin typeface="微软雅黑" pitchFamily="34" charset="-122"/>
            </a:endParaRPr>
          </a:p>
        </p:txBody>
      </p:sp>
      <p:sp>
        <p:nvSpPr>
          <p:cNvPr id="5" name="Rectangle 1"/>
          <p:cNvSpPr>
            <a:spLocks noChangeArrowheads="1"/>
          </p:cNvSpPr>
          <p:nvPr/>
        </p:nvSpPr>
        <p:spPr bwMode="auto">
          <a:xfrm>
            <a:off x="524820" y="1023020"/>
            <a:ext cx="3168352" cy="461665"/>
          </a:xfrm>
          <a:prstGeom prst="rect">
            <a:avLst/>
          </a:prstGeom>
          <a:gradFill flip="none" rotWithShape="1">
            <a:gsLst>
              <a:gs pos="0">
                <a:schemeClr val="accent6">
                  <a:lumMod val="40000"/>
                  <a:lumOff val="60000"/>
                </a:schemeClr>
              </a:gs>
              <a:gs pos="100000">
                <a:srgbClr val="829860"/>
              </a:gs>
              <a:gs pos="0">
                <a:srgbClr val="D4DCC9"/>
              </a:gs>
              <a:gs pos="85000">
                <a:srgbClr val="A3B18E"/>
              </a:gs>
              <a:gs pos="0">
                <a:srgbClr val="D2DDC2"/>
              </a:gs>
              <a:gs pos="53000">
                <a:schemeClr val="accent3">
                  <a:lumMod val="85000"/>
                </a:schemeClr>
              </a:gs>
              <a:gs pos="100000">
                <a:schemeClr val="accent6">
                  <a:lumMod val="75000"/>
                </a:schemeClr>
              </a:gs>
              <a:gs pos="100000">
                <a:schemeClr val="accent1">
                  <a:tint val="50000"/>
                  <a:satMod val="150000"/>
                </a:schemeClr>
              </a:gs>
            </a:gsLst>
            <a:path path="circle">
              <a:fillToRect l="100000" t="100000"/>
            </a:path>
            <a:tileRect r="-100000" b="-100000"/>
          </a:gradFill>
          <a:ln>
            <a:solidFill>
              <a:schemeClr val="accent6">
                <a:lumMod val="75000"/>
              </a:schemeClr>
            </a:solidFill>
            <a:headEnd/>
            <a:tailEnd/>
          </a:ln>
          <a:scene3d>
            <a:camera prst="orthographicFront" fov="0">
              <a:rot lat="0" lon="0" rev="0"/>
            </a:camera>
            <a:lightRig rig="glow" dir="tl">
              <a:rot lat="0" lon="0" rev="900000"/>
            </a:lightRig>
          </a:scene3d>
          <a:sp3d extrusionH="76200" contourW="12700" prstMaterial="powder">
            <a:bevelT w="165100" prst="coolSlant"/>
            <a:bevelB w="165100" prst="coolSlant"/>
            <a:extrusionClr>
              <a:schemeClr val="tx1">
                <a:lumMod val="50000"/>
                <a:lumOff val="50000"/>
              </a:schemeClr>
            </a:extrusionClr>
            <a:contourClr>
              <a:schemeClr val="accent6">
                <a:lumMod val="20000"/>
                <a:lumOff val="80000"/>
              </a:schemeClr>
            </a:contourClr>
          </a:sp3d>
        </p:spPr>
        <p:style>
          <a:lnRef idx="0">
            <a:schemeClr val="accent1"/>
          </a:lnRef>
          <a:fillRef idx="3">
            <a:schemeClr val="accent1"/>
          </a:fillRef>
          <a:effectRef idx="3">
            <a:schemeClr val="accent1"/>
          </a:effectRef>
          <a:fontRef idx="minor">
            <a:schemeClr val="lt1"/>
          </a:fontRef>
        </p:style>
        <p:txBody>
          <a:bodyPr wrap="square" anchor="ctr">
            <a:spAutoFit/>
          </a:bodyPr>
          <a:lstStyle/>
          <a:p>
            <a:pPr eaLnBrk="0" hangingPunct="0">
              <a:defRPr/>
            </a:pPr>
            <a:r>
              <a:rPr lang="en-US" altLang="zh-CN" sz="2400" b="1" dirty="0" smtClean="0">
                <a:solidFill>
                  <a:srgbClr val="7030A0"/>
                </a:solidFill>
                <a:latin typeface="微软雅黑" pitchFamily="34" charset="-122"/>
                <a:ea typeface="微软雅黑" pitchFamily="34" charset="-122"/>
              </a:rPr>
              <a:t>13.1 </a:t>
            </a:r>
            <a:r>
              <a:rPr lang="zh-CN" altLang="en-US" sz="2400" b="1" dirty="0" smtClean="0">
                <a:solidFill>
                  <a:srgbClr val="7030A0"/>
                </a:solidFill>
                <a:latin typeface="微软雅黑" pitchFamily="34" charset="-122"/>
                <a:ea typeface="微软雅黑" pitchFamily="34" charset="-122"/>
              </a:rPr>
              <a:t>训练目标</a:t>
            </a:r>
            <a:endParaRPr lang="zh-CN" altLang="en-US" sz="2400" b="1" dirty="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21914359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t="7557" b="32274"/>
          <a:stretch/>
        </p:blipFill>
        <p:spPr>
          <a:xfrm>
            <a:off x="251520" y="1961984"/>
            <a:ext cx="4144616" cy="2751860"/>
          </a:xfrm>
          <a:prstGeom prst="ellipse">
            <a:avLst/>
          </a:prstGeom>
          <a:ln>
            <a:noFill/>
          </a:ln>
          <a:effectLst>
            <a:softEdge rad="112500"/>
          </a:effectLst>
        </p:spPr>
      </p:pic>
      <p:sp>
        <p:nvSpPr>
          <p:cNvPr id="4" name="矩形 25"/>
          <p:cNvSpPr>
            <a:spLocks noChangeArrowheads="1"/>
          </p:cNvSpPr>
          <p:nvPr/>
        </p:nvSpPr>
        <p:spPr bwMode="auto">
          <a:xfrm>
            <a:off x="4283968" y="3212976"/>
            <a:ext cx="41044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buFont typeface="Arial" charset="0"/>
              <a:buNone/>
              <a:defRPr/>
            </a:pPr>
            <a:r>
              <a:rPr lang="en-US" altLang="zh-CN" sz="4800" b="1" kern="0" cap="all" dirty="0">
                <a:ln w="9000" cmpd="sng">
                  <a:solidFill>
                    <a:srgbClr val="9D9394">
                      <a:shade val="50000"/>
                      <a:satMod val="120000"/>
                    </a:srgbClr>
                  </a:solidFill>
                  <a:prstDash val="solid"/>
                </a:ln>
                <a:gradFill>
                  <a:gsLst>
                    <a:gs pos="0">
                      <a:srgbClr val="9D9394">
                        <a:shade val="20000"/>
                        <a:satMod val="245000"/>
                      </a:srgbClr>
                    </a:gs>
                    <a:gs pos="43000">
                      <a:srgbClr val="9D9394">
                        <a:satMod val="255000"/>
                      </a:srgbClr>
                    </a:gs>
                    <a:gs pos="48000">
                      <a:srgbClr val="9D9394">
                        <a:shade val="85000"/>
                        <a:satMod val="255000"/>
                      </a:srgbClr>
                    </a:gs>
                    <a:gs pos="100000">
                      <a:srgbClr val="9D9394">
                        <a:shade val="20000"/>
                        <a:satMod val="245000"/>
                      </a:srgbClr>
                    </a:gs>
                  </a:gsLst>
                  <a:lin ang="5400000"/>
                </a:gradFill>
                <a:effectLst>
                  <a:reflection blurRad="12700" stA="28000" endPos="45000" dist="1000" dir="5400000" sy="-100000" algn="bl" rotWithShape="0"/>
                </a:effectLst>
                <a:latin typeface="Kozuka Gothic Pr6N B" pitchFamily="34" charset="-128"/>
                <a:ea typeface="Kozuka Gothic Pr6N B" pitchFamily="34" charset="-128"/>
                <a:sym typeface="Palace Script MT" pitchFamily="66" charset="0"/>
              </a:rPr>
              <a:t>Thank </a:t>
            </a:r>
            <a:r>
              <a:rPr lang="en-US" altLang="zh-CN" sz="4800" kern="0" dirty="0">
                <a:solidFill>
                  <a:srgbClr val="7D3C4A">
                    <a:lumMod val="50000"/>
                  </a:srgbClr>
                </a:solidFill>
                <a:latin typeface="Kozuka Gothic Pr6N B" pitchFamily="34" charset="-128"/>
                <a:ea typeface="Kozuka Gothic Pr6N B" pitchFamily="34" charset="-128"/>
                <a:sym typeface="Palace Script MT" pitchFamily="66" charset="0"/>
              </a:rPr>
              <a:t> </a:t>
            </a:r>
            <a:r>
              <a:rPr lang="en-US" altLang="zh-CN" sz="4800" b="1" kern="0" cap="all" dirty="0">
                <a:ln w="9000" cmpd="sng">
                  <a:solidFill>
                    <a:srgbClr val="9D9394">
                      <a:shade val="50000"/>
                      <a:satMod val="120000"/>
                    </a:srgbClr>
                  </a:solidFill>
                  <a:prstDash val="solid"/>
                </a:ln>
                <a:gradFill>
                  <a:gsLst>
                    <a:gs pos="0">
                      <a:srgbClr val="9D9394">
                        <a:shade val="20000"/>
                        <a:satMod val="245000"/>
                      </a:srgbClr>
                    </a:gs>
                    <a:gs pos="43000">
                      <a:srgbClr val="9D9394">
                        <a:satMod val="255000"/>
                      </a:srgbClr>
                    </a:gs>
                    <a:gs pos="48000">
                      <a:srgbClr val="9D9394">
                        <a:shade val="85000"/>
                        <a:satMod val="255000"/>
                      </a:srgbClr>
                    </a:gs>
                    <a:gs pos="100000">
                      <a:srgbClr val="9D9394">
                        <a:shade val="20000"/>
                        <a:satMod val="245000"/>
                      </a:srgbClr>
                    </a:gs>
                  </a:gsLst>
                  <a:lin ang="5400000"/>
                </a:gradFill>
                <a:effectLst>
                  <a:reflection blurRad="12700" stA="28000" endPos="45000" dist="1000" dir="5400000" sy="-100000" algn="bl" rotWithShape="0"/>
                </a:effectLst>
                <a:latin typeface="Kozuka Gothic Pr6N B" pitchFamily="34" charset="-128"/>
                <a:ea typeface="Kozuka Gothic Pr6N B" pitchFamily="34" charset="-128"/>
                <a:sym typeface="Palace Script MT" pitchFamily="66" charset="0"/>
              </a:rPr>
              <a:t>you!</a:t>
            </a:r>
            <a:r>
              <a:rPr lang="en-US" altLang="zh-CN" sz="4800" kern="0" dirty="0">
                <a:solidFill>
                  <a:srgbClr val="7982BD">
                    <a:lumMod val="75000"/>
                  </a:srgbClr>
                </a:solidFill>
                <a:latin typeface="Kozuka Gothic Pr6N B" pitchFamily="34" charset="-128"/>
                <a:ea typeface="Kozuka Gothic Pr6N B" pitchFamily="34" charset="-128"/>
                <a:sym typeface="Palace Script MT" pitchFamily="66" charset="0"/>
              </a:rPr>
              <a:t> </a:t>
            </a:r>
            <a:endParaRPr lang="zh-CN" altLang="en-US" sz="4800" kern="0" dirty="0">
              <a:solidFill>
                <a:srgbClr val="7982BD">
                  <a:lumMod val="75000"/>
                </a:srgbClr>
              </a:solidFill>
              <a:latin typeface="Kozuka Gothic Pr6N B" pitchFamily="34" charset="-128"/>
              <a:ea typeface="Kozuka Gothic Pr6N B" pitchFamily="34" charset="-128"/>
            </a:endParaRPr>
          </a:p>
        </p:txBody>
      </p:sp>
      <p:cxnSp>
        <p:nvCxnSpPr>
          <p:cNvPr id="23556" name="直接连接符 5"/>
          <p:cNvCxnSpPr>
            <a:cxnSpLocks noChangeShapeType="1"/>
          </p:cNvCxnSpPr>
          <p:nvPr/>
        </p:nvCxnSpPr>
        <p:spPr bwMode="auto">
          <a:xfrm>
            <a:off x="3203575" y="4437063"/>
            <a:ext cx="4897438" cy="0"/>
          </a:xfrm>
          <a:prstGeom prst="line">
            <a:avLst/>
          </a:prstGeom>
          <a:noFill/>
          <a:ln w="63500" cmpd="thinThick" algn="ctr">
            <a:solidFill>
              <a:srgbClr val="6D1014"/>
            </a:solidFill>
            <a:round/>
            <a:headEnd/>
            <a:tailEnd/>
          </a:ln>
          <a:extLst>
            <a:ext uri="{909E8E84-426E-40DD-AFC4-6F175D3DCCD1}">
              <a14:hiddenFill xmlns:a14="http://schemas.microsoft.com/office/drawing/2010/main">
                <a:noFill/>
              </a14:hiddenFill>
            </a:ext>
          </a:extLst>
        </p:spPr>
      </p:cxnSp>
      <p:cxnSp>
        <p:nvCxnSpPr>
          <p:cNvPr id="8" name="直接连接符 7"/>
          <p:cNvCxnSpPr/>
          <p:nvPr/>
        </p:nvCxnSpPr>
        <p:spPr>
          <a:xfrm>
            <a:off x="4067175" y="2708275"/>
            <a:ext cx="4033838" cy="0"/>
          </a:xfrm>
          <a:prstGeom prst="line">
            <a:avLst/>
          </a:prstGeom>
          <a:ln>
            <a:solidFill>
              <a:srgbClr val="4D4D4D"/>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49007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609700" y="836713"/>
            <a:ext cx="3890292" cy="461665"/>
          </a:xfrm>
          <a:prstGeom prst="rect">
            <a:avLst/>
          </a:prstGeom>
          <a:gradFill flip="none" rotWithShape="1">
            <a:gsLst>
              <a:gs pos="0">
                <a:schemeClr val="accent6">
                  <a:lumMod val="40000"/>
                  <a:lumOff val="60000"/>
                </a:schemeClr>
              </a:gs>
              <a:gs pos="100000">
                <a:srgbClr val="829860"/>
              </a:gs>
              <a:gs pos="0">
                <a:srgbClr val="D4DCC9"/>
              </a:gs>
              <a:gs pos="85000">
                <a:srgbClr val="A3B18E"/>
              </a:gs>
              <a:gs pos="0">
                <a:srgbClr val="D2DDC2"/>
              </a:gs>
              <a:gs pos="53000">
                <a:schemeClr val="accent3">
                  <a:lumMod val="85000"/>
                </a:schemeClr>
              </a:gs>
              <a:gs pos="100000">
                <a:schemeClr val="accent6">
                  <a:lumMod val="75000"/>
                </a:schemeClr>
              </a:gs>
              <a:gs pos="100000">
                <a:schemeClr val="accent1">
                  <a:tint val="50000"/>
                  <a:satMod val="150000"/>
                </a:schemeClr>
              </a:gs>
            </a:gsLst>
            <a:path path="circle">
              <a:fillToRect l="100000" t="100000"/>
            </a:path>
            <a:tileRect r="-100000" b="-100000"/>
          </a:gradFill>
          <a:ln>
            <a:solidFill>
              <a:schemeClr val="accent6">
                <a:lumMod val="75000"/>
              </a:schemeClr>
            </a:solidFill>
            <a:headEnd/>
            <a:tailEnd/>
          </a:ln>
          <a:scene3d>
            <a:camera prst="orthographicFront" fov="0">
              <a:rot lat="0" lon="0" rev="0"/>
            </a:camera>
            <a:lightRig rig="glow" dir="tl">
              <a:rot lat="0" lon="0" rev="900000"/>
            </a:lightRig>
          </a:scene3d>
          <a:sp3d extrusionH="76200" contourW="12700" prstMaterial="powder">
            <a:bevelT w="165100" prst="coolSlant"/>
            <a:bevelB w="165100" prst="coolSlant"/>
            <a:extrusionClr>
              <a:schemeClr val="tx1">
                <a:lumMod val="50000"/>
                <a:lumOff val="50000"/>
              </a:schemeClr>
            </a:extrusionClr>
            <a:contourClr>
              <a:schemeClr val="accent6">
                <a:lumMod val="20000"/>
                <a:lumOff val="80000"/>
              </a:schemeClr>
            </a:contourClr>
          </a:sp3d>
        </p:spPr>
        <p:style>
          <a:lnRef idx="0">
            <a:schemeClr val="accent1"/>
          </a:lnRef>
          <a:fillRef idx="3">
            <a:schemeClr val="accent1"/>
          </a:fillRef>
          <a:effectRef idx="3">
            <a:schemeClr val="accent1"/>
          </a:effectRef>
          <a:fontRef idx="minor">
            <a:schemeClr val="lt1"/>
          </a:fontRef>
        </p:style>
        <p:txBody>
          <a:bodyPr wrap="square" anchor="ctr">
            <a:spAutoFit/>
          </a:bodyPr>
          <a:lstStyle/>
          <a:p>
            <a:pPr eaLnBrk="0" hangingPunct="0">
              <a:defRPr/>
            </a:pPr>
            <a:r>
              <a:rPr lang="en-US" altLang="zh-CN" sz="2400" b="1" dirty="0" smtClean="0">
                <a:solidFill>
                  <a:srgbClr val="7030A0"/>
                </a:solidFill>
                <a:latin typeface="微软雅黑" pitchFamily="34" charset="-122"/>
                <a:ea typeface="微软雅黑" pitchFamily="34" charset="-122"/>
              </a:rPr>
              <a:t>13.2 </a:t>
            </a:r>
            <a:r>
              <a:rPr lang="zh-CN" altLang="en-US" sz="2400" b="1" dirty="0" smtClean="0">
                <a:solidFill>
                  <a:srgbClr val="7030A0"/>
                </a:solidFill>
                <a:latin typeface="微软雅黑" pitchFamily="34" charset="-122"/>
                <a:ea typeface="微软雅黑" pitchFamily="34" charset="-122"/>
              </a:rPr>
              <a:t>实训设备和元器件</a:t>
            </a:r>
            <a:endParaRPr lang="zh-CN" altLang="en-US" sz="2400" b="1" dirty="0">
              <a:solidFill>
                <a:srgbClr val="7030A0"/>
              </a:solidFill>
              <a:latin typeface="微软雅黑" pitchFamily="34" charset="-122"/>
              <a:ea typeface="微软雅黑" pitchFamily="34" charset="-122"/>
            </a:endParaRPr>
          </a:p>
        </p:txBody>
      </p:sp>
      <p:sp>
        <p:nvSpPr>
          <p:cNvPr id="3" name="矩形 2"/>
          <p:cNvSpPr/>
          <p:nvPr/>
        </p:nvSpPr>
        <p:spPr>
          <a:xfrm>
            <a:off x="2676352" y="1451968"/>
            <a:ext cx="3526928" cy="369332"/>
          </a:xfrm>
          <a:prstGeom prst="rect">
            <a:avLst/>
          </a:prstGeom>
        </p:spPr>
        <p:txBody>
          <a:bodyPr wrap="none">
            <a:spAutoFit/>
          </a:bodyPr>
          <a:lstStyle/>
          <a:p>
            <a:r>
              <a:rPr lang="zh-CN" altLang="zh-CN" dirty="0" smtClean="0">
                <a:latin typeface="微软雅黑" pitchFamily="34" charset="-122"/>
                <a:ea typeface="微软雅黑" pitchFamily="34" charset="-122"/>
              </a:rPr>
              <a:t>表</a:t>
            </a:r>
            <a:r>
              <a:rPr lang="en-US" altLang="zh-CN" dirty="0" smtClean="0">
                <a:latin typeface="微软雅黑" pitchFamily="34" charset="-122"/>
                <a:ea typeface="微软雅黑" pitchFamily="34" charset="-122"/>
              </a:rPr>
              <a:t>13</a:t>
            </a:r>
            <a:r>
              <a:rPr lang="zh-CN" altLang="zh-CN" dirty="0" smtClean="0">
                <a:latin typeface="微软雅黑" pitchFamily="34" charset="-122"/>
                <a:ea typeface="微软雅黑" pitchFamily="34" charset="-122"/>
              </a:rPr>
              <a:t>-1</a:t>
            </a:r>
            <a:r>
              <a:rPr lang="en-US" altLang="zh-CN" dirty="0" smtClean="0">
                <a:latin typeface="微软雅黑" pitchFamily="34" charset="-122"/>
                <a:ea typeface="微软雅黑" pitchFamily="34" charset="-122"/>
              </a:rPr>
              <a:t> </a:t>
            </a:r>
            <a:r>
              <a:rPr lang="zh-CN" altLang="zh-CN" dirty="0" smtClean="0">
                <a:latin typeface="微软雅黑" pitchFamily="34" charset="-122"/>
                <a:ea typeface="微软雅黑" pitchFamily="34" charset="-122"/>
              </a:rPr>
              <a:t>实</a:t>
            </a:r>
            <a:r>
              <a:rPr lang="zh-CN" altLang="zh-CN" dirty="0">
                <a:latin typeface="微软雅黑" pitchFamily="34" charset="-122"/>
                <a:ea typeface="微软雅黑" pitchFamily="34" charset="-122"/>
              </a:rPr>
              <a:t>训设备和元器件明细表</a:t>
            </a:r>
          </a:p>
        </p:txBody>
      </p:sp>
      <p:graphicFrame>
        <p:nvGraphicFramePr>
          <p:cNvPr id="2" name="表格 1"/>
          <p:cNvGraphicFramePr>
            <a:graphicFrameLocks noGrp="1"/>
          </p:cNvGraphicFramePr>
          <p:nvPr>
            <p:extLst>
              <p:ext uri="{D42A27DB-BD31-4B8C-83A1-F6EECF244321}">
                <p14:modId xmlns:p14="http://schemas.microsoft.com/office/powerpoint/2010/main" val="1579140032"/>
              </p:ext>
            </p:extLst>
          </p:nvPr>
        </p:nvGraphicFramePr>
        <p:xfrm>
          <a:off x="1597873" y="1988840"/>
          <a:ext cx="5683885" cy="4381500"/>
        </p:xfrm>
        <a:graphic>
          <a:graphicData uri="http://schemas.openxmlformats.org/drawingml/2006/table">
            <a:tbl>
              <a:tblPr/>
              <a:tblGrid>
                <a:gridCol w="469900"/>
                <a:gridCol w="1265555"/>
                <a:gridCol w="869950"/>
                <a:gridCol w="2063750"/>
                <a:gridCol w="1014730"/>
              </a:tblGrid>
              <a:tr h="103505">
                <a:tc>
                  <a:txBody>
                    <a:bodyPr/>
                    <a:lstStyle/>
                    <a:p>
                      <a:pPr algn="ctr">
                        <a:lnSpc>
                          <a:spcPts val="2300"/>
                        </a:lnSpc>
                        <a:spcAft>
                          <a:spcPts val="0"/>
                        </a:spcAft>
                      </a:pPr>
                      <a:r>
                        <a:rPr lang="zh-CN" sz="1100" kern="100" dirty="0">
                          <a:effectLst/>
                          <a:latin typeface="微软雅黑" pitchFamily="34" charset="-122"/>
                          <a:ea typeface="微软雅黑" pitchFamily="34" charset="-122"/>
                        </a:rPr>
                        <a:t>代号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ts val="2300"/>
                        </a:lnSpc>
                        <a:spcAft>
                          <a:spcPts val="0"/>
                        </a:spcAft>
                      </a:pPr>
                      <a:r>
                        <a:rPr lang="zh-CN" sz="1100" kern="100" dirty="0">
                          <a:effectLst/>
                          <a:latin typeface="微软雅黑" pitchFamily="34" charset="-122"/>
                          <a:ea typeface="微软雅黑" pitchFamily="34" charset="-122"/>
                        </a:rPr>
                        <a:t>名称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ts val="2300"/>
                        </a:lnSpc>
                        <a:spcAft>
                          <a:spcPts val="0"/>
                        </a:spcAft>
                      </a:pPr>
                      <a:r>
                        <a:rPr lang="zh-CN" sz="1100" kern="100" dirty="0">
                          <a:effectLst/>
                          <a:latin typeface="微软雅黑" pitchFamily="34" charset="-122"/>
                          <a:ea typeface="微软雅黑" pitchFamily="34" charset="-122"/>
                        </a:rPr>
                        <a:t>型号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ts val="2300"/>
                        </a:lnSpc>
                        <a:spcAft>
                          <a:spcPts val="0"/>
                        </a:spcAft>
                      </a:pPr>
                      <a:r>
                        <a:rPr lang="zh-CN" sz="1100" kern="100" dirty="0">
                          <a:effectLst/>
                          <a:latin typeface="微软雅黑" pitchFamily="34" charset="-122"/>
                          <a:ea typeface="微软雅黑" pitchFamily="34" charset="-122"/>
                        </a:rPr>
                        <a:t>规格</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ts val="2300"/>
                        </a:lnSpc>
                        <a:spcAft>
                          <a:spcPts val="0"/>
                        </a:spcAft>
                      </a:pPr>
                      <a:r>
                        <a:rPr lang="zh-CN" sz="1100" kern="100" dirty="0">
                          <a:effectLst/>
                          <a:latin typeface="微软雅黑" pitchFamily="34" charset="-122"/>
                          <a:ea typeface="微软雅黑" pitchFamily="34" charset="-122"/>
                        </a:rPr>
                        <a:t>数量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103505">
                <a:tc>
                  <a:txBody>
                    <a:bodyPr/>
                    <a:lstStyle/>
                    <a:p>
                      <a:pPr algn="ctr">
                        <a:lnSpc>
                          <a:spcPts val="2300"/>
                        </a:lnSpc>
                        <a:spcAft>
                          <a:spcPts val="0"/>
                        </a:spcAft>
                      </a:pPr>
                      <a:r>
                        <a:rPr lang="en-US" sz="1100" kern="100" dirty="0">
                          <a:effectLst/>
                          <a:latin typeface="微软雅黑" pitchFamily="34" charset="-122"/>
                          <a:ea typeface="微软雅黑" pitchFamily="34" charset="-122"/>
                        </a:rPr>
                        <a:t>M</a:t>
                      </a:r>
                      <a:endParaRPr lang="zh-CN" sz="1100" kern="100" dirty="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ts val="2300"/>
                        </a:lnSpc>
                        <a:spcAft>
                          <a:spcPts val="0"/>
                        </a:spcAft>
                      </a:pPr>
                      <a:r>
                        <a:rPr lang="zh-CN" sz="1100" kern="100" dirty="0">
                          <a:effectLst/>
                          <a:latin typeface="微软雅黑" pitchFamily="34" charset="-122"/>
                          <a:ea typeface="微软雅黑" pitchFamily="34" charset="-122"/>
                        </a:rPr>
                        <a:t>三相异步电动机</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ts val="2300"/>
                        </a:lnSpc>
                        <a:spcAft>
                          <a:spcPts val="0"/>
                        </a:spcAft>
                      </a:pPr>
                      <a:r>
                        <a:rPr lang="en-US" sz="1100" kern="100">
                          <a:effectLst/>
                          <a:latin typeface="微软雅黑" pitchFamily="34" charset="-122"/>
                          <a:ea typeface="微软雅黑" pitchFamily="34" charset="-122"/>
                        </a:rPr>
                        <a:t>Y-112S-4</a:t>
                      </a:r>
                      <a:endParaRPr lang="zh-CN" sz="11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ts val="2300"/>
                        </a:lnSpc>
                        <a:spcAft>
                          <a:spcPts val="0"/>
                        </a:spcAft>
                      </a:pPr>
                      <a:r>
                        <a:rPr lang="en-US" sz="1100" kern="100">
                          <a:effectLst/>
                          <a:latin typeface="微软雅黑" pitchFamily="34" charset="-122"/>
                          <a:ea typeface="微软雅黑" pitchFamily="34" charset="-122"/>
                        </a:rPr>
                        <a:t>4KW</a:t>
                      </a:r>
                      <a:r>
                        <a:rPr lang="zh-CN" sz="1100" kern="100">
                          <a:effectLst/>
                          <a:latin typeface="微软雅黑" pitchFamily="34" charset="-122"/>
                          <a:ea typeface="微软雅黑" pitchFamily="34" charset="-122"/>
                        </a:rPr>
                        <a:t>、</a:t>
                      </a:r>
                      <a:r>
                        <a:rPr lang="en-US" sz="1100" kern="100">
                          <a:effectLst/>
                          <a:latin typeface="微软雅黑" pitchFamily="34" charset="-122"/>
                          <a:ea typeface="微软雅黑" pitchFamily="34" charset="-122"/>
                        </a:rPr>
                        <a:t>380V</a:t>
                      </a:r>
                      <a:r>
                        <a:rPr lang="zh-CN" sz="1100" kern="100">
                          <a:effectLst/>
                          <a:latin typeface="微软雅黑" pitchFamily="34" charset="-122"/>
                          <a:ea typeface="微软雅黑" pitchFamily="34" charset="-122"/>
                        </a:rPr>
                        <a:t>、△接法、</a:t>
                      </a:r>
                      <a:r>
                        <a:rPr lang="en-US" sz="1100" kern="100">
                          <a:effectLst/>
                          <a:latin typeface="微软雅黑" pitchFamily="34" charset="-122"/>
                          <a:ea typeface="微软雅黑" pitchFamily="34" charset="-122"/>
                        </a:rPr>
                        <a:t>15.4A</a:t>
                      </a:r>
                      <a:r>
                        <a:rPr lang="zh-CN" sz="1100" kern="100">
                          <a:effectLst/>
                          <a:latin typeface="微软雅黑" pitchFamily="34" charset="-122"/>
                          <a:ea typeface="微软雅黑" pitchFamily="34" charset="-122"/>
                        </a:rPr>
                        <a:t>、</a:t>
                      </a:r>
                      <a:r>
                        <a:rPr lang="en-US" sz="1100" kern="100">
                          <a:effectLst/>
                          <a:latin typeface="微软雅黑" pitchFamily="34" charset="-122"/>
                          <a:ea typeface="微软雅黑" pitchFamily="34" charset="-122"/>
                        </a:rPr>
                        <a:t>1440r/min</a:t>
                      </a:r>
                      <a:endParaRPr lang="zh-CN" sz="11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ts val="2300"/>
                        </a:lnSpc>
                        <a:spcAft>
                          <a:spcPts val="0"/>
                        </a:spcAft>
                      </a:pPr>
                      <a:r>
                        <a:rPr lang="en-US" sz="1100" kern="100">
                          <a:effectLst/>
                          <a:latin typeface="微软雅黑" pitchFamily="34" charset="-122"/>
                          <a:ea typeface="微软雅黑" pitchFamily="34" charset="-122"/>
                        </a:rPr>
                        <a:t>1</a:t>
                      </a:r>
                      <a:endParaRPr lang="zh-CN" sz="11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107315">
                <a:tc>
                  <a:txBody>
                    <a:bodyPr/>
                    <a:lstStyle/>
                    <a:p>
                      <a:pPr algn="ctr">
                        <a:lnSpc>
                          <a:spcPts val="2300"/>
                        </a:lnSpc>
                        <a:spcAft>
                          <a:spcPts val="0"/>
                        </a:spcAft>
                      </a:pPr>
                      <a:r>
                        <a:rPr lang="en-US" sz="1100" kern="100">
                          <a:effectLst/>
                          <a:latin typeface="微软雅黑" pitchFamily="34" charset="-122"/>
                          <a:ea typeface="微软雅黑" pitchFamily="34" charset="-122"/>
                        </a:rPr>
                        <a:t>QS</a:t>
                      </a:r>
                      <a:endParaRPr lang="zh-CN" sz="11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ts val="2300"/>
                        </a:lnSpc>
                        <a:spcAft>
                          <a:spcPts val="0"/>
                        </a:spcAft>
                      </a:pPr>
                      <a:r>
                        <a:rPr lang="zh-CN" sz="1100" kern="100" dirty="0">
                          <a:effectLst/>
                          <a:latin typeface="微软雅黑" pitchFamily="34" charset="-122"/>
                          <a:ea typeface="微软雅黑" pitchFamily="34" charset="-122"/>
                        </a:rPr>
                        <a:t>组合开关</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ts val="2300"/>
                        </a:lnSpc>
                        <a:spcAft>
                          <a:spcPts val="0"/>
                        </a:spcAft>
                      </a:pPr>
                      <a:r>
                        <a:rPr lang="en-US" sz="1100" kern="100">
                          <a:effectLst/>
                          <a:latin typeface="微软雅黑" pitchFamily="34" charset="-122"/>
                          <a:ea typeface="微软雅黑" pitchFamily="34" charset="-122"/>
                        </a:rPr>
                        <a:t>HZ10-25/3</a:t>
                      </a:r>
                      <a:endParaRPr lang="zh-CN" sz="11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ts val="2300"/>
                        </a:lnSpc>
                        <a:spcAft>
                          <a:spcPts val="0"/>
                        </a:spcAft>
                      </a:pPr>
                      <a:r>
                        <a:rPr lang="zh-CN" sz="1100" kern="100">
                          <a:effectLst/>
                          <a:latin typeface="微软雅黑" pitchFamily="34" charset="-122"/>
                          <a:ea typeface="微软雅黑" pitchFamily="34" charset="-122"/>
                        </a:rPr>
                        <a:t>三极、</a:t>
                      </a:r>
                      <a:r>
                        <a:rPr lang="en-US" sz="1100" kern="100">
                          <a:effectLst/>
                          <a:latin typeface="微软雅黑" pitchFamily="34" charset="-122"/>
                          <a:ea typeface="微软雅黑" pitchFamily="34" charset="-122"/>
                        </a:rPr>
                        <a:t>35A</a:t>
                      </a:r>
                      <a:endParaRPr lang="zh-CN" sz="11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ts val="2300"/>
                        </a:lnSpc>
                        <a:spcAft>
                          <a:spcPts val="0"/>
                        </a:spcAft>
                      </a:pPr>
                      <a:r>
                        <a:rPr lang="en-US" sz="1100" kern="100">
                          <a:effectLst/>
                          <a:latin typeface="微软雅黑" pitchFamily="34" charset="-122"/>
                          <a:ea typeface="微软雅黑" pitchFamily="34" charset="-122"/>
                        </a:rPr>
                        <a:t>1</a:t>
                      </a:r>
                      <a:endParaRPr lang="zh-CN" sz="11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103505">
                <a:tc>
                  <a:txBody>
                    <a:bodyPr/>
                    <a:lstStyle/>
                    <a:p>
                      <a:pPr algn="ctr">
                        <a:lnSpc>
                          <a:spcPts val="2300"/>
                        </a:lnSpc>
                        <a:spcAft>
                          <a:spcPts val="0"/>
                        </a:spcAft>
                      </a:pPr>
                      <a:r>
                        <a:rPr lang="en-US" sz="1100" kern="100">
                          <a:effectLst/>
                          <a:latin typeface="微软雅黑" pitchFamily="34" charset="-122"/>
                          <a:ea typeface="微软雅黑" pitchFamily="34" charset="-122"/>
                        </a:rPr>
                        <a:t>FU1</a:t>
                      </a:r>
                      <a:endParaRPr lang="zh-CN" sz="11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ts val="2300"/>
                        </a:lnSpc>
                        <a:spcAft>
                          <a:spcPts val="0"/>
                        </a:spcAft>
                      </a:pPr>
                      <a:r>
                        <a:rPr lang="zh-CN" sz="1100" kern="100" dirty="0">
                          <a:effectLst/>
                          <a:latin typeface="微软雅黑" pitchFamily="34" charset="-122"/>
                          <a:ea typeface="微软雅黑" pitchFamily="34" charset="-122"/>
                        </a:rPr>
                        <a:t>熔断器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ts val="2300"/>
                        </a:lnSpc>
                        <a:spcAft>
                          <a:spcPts val="0"/>
                        </a:spcAft>
                      </a:pPr>
                      <a:r>
                        <a:rPr lang="en-US" sz="1100" kern="100">
                          <a:effectLst/>
                          <a:latin typeface="微软雅黑" pitchFamily="34" charset="-122"/>
                          <a:ea typeface="微软雅黑" pitchFamily="34" charset="-122"/>
                        </a:rPr>
                        <a:t>RL1-60/25</a:t>
                      </a:r>
                      <a:endParaRPr lang="zh-CN" sz="11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ts val="2300"/>
                        </a:lnSpc>
                        <a:spcAft>
                          <a:spcPts val="0"/>
                        </a:spcAft>
                      </a:pPr>
                      <a:r>
                        <a:rPr lang="en-US" sz="1100" kern="100">
                          <a:effectLst/>
                          <a:latin typeface="微软雅黑" pitchFamily="34" charset="-122"/>
                          <a:ea typeface="微软雅黑" pitchFamily="34" charset="-122"/>
                        </a:rPr>
                        <a:t>500V</a:t>
                      </a:r>
                      <a:r>
                        <a:rPr lang="zh-CN" sz="1100" kern="100">
                          <a:effectLst/>
                          <a:latin typeface="微软雅黑" pitchFamily="34" charset="-122"/>
                          <a:ea typeface="微软雅黑" pitchFamily="34" charset="-122"/>
                        </a:rPr>
                        <a:t>、</a:t>
                      </a:r>
                      <a:r>
                        <a:rPr lang="en-US" sz="1100" kern="100">
                          <a:effectLst/>
                          <a:latin typeface="微软雅黑" pitchFamily="34" charset="-122"/>
                          <a:ea typeface="微软雅黑" pitchFamily="34" charset="-122"/>
                        </a:rPr>
                        <a:t>60A</a:t>
                      </a:r>
                      <a:r>
                        <a:rPr lang="zh-CN" sz="1100" kern="100">
                          <a:effectLst/>
                          <a:latin typeface="微软雅黑" pitchFamily="34" charset="-122"/>
                          <a:ea typeface="微软雅黑" pitchFamily="34" charset="-122"/>
                        </a:rPr>
                        <a:t>、配熔体</a:t>
                      </a:r>
                      <a:r>
                        <a:rPr lang="en-US" sz="1100" kern="100">
                          <a:effectLst/>
                          <a:latin typeface="微软雅黑" pitchFamily="34" charset="-122"/>
                          <a:ea typeface="微软雅黑" pitchFamily="34" charset="-122"/>
                        </a:rPr>
                        <a:t>25A</a:t>
                      </a:r>
                      <a:endParaRPr lang="zh-CN" sz="11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ts val="2300"/>
                        </a:lnSpc>
                        <a:spcAft>
                          <a:spcPts val="0"/>
                        </a:spcAft>
                      </a:pPr>
                      <a:r>
                        <a:rPr lang="en-US" sz="1100" kern="100">
                          <a:effectLst/>
                          <a:latin typeface="微软雅黑" pitchFamily="34" charset="-122"/>
                          <a:ea typeface="微软雅黑" pitchFamily="34" charset="-122"/>
                        </a:rPr>
                        <a:t>3</a:t>
                      </a:r>
                      <a:endParaRPr lang="zh-CN" sz="11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103505">
                <a:tc>
                  <a:txBody>
                    <a:bodyPr/>
                    <a:lstStyle/>
                    <a:p>
                      <a:pPr algn="ctr">
                        <a:lnSpc>
                          <a:spcPts val="2300"/>
                        </a:lnSpc>
                        <a:spcAft>
                          <a:spcPts val="0"/>
                        </a:spcAft>
                      </a:pPr>
                      <a:r>
                        <a:rPr lang="en-US" sz="1100" kern="100">
                          <a:effectLst/>
                          <a:latin typeface="微软雅黑" pitchFamily="34" charset="-122"/>
                          <a:ea typeface="微软雅黑" pitchFamily="34" charset="-122"/>
                        </a:rPr>
                        <a:t>FU2</a:t>
                      </a:r>
                      <a:endParaRPr lang="zh-CN" sz="11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ts val="2300"/>
                        </a:lnSpc>
                        <a:spcAft>
                          <a:spcPts val="0"/>
                        </a:spcAft>
                      </a:pPr>
                      <a:r>
                        <a:rPr lang="zh-CN" sz="1100" kern="100" dirty="0">
                          <a:effectLst/>
                          <a:latin typeface="微软雅黑" pitchFamily="34" charset="-122"/>
                          <a:ea typeface="微软雅黑" pitchFamily="34" charset="-122"/>
                        </a:rPr>
                        <a:t>熔断器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ts val="2300"/>
                        </a:lnSpc>
                        <a:spcAft>
                          <a:spcPts val="0"/>
                        </a:spcAft>
                      </a:pPr>
                      <a:r>
                        <a:rPr lang="en-US" sz="1100" kern="100">
                          <a:effectLst/>
                          <a:latin typeface="微软雅黑" pitchFamily="34" charset="-122"/>
                          <a:ea typeface="微软雅黑" pitchFamily="34" charset="-122"/>
                        </a:rPr>
                        <a:t>RL1-15/4</a:t>
                      </a:r>
                      <a:endParaRPr lang="zh-CN" sz="11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ts val="2300"/>
                        </a:lnSpc>
                        <a:spcAft>
                          <a:spcPts val="0"/>
                        </a:spcAft>
                      </a:pPr>
                      <a:r>
                        <a:rPr lang="en-US" sz="1100" kern="100">
                          <a:effectLst/>
                          <a:latin typeface="微软雅黑" pitchFamily="34" charset="-122"/>
                          <a:ea typeface="微软雅黑" pitchFamily="34" charset="-122"/>
                        </a:rPr>
                        <a:t>500V</a:t>
                      </a:r>
                      <a:r>
                        <a:rPr lang="zh-CN" sz="1100" kern="100">
                          <a:effectLst/>
                          <a:latin typeface="微软雅黑" pitchFamily="34" charset="-122"/>
                          <a:ea typeface="微软雅黑" pitchFamily="34" charset="-122"/>
                        </a:rPr>
                        <a:t>、</a:t>
                      </a:r>
                      <a:r>
                        <a:rPr lang="en-US" sz="1100" kern="100">
                          <a:effectLst/>
                          <a:latin typeface="微软雅黑" pitchFamily="34" charset="-122"/>
                          <a:ea typeface="微软雅黑" pitchFamily="34" charset="-122"/>
                        </a:rPr>
                        <a:t>15A</a:t>
                      </a:r>
                      <a:r>
                        <a:rPr lang="zh-CN" sz="1100" kern="100">
                          <a:effectLst/>
                          <a:latin typeface="微软雅黑" pitchFamily="34" charset="-122"/>
                          <a:ea typeface="微软雅黑" pitchFamily="34" charset="-122"/>
                        </a:rPr>
                        <a:t>、配熔体</a:t>
                      </a:r>
                      <a:r>
                        <a:rPr lang="en-US" sz="1100" kern="100">
                          <a:effectLst/>
                          <a:latin typeface="微软雅黑" pitchFamily="34" charset="-122"/>
                          <a:ea typeface="微软雅黑" pitchFamily="34" charset="-122"/>
                        </a:rPr>
                        <a:t>4A</a:t>
                      </a:r>
                      <a:endParaRPr lang="zh-CN" sz="11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ts val="2300"/>
                        </a:lnSpc>
                        <a:spcAft>
                          <a:spcPts val="0"/>
                        </a:spcAft>
                      </a:pPr>
                      <a:r>
                        <a:rPr lang="en-US" sz="1100" kern="100">
                          <a:effectLst/>
                          <a:latin typeface="微软雅黑" pitchFamily="34" charset="-122"/>
                          <a:ea typeface="微软雅黑" pitchFamily="34" charset="-122"/>
                        </a:rPr>
                        <a:t>2</a:t>
                      </a:r>
                      <a:endParaRPr lang="zh-CN" sz="11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103505">
                <a:tc>
                  <a:txBody>
                    <a:bodyPr/>
                    <a:lstStyle/>
                    <a:p>
                      <a:pPr algn="ctr">
                        <a:lnSpc>
                          <a:spcPts val="2300"/>
                        </a:lnSpc>
                        <a:spcAft>
                          <a:spcPts val="0"/>
                        </a:spcAft>
                      </a:pPr>
                      <a:r>
                        <a:rPr lang="en-US" sz="1100" kern="100">
                          <a:effectLst/>
                          <a:latin typeface="微软雅黑" pitchFamily="34" charset="-122"/>
                          <a:ea typeface="微软雅黑" pitchFamily="34" charset="-122"/>
                        </a:rPr>
                        <a:t>KM</a:t>
                      </a:r>
                      <a:endParaRPr lang="zh-CN" sz="11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ts val="2300"/>
                        </a:lnSpc>
                        <a:spcAft>
                          <a:spcPts val="0"/>
                        </a:spcAft>
                      </a:pPr>
                      <a:r>
                        <a:rPr lang="zh-CN" sz="1100" kern="100" dirty="0">
                          <a:effectLst/>
                          <a:latin typeface="微软雅黑" pitchFamily="34" charset="-122"/>
                          <a:ea typeface="微软雅黑" pitchFamily="34" charset="-122"/>
                        </a:rPr>
                        <a:t>交流接触器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ts val="2300"/>
                        </a:lnSpc>
                        <a:spcAft>
                          <a:spcPts val="0"/>
                        </a:spcAft>
                      </a:pPr>
                      <a:r>
                        <a:rPr lang="en-US" sz="1100" kern="100">
                          <a:effectLst/>
                          <a:latin typeface="微软雅黑" pitchFamily="34" charset="-122"/>
                          <a:ea typeface="微软雅黑" pitchFamily="34" charset="-122"/>
                        </a:rPr>
                        <a:t>CJ10-20</a:t>
                      </a:r>
                      <a:endParaRPr lang="zh-CN" sz="11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ts val="2300"/>
                        </a:lnSpc>
                        <a:spcAft>
                          <a:spcPts val="0"/>
                        </a:spcAft>
                      </a:pPr>
                      <a:r>
                        <a:rPr lang="en-US" sz="1100" kern="100">
                          <a:effectLst/>
                          <a:latin typeface="微软雅黑" pitchFamily="34" charset="-122"/>
                          <a:ea typeface="微软雅黑" pitchFamily="34" charset="-122"/>
                        </a:rPr>
                        <a:t>20A</a:t>
                      </a:r>
                      <a:r>
                        <a:rPr lang="zh-CN" sz="1100" kern="100">
                          <a:effectLst/>
                          <a:latin typeface="微软雅黑" pitchFamily="34" charset="-122"/>
                          <a:ea typeface="微软雅黑" pitchFamily="34" charset="-122"/>
                        </a:rPr>
                        <a:t>、线圈电压</a:t>
                      </a:r>
                      <a:r>
                        <a:rPr lang="en-US" sz="1100" kern="100">
                          <a:effectLst/>
                          <a:latin typeface="微软雅黑" pitchFamily="34" charset="-122"/>
                          <a:ea typeface="微软雅黑" pitchFamily="34" charset="-122"/>
                        </a:rPr>
                        <a:t>380V</a:t>
                      </a:r>
                      <a:endParaRPr lang="zh-CN" sz="11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ts val="2300"/>
                        </a:lnSpc>
                        <a:spcAft>
                          <a:spcPts val="0"/>
                        </a:spcAft>
                      </a:pPr>
                      <a:r>
                        <a:rPr lang="en-US" sz="1100" kern="100">
                          <a:effectLst/>
                          <a:latin typeface="微软雅黑" pitchFamily="34" charset="-122"/>
                          <a:ea typeface="微软雅黑" pitchFamily="34" charset="-122"/>
                        </a:rPr>
                        <a:t>2</a:t>
                      </a:r>
                      <a:endParaRPr lang="zh-CN" sz="11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103505">
                <a:tc>
                  <a:txBody>
                    <a:bodyPr/>
                    <a:lstStyle/>
                    <a:p>
                      <a:pPr algn="ctr">
                        <a:lnSpc>
                          <a:spcPts val="2300"/>
                        </a:lnSpc>
                        <a:spcAft>
                          <a:spcPts val="0"/>
                        </a:spcAft>
                      </a:pPr>
                      <a:r>
                        <a:rPr lang="en-US" sz="1100" kern="100">
                          <a:effectLst/>
                          <a:latin typeface="微软雅黑" pitchFamily="34" charset="-122"/>
                          <a:ea typeface="微软雅黑" pitchFamily="34" charset="-122"/>
                        </a:rPr>
                        <a:t>KT</a:t>
                      </a:r>
                      <a:endParaRPr lang="zh-CN" sz="11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ts val="2300"/>
                        </a:lnSpc>
                        <a:spcAft>
                          <a:spcPts val="0"/>
                        </a:spcAft>
                      </a:pPr>
                      <a:r>
                        <a:rPr lang="zh-CN" sz="1100" kern="100" dirty="0">
                          <a:effectLst/>
                          <a:latin typeface="微软雅黑" pitchFamily="34" charset="-122"/>
                          <a:ea typeface="微软雅黑" pitchFamily="34" charset="-122"/>
                        </a:rPr>
                        <a:t>速度继电器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ts val="2300"/>
                        </a:lnSpc>
                        <a:spcAft>
                          <a:spcPts val="0"/>
                        </a:spcAft>
                      </a:pPr>
                      <a:r>
                        <a:rPr lang="en-US" sz="1100" kern="100">
                          <a:effectLst/>
                          <a:latin typeface="微软雅黑" pitchFamily="34" charset="-122"/>
                          <a:ea typeface="微软雅黑" pitchFamily="34" charset="-122"/>
                        </a:rPr>
                        <a:t>JS7-2A</a:t>
                      </a:r>
                      <a:endParaRPr lang="zh-CN" sz="11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ts val="2300"/>
                        </a:lnSpc>
                        <a:spcAft>
                          <a:spcPts val="0"/>
                        </a:spcAft>
                      </a:pPr>
                      <a:r>
                        <a:rPr lang="zh-CN" sz="1100" kern="100">
                          <a:effectLst/>
                          <a:latin typeface="微软雅黑" pitchFamily="34" charset="-122"/>
                          <a:ea typeface="微软雅黑" pitchFamily="34" charset="-122"/>
                        </a:rPr>
                        <a:t>线圈电压</a:t>
                      </a:r>
                      <a:r>
                        <a:rPr lang="en-US" sz="1100" kern="100">
                          <a:effectLst/>
                          <a:latin typeface="微软雅黑" pitchFamily="34" charset="-122"/>
                          <a:ea typeface="微软雅黑" pitchFamily="34" charset="-122"/>
                        </a:rPr>
                        <a:t>380V</a:t>
                      </a:r>
                      <a:r>
                        <a:rPr lang="zh-CN" sz="1100" kern="100">
                          <a:effectLst/>
                          <a:latin typeface="微软雅黑" pitchFamily="34" charset="-122"/>
                          <a:ea typeface="微软雅黑" pitchFamily="34" charset="-122"/>
                        </a:rPr>
                        <a:t>（代用）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ts val="2300"/>
                        </a:lnSpc>
                        <a:spcAft>
                          <a:spcPts val="0"/>
                        </a:spcAft>
                      </a:pPr>
                      <a:r>
                        <a:rPr lang="en-US" sz="1100" kern="100">
                          <a:effectLst/>
                          <a:latin typeface="微软雅黑" pitchFamily="34" charset="-122"/>
                          <a:ea typeface="微软雅黑" pitchFamily="34" charset="-122"/>
                        </a:rPr>
                        <a:t>1</a:t>
                      </a:r>
                      <a:endParaRPr lang="zh-CN" sz="11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103505">
                <a:tc>
                  <a:txBody>
                    <a:bodyPr/>
                    <a:lstStyle/>
                    <a:p>
                      <a:pPr algn="ctr">
                        <a:lnSpc>
                          <a:spcPts val="2300"/>
                        </a:lnSpc>
                        <a:spcAft>
                          <a:spcPts val="0"/>
                        </a:spcAft>
                      </a:pPr>
                      <a:r>
                        <a:rPr lang="en-US" sz="1100" kern="100">
                          <a:effectLst/>
                          <a:latin typeface="微软雅黑" pitchFamily="34" charset="-122"/>
                          <a:ea typeface="微软雅黑" pitchFamily="34" charset="-122"/>
                        </a:rPr>
                        <a:t>FR</a:t>
                      </a:r>
                      <a:endParaRPr lang="zh-CN" sz="11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ts val="2300"/>
                        </a:lnSpc>
                        <a:spcAft>
                          <a:spcPts val="0"/>
                        </a:spcAft>
                      </a:pPr>
                      <a:r>
                        <a:rPr lang="zh-CN" sz="1100" kern="100" dirty="0">
                          <a:effectLst/>
                          <a:latin typeface="微软雅黑" pitchFamily="34" charset="-122"/>
                          <a:ea typeface="微软雅黑" pitchFamily="34" charset="-122"/>
                        </a:rPr>
                        <a:t>热继电器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ts val="2300"/>
                        </a:lnSpc>
                        <a:spcAft>
                          <a:spcPts val="0"/>
                        </a:spcAft>
                      </a:pPr>
                      <a:r>
                        <a:rPr lang="en-US" sz="1100" kern="100">
                          <a:effectLst/>
                          <a:latin typeface="微软雅黑" pitchFamily="34" charset="-122"/>
                          <a:ea typeface="微软雅黑" pitchFamily="34" charset="-122"/>
                        </a:rPr>
                        <a:t>JR16-20/3</a:t>
                      </a:r>
                      <a:endParaRPr lang="zh-CN" sz="11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ts val="2300"/>
                        </a:lnSpc>
                        <a:spcAft>
                          <a:spcPts val="0"/>
                        </a:spcAft>
                      </a:pPr>
                      <a:r>
                        <a:rPr lang="zh-CN" sz="1100" kern="100">
                          <a:effectLst/>
                          <a:latin typeface="微软雅黑" pitchFamily="34" charset="-122"/>
                          <a:ea typeface="微软雅黑" pitchFamily="34" charset="-122"/>
                        </a:rPr>
                        <a:t>三极、</a:t>
                      </a:r>
                      <a:r>
                        <a:rPr lang="en-US" sz="1100" kern="100">
                          <a:effectLst/>
                          <a:latin typeface="微软雅黑" pitchFamily="34" charset="-122"/>
                          <a:ea typeface="微软雅黑" pitchFamily="34" charset="-122"/>
                        </a:rPr>
                        <a:t>20A</a:t>
                      </a:r>
                      <a:r>
                        <a:rPr lang="zh-CN" sz="1100" kern="100">
                          <a:effectLst/>
                          <a:latin typeface="微软雅黑" pitchFamily="34" charset="-122"/>
                          <a:ea typeface="微软雅黑" pitchFamily="34" charset="-122"/>
                        </a:rPr>
                        <a:t>、整定电流</a:t>
                      </a:r>
                      <a:r>
                        <a:rPr lang="en-US" sz="1100" kern="100">
                          <a:effectLst/>
                          <a:latin typeface="微软雅黑" pitchFamily="34" charset="-122"/>
                          <a:ea typeface="微软雅黑" pitchFamily="34" charset="-122"/>
                        </a:rPr>
                        <a:t>8.8A</a:t>
                      </a:r>
                      <a:endParaRPr lang="zh-CN" sz="11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ts val="2300"/>
                        </a:lnSpc>
                        <a:spcAft>
                          <a:spcPts val="0"/>
                        </a:spcAft>
                      </a:pPr>
                      <a:r>
                        <a:rPr lang="en-US" sz="1100" kern="100">
                          <a:effectLst/>
                          <a:latin typeface="微软雅黑" pitchFamily="34" charset="-122"/>
                          <a:ea typeface="微软雅黑" pitchFamily="34" charset="-122"/>
                        </a:rPr>
                        <a:t>1</a:t>
                      </a:r>
                      <a:endParaRPr lang="zh-CN" sz="11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103505">
                <a:tc>
                  <a:txBody>
                    <a:bodyPr/>
                    <a:lstStyle/>
                    <a:p>
                      <a:pPr algn="ctr">
                        <a:lnSpc>
                          <a:spcPts val="2300"/>
                        </a:lnSpc>
                        <a:spcAft>
                          <a:spcPts val="0"/>
                        </a:spcAft>
                      </a:pPr>
                      <a:r>
                        <a:rPr lang="en-US" sz="1100" kern="100">
                          <a:effectLst/>
                          <a:latin typeface="微软雅黑" pitchFamily="34" charset="-122"/>
                          <a:ea typeface="微软雅黑" pitchFamily="34" charset="-122"/>
                        </a:rPr>
                        <a:t>SB</a:t>
                      </a:r>
                      <a:endParaRPr lang="zh-CN" sz="11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ts val="2300"/>
                        </a:lnSpc>
                        <a:spcAft>
                          <a:spcPts val="0"/>
                        </a:spcAft>
                      </a:pPr>
                      <a:r>
                        <a:rPr lang="zh-CN" sz="1100" kern="100">
                          <a:effectLst/>
                          <a:latin typeface="微软雅黑" pitchFamily="34" charset="-122"/>
                          <a:ea typeface="微软雅黑" pitchFamily="34" charset="-122"/>
                        </a:rPr>
                        <a:t>按钮</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ts val="2300"/>
                        </a:lnSpc>
                        <a:spcAft>
                          <a:spcPts val="0"/>
                        </a:spcAft>
                      </a:pPr>
                      <a:r>
                        <a:rPr lang="en-US" sz="1100" kern="100" dirty="0">
                          <a:effectLst/>
                          <a:latin typeface="微软雅黑" pitchFamily="34" charset="-122"/>
                          <a:ea typeface="微软雅黑" pitchFamily="34" charset="-122"/>
                        </a:rPr>
                        <a:t>LA4-3H</a:t>
                      </a:r>
                      <a:endParaRPr lang="zh-CN" sz="1100" kern="100" dirty="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ts val="2300"/>
                        </a:lnSpc>
                        <a:spcAft>
                          <a:spcPts val="0"/>
                        </a:spcAft>
                      </a:pPr>
                      <a:r>
                        <a:rPr lang="zh-CN" sz="1100" kern="100">
                          <a:effectLst/>
                          <a:latin typeface="微软雅黑" pitchFamily="34" charset="-122"/>
                          <a:ea typeface="微软雅黑" pitchFamily="34" charset="-122"/>
                        </a:rPr>
                        <a:t>保护式、</a:t>
                      </a:r>
                      <a:r>
                        <a:rPr lang="en-US" sz="1100" kern="100">
                          <a:effectLst/>
                          <a:latin typeface="微软雅黑" pitchFamily="34" charset="-122"/>
                          <a:ea typeface="微软雅黑" pitchFamily="34" charset="-122"/>
                        </a:rPr>
                        <a:t>500V</a:t>
                      </a:r>
                      <a:r>
                        <a:rPr lang="zh-CN" sz="1100" kern="100">
                          <a:effectLst/>
                          <a:latin typeface="微软雅黑" pitchFamily="34" charset="-122"/>
                          <a:ea typeface="微软雅黑" pitchFamily="34" charset="-122"/>
                        </a:rPr>
                        <a:t>、</a:t>
                      </a:r>
                      <a:r>
                        <a:rPr lang="en-US" sz="1100" kern="100">
                          <a:effectLst/>
                          <a:latin typeface="微软雅黑" pitchFamily="34" charset="-122"/>
                          <a:ea typeface="微软雅黑" pitchFamily="34" charset="-122"/>
                        </a:rPr>
                        <a:t>5A</a:t>
                      </a:r>
                      <a:r>
                        <a:rPr lang="zh-CN" sz="1100" kern="100">
                          <a:effectLst/>
                          <a:latin typeface="微软雅黑" pitchFamily="34" charset="-122"/>
                          <a:ea typeface="微软雅黑" pitchFamily="34" charset="-122"/>
                        </a:rPr>
                        <a:t>、按钮数</a:t>
                      </a:r>
                      <a:r>
                        <a:rPr lang="en-US" sz="1100" kern="100">
                          <a:effectLst/>
                          <a:latin typeface="微软雅黑" pitchFamily="34" charset="-122"/>
                          <a:ea typeface="微软雅黑" pitchFamily="34" charset="-122"/>
                        </a:rPr>
                        <a:t>3</a:t>
                      </a:r>
                      <a:endParaRPr lang="zh-CN" sz="11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ts val="2300"/>
                        </a:lnSpc>
                        <a:spcAft>
                          <a:spcPts val="0"/>
                        </a:spcAft>
                      </a:pPr>
                      <a:r>
                        <a:rPr lang="en-US" sz="1100" kern="100">
                          <a:effectLst/>
                          <a:latin typeface="微软雅黑" pitchFamily="34" charset="-122"/>
                          <a:ea typeface="微软雅黑" pitchFamily="34" charset="-122"/>
                        </a:rPr>
                        <a:t>3</a:t>
                      </a:r>
                      <a:endParaRPr lang="zh-CN" sz="11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107315">
                <a:tc>
                  <a:txBody>
                    <a:bodyPr/>
                    <a:lstStyle/>
                    <a:p>
                      <a:pPr algn="ctr">
                        <a:lnSpc>
                          <a:spcPts val="2300"/>
                        </a:lnSpc>
                        <a:spcAft>
                          <a:spcPts val="0"/>
                        </a:spcAft>
                      </a:pPr>
                      <a:r>
                        <a:rPr lang="en-US" sz="1100" kern="100">
                          <a:effectLst/>
                          <a:latin typeface="微软雅黑" pitchFamily="34" charset="-122"/>
                          <a:ea typeface="微软雅黑" pitchFamily="34" charset="-122"/>
                        </a:rPr>
                        <a:t>V</a:t>
                      </a:r>
                      <a:endParaRPr lang="zh-CN" sz="11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ts val="2300"/>
                        </a:lnSpc>
                        <a:spcAft>
                          <a:spcPts val="0"/>
                        </a:spcAft>
                      </a:pPr>
                      <a:r>
                        <a:rPr lang="zh-CN" sz="1100" kern="100">
                          <a:effectLst/>
                          <a:latin typeface="微软雅黑" pitchFamily="34" charset="-122"/>
                          <a:ea typeface="微软雅黑" pitchFamily="34" charset="-122"/>
                        </a:rPr>
                        <a:t>整流二极管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ts val="2300"/>
                        </a:lnSpc>
                        <a:spcAft>
                          <a:spcPts val="0"/>
                        </a:spcAft>
                      </a:pPr>
                      <a:r>
                        <a:rPr lang="en-US" sz="1100" kern="100" dirty="0">
                          <a:effectLst/>
                          <a:latin typeface="微软雅黑" pitchFamily="34" charset="-122"/>
                          <a:ea typeface="微软雅黑" pitchFamily="34" charset="-122"/>
                        </a:rPr>
                        <a:t>2CZ30</a:t>
                      </a:r>
                      <a:endParaRPr lang="zh-CN" sz="1100" kern="100" dirty="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ts val="2300"/>
                        </a:lnSpc>
                        <a:spcAft>
                          <a:spcPts val="0"/>
                        </a:spcAft>
                      </a:pPr>
                      <a:r>
                        <a:rPr lang="en-US" sz="1100" kern="100">
                          <a:effectLst/>
                          <a:latin typeface="微软雅黑" pitchFamily="34" charset="-122"/>
                          <a:ea typeface="微软雅黑" pitchFamily="34" charset="-122"/>
                        </a:rPr>
                        <a:t>30A</a:t>
                      </a:r>
                      <a:r>
                        <a:rPr lang="zh-CN" sz="1100" kern="100">
                          <a:effectLst/>
                          <a:latin typeface="微软雅黑" pitchFamily="34" charset="-122"/>
                          <a:ea typeface="微软雅黑" pitchFamily="34" charset="-122"/>
                        </a:rPr>
                        <a:t>、</a:t>
                      </a:r>
                      <a:r>
                        <a:rPr lang="en-US" sz="1100" kern="100">
                          <a:effectLst/>
                          <a:latin typeface="微软雅黑" pitchFamily="34" charset="-122"/>
                          <a:ea typeface="微软雅黑" pitchFamily="34" charset="-122"/>
                        </a:rPr>
                        <a:t>600V</a:t>
                      </a:r>
                      <a:endParaRPr lang="zh-CN" sz="11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ts val="2300"/>
                        </a:lnSpc>
                        <a:spcAft>
                          <a:spcPts val="0"/>
                        </a:spcAft>
                      </a:pPr>
                      <a:r>
                        <a:rPr lang="en-US" sz="1100" kern="100">
                          <a:effectLst/>
                          <a:latin typeface="微软雅黑" pitchFamily="34" charset="-122"/>
                          <a:ea typeface="微软雅黑" pitchFamily="34" charset="-122"/>
                        </a:rPr>
                        <a:t>1</a:t>
                      </a:r>
                      <a:endParaRPr lang="zh-CN" sz="11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107315">
                <a:tc>
                  <a:txBody>
                    <a:bodyPr/>
                    <a:lstStyle/>
                    <a:p>
                      <a:pPr algn="ctr">
                        <a:lnSpc>
                          <a:spcPts val="2300"/>
                        </a:lnSpc>
                        <a:spcAft>
                          <a:spcPts val="0"/>
                        </a:spcAft>
                      </a:pPr>
                      <a:r>
                        <a:rPr lang="en-US" sz="1100" kern="100">
                          <a:effectLst/>
                          <a:latin typeface="微软雅黑" pitchFamily="34" charset="-122"/>
                          <a:ea typeface="微软雅黑" pitchFamily="34" charset="-122"/>
                        </a:rPr>
                        <a:t>R</a:t>
                      </a:r>
                      <a:endParaRPr lang="zh-CN" sz="11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ts val="2300"/>
                        </a:lnSpc>
                        <a:spcAft>
                          <a:spcPts val="0"/>
                        </a:spcAft>
                      </a:pPr>
                      <a:r>
                        <a:rPr lang="zh-CN" sz="1100" kern="100">
                          <a:effectLst/>
                          <a:latin typeface="微软雅黑" pitchFamily="34" charset="-122"/>
                          <a:ea typeface="微软雅黑" pitchFamily="34" charset="-122"/>
                        </a:rPr>
                        <a:t>制动电阻</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ts val="2300"/>
                        </a:lnSpc>
                        <a:spcAft>
                          <a:spcPts val="0"/>
                        </a:spcAft>
                      </a:pPr>
                      <a:r>
                        <a:rPr lang="en-US" sz="1100" kern="100" dirty="0">
                          <a:effectLst/>
                          <a:latin typeface="微软雅黑" pitchFamily="34" charset="-122"/>
                          <a:ea typeface="微软雅黑" pitchFamily="34" charset="-122"/>
                        </a:rPr>
                        <a:t> </a:t>
                      </a:r>
                      <a:endParaRPr lang="zh-CN" sz="1100" kern="100" dirty="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ts val="2300"/>
                        </a:lnSpc>
                        <a:spcAft>
                          <a:spcPts val="0"/>
                        </a:spcAft>
                      </a:pPr>
                      <a:r>
                        <a:rPr lang="en-US" sz="1100" kern="100">
                          <a:effectLst/>
                          <a:latin typeface="微软雅黑" pitchFamily="34" charset="-122"/>
                          <a:ea typeface="微软雅黑" pitchFamily="34" charset="-122"/>
                        </a:rPr>
                        <a:t>0</a:t>
                      </a:r>
                      <a:r>
                        <a:rPr lang="zh-CN" sz="1100" kern="100">
                          <a:effectLst/>
                          <a:latin typeface="微软雅黑" pitchFamily="34" charset="-122"/>
                          <a:ea typeface="微软雅黑" pitchFamily="34" charset="-122"/>
                        </a:rPr>
                        <a:t>．</a:t>
                      </a:r>
                      <a:r>
                        <a:rPr lang="en-US" sz="1100" kern="100">
                          <a:effectLst/>
                          <a:latin typeface="微软雅黑" pitchFamily="34" charset="-122"/>
                          <a:ea typeface="微软雅黑" pitchFamily="34" charset="-122"/>
                        </a:rPr>
                        <a:t>5</a:t>
                      </a:r>
                      <a:r>
                        <a:rPr lang="zh-CN" sz="1100" kern="100">
                          <a:solidFill>
                            <a:srgbClr val="333333"/>
                          </a:solidFill>
                          <a:effectLst/>
                          <a:latin typeface="微软雅黑" pitchFamily="34" charset="-122"/>
                          <a:ea typeface="微软雅黑" pitchFamily="34" charset="-122"/>
                          <a:cs typeface="Arial"/>
                        </a:rPr>
                        <a:t>Ω、</a:t>
                      </a:r>
                      <a:r>
                        <a:rPr lang="en-US" sz="1100" kern="100">
                          <a:solidFill>
                            <a:srgbClr val="333333"/>
                          </a:solidFill>
                          <a:effectLst/>
                          <a:latin typeface="微软雅黑" pitchFamily="34" charset="-122"/>
                          <a:ea typeface="微软雅黑" pitchFamily="34" charset="-122"/>
                          <a:cs typeface="Arial"/>
                        </a:rPr>
                        <a:t>50W</a:t>
                      </a:r>
                      <a:endParaRPr lang="zh-CN" sz="11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ts val="2300"/>
                        </a:lnSpc>
                        <a:spcAft>
                          <a:spcPts val="0"/>
                        </a:spcAft>
                      </a:pPr>
                      <a:r>
                        <a:rPr lang="en-US" sz="1100" kern="100">
                          <a:effectLst/>
                          <a:latin typeface="微软雅黑" pitchFamily="34" charset="-122"/>
                          <a:ea typeface="微软雅黑" pitchFamily="34" charset="-122"/>
                        </a:rPr>
                        <a:t>1</a:t>
                      </a:r>
                      <a:endParaRPr lang="zh-CN" sz="11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107315">
                <a:tc>
                  <a:txBody>
                    <a:bodyPr/>
                    <a:lstStyle/>
                    <a:p>
                      <a:pPr algn="ctr">
                        <a:lnSpc>
                          <a:spcPts val="2300"/>
                        </a:lnSpc>
                        <a:spcAft>
                          <a:spcPts val="0"/>
                        </a:spcAft>
                      </a:pPr>
                      <a:r>
                        <a:rPr lang="en-US" sz="1100" kern="100">
                          <a:effectLst/>
                          <a:latin typeface="微软雅黑" pitchFamily="34" charset="-122"/>
                          <a:ea typeface="微软雅黑" pitchFamily="34" charset="-122"/>
                        </a:rPr>
                        <a:t>XT</a:t>
                      </a:r>
                      <a:endParaRPr lang="zh-CN" sz="11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ts val="2300"/>
                        </a:lnSpc>
                        <a:spcAft>
                          <a:spcPts val="0"/>
                        </a:spcAft>
                      </a:pPr>
                      <a:r>
                        <a:rPr lang="zh-CN" sz="1100" kern="100">
                          <a:effectLst/>
                          <a:latin typeface="微软雅黑" pitchFamily="34" charset="-122"/>
                          <a:ea typeface="微软雅黑" pitchFamily="34" charset="-122"/>
                        </a:rPr>
                        <a:t>端子板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ts val="2300"/>
                        </a:lnSpc>
                        <a:spcAft>
                          <a:spcPts val="0"/>
                        </a:spcAft>
                      </a:pPr>
                      <a:r>
                        <a:rPr lang="en-US" sz="1100" kern="100">
                          <a:effectLst/>
                          <a:latin typeface="微软雅黑" pitchFamily="34" charset="-122"/>
                          <a:ea typeface="微软雅黑" pitchFamily="34" charset="-122"/>
                        </a:rPr>
                        <a:t>JD</a:t>
                      </a:r>
                      <a:r>
                        <a:rPr lang="en-US" sz="1100" kern="100" baseline="-25000">
                          <a:effectLst/>
                          <a:latin typeface="微软雅黑" pitchFamily="34" charset="-122"/>
                          <a:ea typeface="微软雅黑" pitchFamily="34" charset="-122"/>
                        </a:rPr>
                        <a:t>0</a:t>
                      </a:r>
                      <a:r>
                        <a:rPr lang="en-US" sz="1100" kern="100">
                          <a:effectLst/>
                          <a:latin typeface="微软雅黑" pitchFamily="34" charset="-122"/>
                          <a:ea typeface="微软雅黑" pitchFamily="34" charset="-122"/>
                        </a:rPr>
                        <a:t>-1020</a:t>
                      </a:r>
                      <a:endParaRPr lang="zh-CN" sz="11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ts val="2300"/>
                        </a:lnSpc>
                        <a:spcAft>
                          <a:spcPts val="0"/>
                        </a:spcAft>
                      </a:pPr>
                      <a:r>
                        <a:rPr lang="en-US" sz="1100" kern="100" dirty="0">
                          <a:effectLst/>
                          <a:latin typeface="微软雅黑" pitchFamily="34" charset="-122"/>
                          <a:ea typeface="微软雅黑" pitchFamily="34" charset="-122"/>
                        </a:rPr>
                        <a:t>500V</a:t>
                      </a:r>
                      <a:r>
                        <a:rPr lang="zh-CN" sz="1100" kern="100" dirty="0">
                          <a:effectLst/>
                          <a:latin typeface="微软雅黑" pitchFamily="34" charset="-122"/>
                          <a:ea typeface="微软雅黑" pitchFamily="34" charset="-122"/>
                        </a:rPr>
                        <a:t>、</a:t>
                      </a:r>
                      <a:r>
                        <a:rPr lang="en-US" sz="1100" kern="100" dirty="0">
                          <a:effectLst/>
                          <a:latin typeface="微软雅黑" pitchFamily="34" charset="-122"/>
                          <a:ea typeface="微软雅黑" pitchFamily="34" charset="-122"/>
                        </a:rPr>
                        <a:t>10A</a:t>
                      </a:r>
                      <a:r>
                        <a:rPr lang="zh-CN" sz="1100" kern="100" dirty="0">
                          <a:effectLst/>
                          <a:latin typeface="微软雅黑" pitchFamily="34" charset="-122"/>
                          <a:ea typeface="微软雅黑" pitchFamily="34" charset="-122"/>
                        </a:rPr>
                        <a:t>、</a:t>
                      </a:r>
                      <a:r>
                        <a:rPr lang="en-US" sz="1100" kern="100" dirty="0">
                          <a:effectLst/>
                          <a:latin typeface="微软雅黑" pitchFamily="34" charset="-122"/>
                          <a:ea typeface="微软雅黑" pitchFamily="34" charset="-122"/>
                        </a:rPr>
                        <a:t>20</a:t>
                      </a:r>
                      <a:r>
                        <a:rPr lang="zh-CN" sz="1100" kern="100" dirty="0">
                          <a:effectLst/>
                          <a:latin typeface="微软雅黑" pitchFamily="34" charset="-122"/>
                          <a:ea typeface="微软雅黑" pitchFamily="34" charset="-122"/>
                        </a:rPr>
                        <a:t>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ts val="2300"/>
                        </a:lnSpc>
                        <a:spcAft>
                          <a:spcPts val="0"/>
                        </a:spcAft>
                      </a:pPr>
                      <a:r>
                        <a:rPr lang="en-US" sz="1100" kern="100">
                          <a:effectLst/>
                          <a:latin typeface="微软雅黑" pitchFamily="34" charset="-122"/>
                          <a:ea typeface="微软雅黑" pitchFamily="34" charset="-122"/>
                        </a:rPr>
                        <a:t>1</a:t>
                      </a:r>
                      <a:endParaRPr lang="zh-CN" sz="11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107315">
                <a:tc>
                  <a:txBody>
                    <a:bodyPr/>
                    <a:lstStyle/>
                    <a:p>
                      <a:pPr algn="ctr">
                        <a:lnSpc>
                          <a:spcPts val="2300"/>
                        </a:lnSpc>
                        <a:spcAft>
                          <a:spcPts val="0"/>
                        </a:spcAft>
                      </a:pPr>
                      <a:r>
                        <a:rPr lang="en-US" sz="1100" kern="100">
                          <a:effectLst/>
                          <a:latin typeface="微软雅黑" pitchFamily="34" charset="-122"/>
                          <a:ea typeface="微软雅黑" pitchFamily="34" charset="-122"/>
                        </a:rPr>
                        <a:t> </a:t>
                      </a:r>
                      <a:endParaRPr lang="zh-CN" sz="11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ts val="2300"/>
                        </a:lnSpc>
                        <a:spcAft>
                          <a:spcPts val="0"/>
                        </a:spcAft>
                      </a:pPr>
                      <a:r>
                        <a:rPr lang="zh-CN" sz="1100" kern="100">
                          <a:effectLst/>
                          <a:latin typeface="微软雅黑" pitchFamily="34" charset="-122"/>
                          <a:ea typeface="微软雅黑" pitchFamily="34" charset="-122"/>
                        </a:rPr>
                        <a:t>主电路导线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ts val="2300"/>
                        </a:lnSpc>
                        <a:spcAft>
                          <a:spcPts val="0"/>
                        </a:spcAft>
                      </a:pPr>
                      <a:r>
                        <a:rPr lang="en-US" sz="1100" kern="100">
                          <a:effectLst/>
                          <a:latin typeface="微软雅黑" pitchFamily="34" charset="-122"/>
                          <a:ea typeface="微软雅黑" pitchFamily="34" charset="-122"/>
                        </a:rPr>
                        <a:t>BVR-1.5</a:t>
                      </a:r>
                      <a:endParaRPr lang="zh-CN" sz="11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ts val="2300"/>
                        </a:lnSpc>
                        <a:spcAft>
                          <a:spcPts val="0"/>
                        </a:spcAft>
                      </a:pPr>
                      <a:r>
                        <a:rPr lang="en-US" sz="1100" kern="100" dirty="0">
                          <a:effectLst/>
                          <a:latin typeface="微软雅黑" pitchFamily="34" charset="-122"/>
                          <a:ea typeface="微软雅黑" pitchFamily="34" charset="-122"/>
                        </a:rPr>
                        <a:t>1.5mm</a:t>
                      </a:r>
                      <a:r>
                        <a:rPr lang="en-US" sz="1100" kern="100" baseline="30000" dirty="0">
                          <a:effectLst/>
                          <a:latin typeface="微软雅黑" pitchFamily="34" charset="-122"/>
                          <a:ea typeface="微软雅黑" pitchFamily="34" charset="-122"/>
                        </a:rPr>
                        <a:t>2</a:t>
                      </a:r>
                      <a:r>
                        <a:rPr lang="zh-CN" sz="1100" kern="100" dirty="0">
                          <a:effectLst/>
                          <a:latin typeface="微软雅黑" pitchFamily="34" charset="-122"/>
                          <a:ea typeface="微软雅黑" pitchFamily="34" charset="-122"/>
                        </a:rPr>
                        <a:t>（</a:t>
                      </a:r>
                      <a:r>
                        <a:rPr lang="en-US" sz="1100" kern="100" dirty="0">
                          <a:effectLst/>
                          <a:latin typeface="微软雅黑" pitchFamily="34" charset="-122"/>
                          <a:ea typeface="微软雅黑" pitchFamily="34" charset="-122"/>
                        </a:rPr>
                        <a:t>7mm</a:t>
                      </a:r>
                      <a:r>
                        <a:rPr lang="zh-CN" sz="1100" kern="100" dirty="0">
                          <a:effectLst/>
                          <a:latin typeface="微软雅黑" pitchFamily="34" charset="-122"/>
                          <a:ea typeface="微软雅黑" pitchFamily="34" charset="-122"/>
                        </a:rPr>
                        <a:t>×</a:t>
                      </a:r>
                      <a:r>
                        <a:rPr lang="en-US" sz="1100" kern="100" dirty="0">
                          <a:effectLst/>
                          <a:latin typeface="微软雅黑" pitchFamily="34" charset="-122"/>
                          <a:ea typeface="微软雅黑" pitchFamily="34" charset="-122"/>
                        </a:rPr>
                        <a:t>0.52mm</a:t>
                      </a:r>
                      <a:r>
                        <a:rPr lang="zh-CN" sz="1100" kern="100" dirty="0">
                          <a:effectLst/>
                          <a:latin typeface="微软雅黑" pitchFamily="34" charset="-122"/>
                          <a:ea typeface="微软雅黑" pitchFamily="34" charset="-122"/>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ts val="2300"/>
                        </a:lnSpc>
                        <a:spcAft>
                          <a:spcPts val="0"/>
                        </a:spcAft>
                      </a:pPr>
                      <a:r>
                        <a:rPr lang="zh-CN" sz="1100" kern="100" dirty="0">
                          <a:effectLst/>
                          <a:latin typeface="微软雅黑" pitchFamily="34" charset="-122"/>
                          <a:ea typeface="微软雅黑" pitchFamily="34" charset="-122"/>
                        </a:rPr>
                        <a:t>若干</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107315">
                <a:tc>
                  <a:txBody>
                    <a:bodyPr/>
                    <a:lstStyle/>
                    <a:p>
                      <a:pPr algn="ctr">
                        <a:lnSpc>
                          <a:spcPts val="2300"/>
                        </a:lnSpc>
                        <a:spcAft>
                          <a:spcPts val="0"/>
                        </a:spcAft>
                      </a:pPr>
                      <a:r>
                        <a:rPr lang="en-US" sz="1100" kern="100">
                          <a:effectLst/>
                          <a:latin typeface="微软雅黑" pitchFamily="34" charset="-122"/>
                          <a:ea typeface="微软雅黑" pitchFamily="34" charset="-122"/>
                        </a:rPr>
                        <a:t> </a:t>
                      </a:r>
                      <a:endParaRPr lang="zh-CN" sz="11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ts val="2300"/>
                        </a:lnSpc>
                        <a:spcAft>
                          <a:spcPts val="0"/>
                        </a:spcAft>
                      </a:pPr>
                      <a:r>
                        <a:rPr lang="zh-CN" sz="1100" kern="100">
                          <a:effectLst/>
                          <a:latin typeface="微软雅黑" pitchFamily="34" charset="-122"/>
                          <a:ea typeface="微软雅黑" pitchFamily="34" charset="-122"/>
                        </a:rPr>
                        <a:t>控制电路导线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ts val="2300"/>
                        </a:lnSpc>
                        <a:spcAft>
                          <a:spcPts val="0"/>
                        </a:spcAft>
                      </a:pPr>
                      <a:r>
                        <a:rPr lang="en-US" sz="1100" kern="100">
                          <a:effectLst/>
                          <a:latin typeface="微软雅黑" pitchFamily="34" charset="-122"/>
                          <a:ea typeface="微软雅黑" pitchFamily="34" charset="-122"/>
                        </a:rPr>
                        <a:t>BVR-1.0</a:t>
                      </a:r>
                      <a:endParaRPr lang="zh-CN" sz="11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ts val="2300"/>
                        </a:lnSpc>
                        <a:spcAft>
                          <a:spcPts val="0"/>
                        </a:spcAft>
                      </a:pPr>
                      <a:r>
                        <a:rPr lang="en-US" sz="1100" kern="100" dirty="0">
                          <a:effectLst/>
                          <a:latin typeface="微软雅黑" pitchFamily="34" charset="-122"/>
                          <a:ea typeface="微软雅黑" pitchFamily="34" charset="-122"/>
                        </a:rPr>
                        <a:t>1mm</a:t>
                      </a:r>
                      <a:r>
                        <a:rPr lang="en-US" sz="1100" kern="100" baseline="30000" dirty="0">
                          <a:effectLst/>
                          <a:latin typeface="微软雅黑" pitchFamily="34" charset="-122"/>
                          <a:ea typeface="微软雅黑" pitchFamily="34" charset="-122"/>
                        </a:rPr>
                        <a:t>2</a:t>
                      </a:r>
                      <a:r>
                        <a:rPr lang="zh-CN" sz="1100" kern="100" dirty="0">
                          <a:effectLst/>
                          <a:latin typeface="微软雅黑" pitchFamily="34" charset="-122"/>
                          <a:ea typeface="微软雅黑" pitchFamily="34" charset="-122"/>
                        </a:rPr>
                        <a:t>（</a:t>
                      </a:r>
                      <a:r>
                        <a:rPr lang="en-US" sz="1100" kern="100" dirty="0">
                          <a:effectLst/>
                          <a:latin typeface="微软雅黑" pitchFamily="34" charset="-122"/>
                          <a:ea typeface="微软雅黑" pitchFamily="34" charset="-122"/>
                        </a:rPr>
                        <a:t>7mm</a:t>
                      </a:r>
                      <a:r>
                        <a:rPr lang="zh-CN" sz="1100" kern="100" dirty="0">
                          <a:effectLst/>
                          <a:latin typeface="微软雅黑" pitchFamily="34" charset="-122"/>
                          <a:ea typeface="微软雅黑" pitchFamily="34" charset="-122"/>
                        </a:rPr>
                        <a:t>×</a:t>
                      </a:r>
                      <a:r>
                        <a:rPr lang="en-US" sz="1100" kern="100" dirty="0">
                          <a:effectLst/>
                          <a:latin typeface="微软雅黑" pitchFamily="34" charset="-122"/>
                          <a:ea typeface="微软雅黑" pitchFamily="34" charset="-122"/>
                        </a:rPr>
                        <a:t>0.43mm</a:t>
                      </a:r>
                      <a:r>
                        <a:rPr lang="zh-CN" sz="1100" kern="100" dirty="0">
                          <a:effectLst/>
                          <a:latin typeface="微软雅黑" pitchFamily="34" charset="-122"/>
                          <a:ea typeface="微软雅黑" pitchFamily="34" charset="-122"/>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ts val="2300"/>
                        </a:lnSpc>
                        <a:spcAft>
                          <a:spcPts val="0"/>
                        </a:spcAft>
                      </a:pPr>
                      <a:r>
                        <a:rPr lang="zh-CN" sz="1100" kern="100" dirty="0">
                          <a:effectLst/>
                          <a:latin typeface="微软雅黑" pitchFamily="34" charset="-122"/>
                          <a:ea typeface="微软雅黑" pitchFamily="34" charset="-122"/>
                        </a:rPr>
                        <a:t>若干</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1464318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611560" y="836713"/>
            <a:ext cx="3312368" cy="461665"/>
          </a:xfrm>
          <a:prstGeom prst="rect">
            <a:avLst/>
          </a:prstGeom>
          <a:gradFill flip="none" rotWithShape="1">
            <a:gsLst>
              <a:gs pos="0">
                <a:schemeClr val="accent6">
                  <a:lumMod val="40000"/>
                  <a:lumOff val="60000"/>
                </a:schemeClr>
              </a:gs>
              <a:gs pos="100000">
                <a:srgbClr val="829860"/>
              </a:gs>
              <a:gs pos="0">
                <a:srgbClr val="D4DCC9"/>
              </a:gs>
              <a:gs pos="85000">
                <a:srgbClr val="A3B18E"/>
              </a:gs>
              <a:gs pos="0">
                <a:srgbClr val="D2DDC2"/>
              </a:gs>
              <a:gs pos="53000">
                <a:schemeClr val="accent3">
                  <a:lumMod val="85000"/>
                </a:schemeClr>
              </a:gs>
              <a:gs pos="100000">
                <a:schemeClr val="accent6">
                  <a:lumMod val="75000"/>
                </a:schemeClr>
              </a:gs>
              <a:gs pos="100000">
                <a:schemeClr val="accent1">
                  <a:tint val="50000"/>
                  <a:satMod val="150000"/>
                </a:schemeClr>
              </a:gs>
            </a:gsLst>
            <a:path path="circle">
              <a:fillToRect l="100000" t="100000"/>
            </a:path>
            <a:tileRect r="-100000" b="-100000"/>
          </a:gradFill>
          <a:ln>
            <a:solidFill>
              <a:schemeClr val="accent6">
                <a:lumMod val="75000"/>
              </a:schemeClr>
            </a:solidFill>
            <a:headEnd/>
            <a:tailEnd/>
          </a:ln>
          <a:scene3d>
            <a:camera prst="orthographicFront" fov="0">
              <a:rot lat="0" lon="0" rev="0"/>
            </a:camera>
            <a:lightRig rig="glow" dir="tl">
              <a:rot lat="0" lon="0" rev="900000"/>
            </a:lightRig>
          </a:scene3d>
          <a:sp3d extrusionH="76200" contourW="12700" prstMaterial="powder">
            <a:bevelT w="165100" prst="coolSlant"/>
            <a:bevelB w="165100" prst="coolSlant"/>
            <a:extrusionClr>
              <a:schemeClr val="tx1">
                <a:lumMod val="50000"/>
                <a:lumOff val="50000"/>
              </a:schemeClr>
            </a:extrusionClr>
            <a:contourClr>
              <a:schemeClr val="accent6">
                <a:lumMod val="20000"/>
                <a:lumOff val="80000"/>
              </a:schemeClr>
            </a:contourClr>
          </a:sp3d>
        </p:spPr>
        <p:style>
          <a:lnRef idx="0">
            <a:schemeClr val="accent1"/>
          </a:lnRef>
          <a:fillRef idx="3">
            <a:schemeClr val="accent1"/>
          </a:fillRef>
          <a:effectRef idx="3">
            <a:schemeClr val="accent1"/>
          </a:effectRef>
          <a:fontRef idx="minor">
            <a:schemeClr val="lt1"/>
          </a:fontRef>
        </p:style>
        <p:txBody>
          <a:bodyPr wrap="square" anchor="ctr">
            <a:spAutoFit/>
          </a:bodyPr>
          <a:lstStyle/>
          <a:p>
            <a:pPr eaLnBrk="0" hangingPunct="0">
              <a:defRPr/>
            </a:pPr>
            <a:r>
              <a:rPr lang="en-US" altLang="zh-CN" sz="2400" b="1" dirty="0" smtClean="0">
                <a:solidFill>
                  <a:srgbClr val="7030A0"/>
                </a:solidFill>
                <a:latin typeface="微软雅黑" pitchFamily="34" charset="-122"/>
                <a:ea typeface="微软雅黑" pitchFamily="34" charset="-122"/>
              </a:rPr>
              <a:t>13.3 </a:t>
            </a:r>
            <a:r>
              <a:rPr lang="zh-CN" altLang="en-US" sz="2400" b="1" dirty="0" smtClean="0">
                <a:solidFill>
                  <a:srgbClr val="7030A0"/>
                </a:solidFill>
                <a:latin typeface="微软雅黑" pitchFamily="34" charset="-122"/>
                <a:ea typeface="微软雅黑" pitchFamily="34" charset="-122"/>
              </a:rPr>
              <a:t>相关知识</a:t>
            </a:r>
            <a:endParaRPr lang="zh-CN" altLang="en-US" sz="2400" b="1" dirty="0">
              <a:solidFill>
                <a:srgbClr val="7030A0"/>
              </a:solidFill>
              <a:latin typeface="微软雅黑" pitchFamily="34" charset="-122"/>
              <a:ea typeface="微软雅黑" pitchFamily="34" charset="-122"/>
            </a:endParaRPr>
          </a:p>
        </p:txBody>
      </p:sp>
      <p:sp>
        <p:nvSpPr>
          <p:cNvPr id="9" name="TextBox 16"/>
          <p:cNvSpPr txBox="1">
            <a:spLocks noChangeArrowheads="1"/>
          </p:cNvSpPr>
          <p:nvPr/>
        </p:nvSpPr>
        <p:spPr bwMode="auto">
          <a:xfrm>
            <a:off x="611560" y="1484784"/>
            <a:ext cx="36102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13.3.1 </a:t>
            </a:r>
            <a:r>
              <a:rPr lang="zh-CN" altLang="en-US" sz="2400" dirty="0" smtClean="0">
                <a:solidFill>
                  <a:schemeClr val="tx2"/>
                </a:solidFill>
                <a:latin typeface="微软雅黑" pitchFamily="34" charset="-122"/>
                <a:ea typeface="微软雅黑" pitchFamily="34" charset="-122"/>
                <a:cs typeface="+mj-cs"/>
              </a:rPr>
              <a:t>能耗制动控制电路</a:t>
            </a:r>
            <a:endParaRPr lang="en-US" altLang="zh-CN" sz="2400" dirty="0">
              <a:solidFill>
                <a:schemeClr val="tx2"/>
              </a:solidFill>
              <a:latin typeface="微软雅黑" pitchFamily="34" charset="-122"/>
              <a:ea typeface="微软雅黑" pitchFamily="34" charset="-122"/>
              <a:cs typeface="+mj-cs"/>
            </a:endParaRPr>
          </a:p>
        </p:txBody>
      </p:sp>
      <p:sp>
        <p:nvSpPr>
          <p:cNvPr id="14" name="矩形 13"/>
          <p:cNvSpPr/>
          <p:nvPr/>
        </p:nvSpPr>
        <p:spPr>
          <a:xfrm>
            <a:off x="819549" y="2276872"/>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5" name="TextBox 14"/>
          <p:cNvSpPr txBox="1"/>
          <p:nvPr/>
        </p:nvSpPr>
        <p:spPr>
          <a:xfrm>
            <a:off x="1156792" y="2118047"/>
            <a:ext cx="4176464" cy="461665"/>
          </a:xfrm>
          <a:prstGeom prst="rect">
            <a:avLst/>
          </a:prstGeom>
          <a:noFill/>
        </p:spPr>
        <p:txBody>
          <a:bodyPr wrap="square" rtlCol="0">
            <a:spAutoFit/>
          </a:bodyPr>
          <a:lstStyle/>
          <a:p>
            <a:pPr eaLnBrk="0" hangingPunct="0"/>
            <a:r>
              <a:rPr lang="zh-CN" altLang="en-US" sz="2400" dirty="0" smtClean="0">
                <a:solidFill>
                  <a:schemeClr val="tx2"/>
                </a:solidFill>
                <a:latin typeface="微软雅黑" pitchFamily="34" charset="-122"/>
                <a:ea typeface="微软雅黑" pitchFamily="34" charset="-122"/>
                <a:cs typeface="+mj-cs"/>
              </a:rPr>
              <a:t>定义</a:t>
            </a:r>
            <a:endParaRPr lang="zh-CN" altLang="en-US" sz="2400" dirty="0">
              <a:solidFill>
                <a:schemeClr val="tx2"/>
              </a:solidFill>
              <a:latin typeface="微软雅黑" pitchFamily="34" charset="-122"/>
              <a:ea typeface="微软雅黑" pitchFamily="34" charset="-122"/>
              <a:cs typeface="+mj-cs"/>
            </a:endParaRPr>
          </a:p>
        </p:txBody>
      </p:sp>
      <p:sp>
        <p:nvSpPr>
          <p:cNvPr id="3" name="矩形 2"/>
          <p:cNvSpPr/>
          <p:nvPr/>
        </p:nvSpPr>
        <p:spPr>
          <a:xfrm>
            <a:off x="819549" y="2708920"/>
            <a:ext cx="7376037" cy="2308324"/>
          </a:xfrm>
          <a:prstGeom prst="rect">
            <a:avLst/>
          </a:prstGeom>
        </p:spPr>
        <p:txBody>
          <a:bodyPr wrap="square">
            <a:spAutoFit/>
          </a:bodyPr>
          <a:lstStyle/>
          <a:p>
            <a:pPr>
              <a:lnSpc>
                <a:spcPct val="150000"/>
              </a:lnSpc>
            </a:pPr>
            <a:r>
              <a:rPr lang="zh-CN" altLang="zh-CN" sz="2400" dirty="0">
                <a:latin typeface="微软雅黑" pitchFamily="34" charset="-122"/>
                <a:ea typeface="微软雅黑" pitchFamily="34" charset="-122"/>
              </a:rPr>
              <a:t>所谓能耗制动，就是在电动机脱离三相交流电源之后，定子绕组上加一个直流电压，即通入直流电流，以产生静止磁场，利用转子的机械能产生的感应电流与静止磁场的作用以达到制动的目的。</a:t>
            </a:r>
            <a:endParaRPr lang="zh-CN" altLang="en-US" sz="2200" dirty="0">
              <a:latin typeface="微软雅黑" pitchFamily="34" charset="-122"/>
              <a:ea typeface="微软雅黑" pitchFamily="34" charset="-122"/>
            </a:endParaRPr>
          </a:p>
        </p:txBody>
      </p:sp>
    </p:spTree>
    <p:extLst>
      <p:ext uri="{BB962C8B-B14F-4D97-AF65-F5344CB8AC3E}">
        <p14:creationId xmlns:p14="http://schemas.microsoft.com/office/powerpoint/2010/main" val="38038295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p:cNvSpPr txBox="1">
            <a:spLocks noChangeArrowheads="1"/>
          </p:cNvSpPr>
          <p:nvPr/>
        </p:nvSpPr>
        <p:spPr bwMode="auto">
          <a:xfrm>
            <a:off x="611560" y="1484784"/>
            <a:ext cx="69942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1. </a:t>
            </a:r>
            <a:r>
              <a:rPr lang="zh-CN" altLang="en-US" sz="2400" dirty="0" smtClean="0">
                <a:solidFill>
                  <a:schemeClr val="tx2"/>
                </a:solidFill>
                <a:latin typeface="微软雅黑" pitchFamily="34" charset="-122"/>
                <a:ea typeface="微软雅黑" pitchFamily="34" charset="-122"/>
                <a:cs typeface="+mj-cs"/>
              </a:rPr>
              <a:t>按时间原则控制的单向运行的能耗制动控制线路</a:t>
            </a:r>
            <a:endParaRPr lang="en-US" altLang="zh-CN" sz="2400" dirty="0">
              <a:solidFill>
                <a:schemeClr val="tx2"/>
              </a:solidFill>
              <a:latin typeface="微软雅黑" pitchFamily="34" charset="-122"/>
              <a:ea typeface="微软雅黑" pitchFamily="34" charset="-122"/>
              <a:cs typeface="+mj-cs"/>
            </a:endParaRPr>
          </a:p>
        </p:txBody>
      </p:sp>
      <p:sp>
        <p:nvSpPr>
          <p:cNvPr id="14" name="矩形 13"/>
          <p:cNvSpPr/>
          <p:nvPr/>
        </p:nvSpPr>
        <p:spPr>
          <a:xfrm>
            <a:off x="819549" y="2276872"/>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5" name="TextBox 14"/>
          <p:cNvSpPr txBox="1"/>
          <p:nvPr/>
        </p:nvSpPr>
        <p:spPr>
          <a:xfrm>
            <a:off x="1156792" y="2118047"/>
            <a:ext cx="4176464" cy="461665"/>
          </a:xfrm>
          <a:prstGeom prst="rect">
            <a:avLst/>
          </a:prstGeom>
          <a:noFill/>
        </p:spPr>
        <p:txBody>
          <a:bodyPr wrap="square" rtlCol="0">
            <a:spAutoFit/>
          </a:bodyPr>
          <a:lstStyle/>
          <a:p>
            <a:pPr eaLnBrk="0" hangingPunct="0"/>
            <a:r>
              <a:rPr lang="zh-CN" altLang="en-US" sz="2400" dirty="0" smtClean="0">
                <a:solidFill>
                  <a:schemeClr val="tx2"/>
                </a:solidFill>
                <a:latin typeface="微软雅黑" pitchFamily="34" charset="-122"/>
                <a:ea typeface="微软雅黑" pitchFamily="34" charset="-122"/>
                <a:cs typeface="+mj-cs"/>
              </a:rPr>
              <a:t>工作原理</a:t>
            </a:r>
            <a:endParaRPr lang="zh-CN" altLang="en-US" sz="2400" dirty="0">
              <a:solidFill>
                <a:schemeClr val="tx2"/>
              </a:solidFill>
              <a:latin typeface="微软雅黑" pitchFamily="34" charset="-122"/>
              <a:ea typeface="微软雅黑" pitchFamily="34" charset="-122"/>
              <a:cs typeface="+mj-cs"/>
            </a:endParaRPr>
          </a:p>
        </p:txBody>
      </p:sp>
      <p:sp>
        <p:nvSpPr>
          <p:cNvPr id="3" name="矩形 2"/>
          <p:cNvSpPr/>
          <p:nvPr/>
        </p:nvSpPr>
        <p:spPr>
          <a:xfrm>
            <a:off x="819549" y="2708920"/>
            <a:ext cx="7376037" cy="3046988"/>
          </a:xfrm>
          <a:prstGeom prst="rect">
            <a:avLst/>
          </a:prstGeom>
        </p:spPr>
        <p:txBody>
          <a:bodyPr wrap="square">
            <a:spAutoFit/>
          </a:bodyPr>
          <a:lstStyle/>
          <a:p>
            <a:r>
              <a:rPr lang="zh-CN" altLang="zh-CN" sz="2400" dirty="0">
                <a:latin typeface="微软雅黑" pitchFamily="34" charset="-122"/>
                <a:ea typeface="微软雅黑" pitchFamily="34" charset="-122"/>
              </a:rPr>
              <a:t>合上电源开关</a:t>
            </a:r>
            <a:r>
              <a:rPr lang="en-US" altLang="zh-CN" sz="2400" dirty="0">
                <a:latin typeface="微软雅黑" pitchFamily="34" charset="-122"/>
                <a:ea typeface="微软雅黑" pitchFamily="34" charset="-122"/>
              </a:rPr>
              <a:t>QS</a:t>
            </a:r>
            <a:r>
              <a:rPr lang="zh-CN" altLang="zh-CN" sz="2400" dirty="0">
                <a:latin typeface="微软雅黑" pitchFamily="34" charset="-122"/>
                <a:ea typeface="微软雅黑" pitchFamily="34" charset="-122"/>
              </a:rPr>
              <a:t>，按下正转启动按钮</a:t>
            </a:r>
            <a:r>
              <a:rPr lang="en-US" altLang="zh-CN" sz="2400" dirty="0">
                <a:latin typeface="微软雅黑" pitchFamily="34" charset="-122"/>
                <a:ea typeface="微软雅黑" pitchFamily="34" charset="-122"/>
              </a:rPr>
              <a:t>SB2</a:t>
            </a: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KM1</a:t>
            </a:r>
            <a:r>
              <a:rPr lang="zh-CN" altLang="zh-CN" sz="2400" dirty="0">
                <a:latin typeface="微软雅黑" pitchFamily="34" charset="-122"/>
                <a:ea typeface="微软雅黑" pitchFamily="34" charset="-122"/>
              </a:rPr>
              <a:t>通电并自锁，电动机正常运行。若要停机，按下停止按钮</a:t>
            </a:r>
            <a:r>
              <a:rPr lang="en-US" altLang="zh-CN" sz="2400" dirty="0">
                <a:latin typeface="微软雅黑" pitchFamily="34" charset="-122"/>
                <a:ea typeface="微软雅黑" pitchFamily="34" charset="-122"/>
              </a:rPr>
              <a:t>SB1</a:t>
            </a: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KM1</a:t>
            </a:r>
            <a:r>
              <a:rPr lang="zh-CN" altLang="zh-CN" sz="2400" dirty="0">
                <a:latin typeface="微软雅黑" pitchFamily="34" charset="-122"/>
                <a:ea typeface="微软雅黑" pitchFamily="34" charset="-122"/>
              </a:rPr>
              <a:t>断电，电动机定子脱离三相电源，同时</a:t>
            </a:r>
            <a:r>
              <a:rPr lang="en-US" altLang="zh-CN" sz="2400" dirty="0">
                <a:latin typeface="微软雅黑" pitchFamily="34" charset="-122"/>
                <a:ea typeface="微软雅黑" pitchFamily="34" charset="-122"/>
              </a:rPr>
              <a:t>KM2</a:t>
            </a:r>
            <a:r>
              <a:rPr lang="zh-CN" altLang="zh-CN" sz="2400" dirty="0">
                <a:latin typeface="微软雅黑" pitchFamily="34" charset="-122"/>
                <a:ea typeface="微软雅黑" pitchFamily="34" charset="-122"/>
              </a:rPr>
              <a:t>通电并自锁，将二相定子接入直流电源进行能耗制动，在</a:t>
            </a:r>
            <a:r>
              <a:rPr lang="en-US" altLang="zh-CN" sz="2400" dirty="0">
                <a:latin typeface="微软雅黑" pitchFamily="34" charset="-122"/>
                <a:ea typeface="微软雅黑" pitchFamily="34" charset="-122"/>
              </a:rPr>
              <a:t>KM2</a:t>
            </a:r>
            <a:r>
              <a:rPr lang="zh-CN" altLang="zh-CN" sz="2400" dirty="0">
                <a:latin typeface="微软雅黑" pitchFamily="34" charset="-122"/>
                <a:ea typeface="微软雅黑" pitchFamily="34" charset="-122"/>
              </a:rPr>
              <a:t>通电同时</a:t>
            </a:r>
            <a:r>
              <a:rPr lang="en-US" altLang="zh-CN" sz="2400" dirty="0">
                <a:latin typeface="微软雅黑" pitchFamily="34" charset="-122"/>
                <a:ea typeface="微软雅黑" pitchFamily="34" charset="-122"/>
              </a:rPr>
              <a:t>KT</a:t>
            </a:r>
            <a:r>
              <a:rPr lang="zh-CN" altLang="zh-CN" sz="2400" dirty="0">
                <a:latin typeface="微软雅黑" pitchFamily="34" charset="-122"/>
                <a:ea typeface="微软雅黑" pitchFamily="34" charset="-122"/>
              </a:rPr>
              <a:t>也通电。电动机在能耗制动作用下转速迅速下降，当转速接近零时，</a:t>
            </a:r>
            <a:r>
              <a:rPr lang="en-US" altLang="zh-CN" sz="2400" dirty="0">
                <a:latin typeface="微软雅黑" pitchFamily="34" charset="-122"/>
                <a:ea typeface="微软雅黑" pitchFamily="34" charset="-122"/>
              </a:rPr>
              <a:t>KT</a:t>
            </a:r>
            <a:r>
              <a:rPr lang="zh-CN" altLang="zh-CN" sz="2400" dirty="0">
                <a:latin typeface="微软雅黑" pitchFamily="34" charset="-122"/>
                <a:ea typeface="微软雅黑" pitchFamily="34" charset="-122"/>
              </a:rPr>
              <a:t>延时时间到，其延时触点动作，使</a:t>
            </a:r>
            <a:r>
              <a:rPr lang="en-US" altLang="zh-CN" sz="2400" dirty="0">
                <a:latin typeface="微软雅黑" pitchFamily="34" charset="-122"/>
                <a:ea typeface="微软雅黑" pitchFamily="34" charset="-122"/>
              </a:rPr>
              <a:t>KM2</a:t>
            </a: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KT</a:t>
            </a:r>
            <a:r>
              <a:rPr lang="zh-CN" altLang="zh-CN" sz="2400" dirty="0">
                <a:latin typeface="微软雅黑" pitchFamily="34" charset="-122"/>
                <a:ea typeface="微软雅黑" pitchFamily="34" charset="-122"/>
              </a:rPr>
              <a:t>相继断电，制动过程结束。</a:t>
            </a:r>
          </a:p>
        </p:txBody>
      </p:sp>
      <p:sp>
        <p:nvSpPr>
          <p:cNvPr id="7" name="TextBox 16"/>
          <p:cNvSpPr txBox="1">
            <a:spLocks noChangeArrowheads="1"/>
          </p:cNvSpPr>
          <p:nvPr/>
        </p:nvSpPr>
        <p:spPr bwMode="auto">
          <a:xfrm>
            <a:off x="611560" y="764703"/>
            <a:ext cx="36102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13.3.1 </a:t>
            </a:r>
            <a:r>
              <a:rPr lang="zh-CN" altLang="en-US" sz="2400" dirty="0" smtClean="0">
                <a:solidFill>
                  <a:schemeClr val="tx2"/>
                </a:solidFill>
                <a:latin typeface="微软雅黑" pitchFamily="34" charset="-122"/>
                <a:ea typeface="微软雅黑" pitchFamily="34" charset="-122"/>
                <a:cs typeface="+mj-cs"/>
              </a:rPr>
              <a:t>能耗制动控制电路</a:t>
            </a:r>
            <a:endParaRPr lang="en-US" altLang="zh-CN" sz="2400" dirty="0">
              <a:solidFill>
                <a:schemeClr val="tx2"/>
              </a:solidFill>
              <a:latin typeface="微软雅黑" pitchFamily="34" charset="-122"/>
              <a:ea typeface="微软雅黑" pitchFamily="34" charset="-122"/>
              <a:cs typeface="+mj-cs"/>
            </a:endParaRPr>
          </a:p>
        </p:txBody>
      </p:sp>
    </p:spTree>
    <p:extLst>
      <p:ext uri="{BB962C8B-B14F-4D97-AF65-F5344CB8AC3E}">
        <p14:creationId xmlns:p14="http://schemas.microsoft.com/office/powerpoint/2010/main" val="2679219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p:cNvSpPr txBox="1">
            <a:spLocks noChangeArrowheads="1"/>
          </p:cNvSpPr>
          <p:nvPr/>
        </p:nvSpPr>
        <p:spPr bwMode="auto">
          <a:xfrm>
            <a:off x="801045" y="836712"/>
            <a:ext cx="69942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1. </a:t>
            </a:r>
            <a:r>
              <a:rPr lang="zh-CN" altLang="en-US" sz="2400" dirty="0" smtClean="0">
                <a:solidFill>
                  <a:schemeClr val="tx2"/>
                </a:solidFill>
                <a:latin typeface="微软雅黑" pitchFamily="34" charset="-122"/>
                <a:ea typeface="微软雅黑" pitchFamily="34" charset="-122"/>
                <a:cs typeface="+mj-cs"/>
              </a:rPr>
              <a:t>按时间原则控制的单向运行的能耗制动控制线路</a:t>
            </a:r>
            <a:endParaRPr lang="en-US" altLang="zh-CN" sz="2400" dirty="0">
              <a:solidFill>
                <a:schemeClr val="tx2"/>
              </a:solidFill>
              <a:latin typeface="微软雅黑" pitchFamily="34" charset="-122"/>
              <a:ea typeface="微软雅黑" pitchFamily="34" charset="-122"/>
              <a:cs typeface="+mj-cs"/>
            </a:endParaRPr>
          </a:p>
        </p:txBody>
      </p:sp>
      <p:pic>
        <p:nvPicPr>
          <p:cNvPr id="8" name="图片 7"/>
          <p:cNvPicPr/>
          <p:nvPr/>
        </p:nvPicPr>
        <p:blipFill>
          <a:blip r:embed="rId2"/>
          <a:stretch>
            <a:fillRect/>
          </a:stretch>
        </p:blipFill>
        <p:spPr>
          <a:xfrm>
            <a:off x="1691679" y="1556792"/>
            <a:ext cx="4824709" cy="4032448"/>
          </a:xfrm>
          <a:prstGeom prst="rect">
            <a:avLst/>
          </a:prstGeom>
        </p:spPr>
      </p:pic>
      <p:sp>
        <p:nvSpPr>
          <p:cNvPr id="2" name="矩形 1"/>
          <p:cNvSpPr/>
          <p:nvPr/>
        </p:nvSpPr>
        <p:spPr>
          <a:xfrm>
            <a:off x="2296964" y="5898078"/>
            <a:ext cx="4219425" cy="369332"/>
          </a:xfrm>
          <a:prstGeom prst="rect">
            <a:avLst/>
          </a:prstGeom>
        </p:spPr>
        <p:txBody>
          <a:bodyPr wrap="none">
            <a:spAutoFit/>
          </a:bodyPr>
          <a:lstStyle/>
          <a:p>
            <a:r>
              <a:rPr lang="zh-CN" altLang="zh-CN" dirty="0">
                <a:latin typeface="微软雅黑" pitchFamily="34" charset="-122"/>
                <a:ea typeface="微软雅黑" pitchFamily="34" charset="-122"/>
              </a:rPr>
              <a:t>图13-1 按时间原则的能耗制动控制电路</a:t>
            </a:r>
          </a:p>
        </p:txBody>
      </p:sp>
    </p:spTree>
    <p:extLst>
      <p:ext uri="{BB962C8B-B14F-4D97-AF65-F5344CB8AC3E}">
        <p14:creationId xmlns:p14="http://schemas.microsoft.com/office/powerpoint/2010/main" val="15186799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p:cNvSpPr txBox="1">
            <a:spLocks noChangeArrowheads="1"/>
          </p:cNvSpPr>
          <p:nvPr/>
        </p:nvSpPr>
        <p:spPr bwMode="auto">
          <a:xfrm>
            <a:off x="801045" y="836712"/>
            <a:ext cx="69942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2. </a:t>
            </a:r>
            <a:r>
              <a:rPr lang="zh-CN" altLang="en-US" sz="2400" dirty="0" smtClean="0">
                <a:solidFill>
                  <a:schemeClr val="tx2"/>
                </a:solidFill>
                <a:latin typeface="微软雅黑" pitchFamily="34" charset="-122"/>
                <a:ea typeface="微软雅黑" pitchFamily="34" charset="-122"/>
                <a:cs typeface="+mj-cs"/>
              </a:rPr>
              <a:t>按速度原则控制的可逆运行的能耗制动控制线路</a:t>
            </a:r>
            <a:endParaRPr lang="en-US" altLang="zh-CN" sz="2400" dirty="0">
              <a:solidFill>
                <a:schemeClr val="tx2"/>
              </a:solidFill>
              <a:latin typeface="微软雅黑" pitchFamily="34" charset="-122"/>
              <a:ea typeface="微软雅黑" pitchFamily="34" charset="-122"/>
              <a:cs typeface="+mj-cs"/>
            </a:endParaRPr>
          </a:p>
        </p:txBody>
      </p:sp>
      <p:sp>
        <p:nvSpPr>
          <p:cNvPr id="5" name="矩形 4"/>
          <p:cNvSpPr/>
          <p:nvPr/>
        </p:nvSpPr>
        <p:spPr>
          <a:xfrm>
            <a:off x="992531" y="1541983"/>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6" name="TextBox 5"/>
          <p:cNvSpPr txBox="1"/>
          <p:nvPr/>
        </p:nvSpPr>
        <p:spPr>
          <a:xfrm>
            <a:off x="1221762" y="1383159"/>
            <a:ext cx="4176464" cy="461665"/>
          </a:xfrm>
          <a:prstGeom prst="rect">
            <a:avLst/>
          </a:prstGeom>
          <a:noFill/>
        </p:spPr>
        <p:txBody>
          <a:bodyPr wrap="square" rtlCol="0">
            <a:spAutoFit/>
          </a:bodyPr>
          <a:lstStyle/>
          <a:p>
            <a:pPr eaLnBrk="0" hangingPunct="0"/>
            <a:r>
              <a:rPr lang="zh-CN" altLang="en-US" sz="2400" dirty="0" smtClean="0">
                <a:solidFill>
                  <a:schemeClr val="tx2"/>
                </a:solidFill>
                <a:latin typeface="微软雅黑" pitchFamily="34" charset="-122"/>
                <a:ea typeface="微软雅黑" pitchFamily="34" charset="-122"/>
                <a:cs typeface="+mj-cs"/>
              </a:rPr>
              <a:t>工作原理</a:t>
            </a:r>
            <a:endParaRPr lang="zh-CN" altLang="en-US" sz="2400" dirty="0">
              <a:solidFill>
                <a:schemeClr val="tx2"/>
              </a:solidFill>
              <a:latin typeface="微软雅黑" pitchFamily="34" charset="-122"/>
              <a:ea typeface="微软雅黑" pitchFamily="34" charset="-122"/>
              <a:cs typeface="+mj-cs"/>
            </a:endParaRPr>
          </a:p>
        </p:txBody>
      </p:sp>
      <p:sp>
        <p:nvSpPr>
          <p:cNvPr id="3" name="矩形 2"/>
          <p:cNvSpPr/>
          <p:nvPr/>
        </p:nvSpPr>
        <p:spPr>
          <a:xfrm>
            <a:off x="882659" y="1988840"/>
            <a:ext cx="7128792" cy="4166653"/>
          </a:xfrm>
          <a:prstGeom prst="rect">
            <a:avLst/>
          </a:prstGeom>
        </p:spPr>
        <p:txBody>
          <a:bodyPr wrap="square">
            <a:spAutoFit/>
          </a:bodyPr>
          <a:lstStyle/>
          <a:p>
            <a:pPr marL="342900" indent="-342900">
              <a:lnSpc>
                <a:spcPts val="3200"/>
              </a:lnSpc>
              <a:buClr>
                <a:srgbClr val="0070C0"/>
              </a:buClr>
              <a:buFont typeface="Wingdings" pitchFamily="2" charset="2"/>
              <a:buChar char="ü"/>
            </a:pPr>
            <a:r>
              <a:rPr lang="zh-CN" altLang="zh-CN" sz="2400" dirty="0">
                <a:latin typeface="微软雅黑" pitchFamily="34" charset="-122"/>
                <a:ea typeface="微软雅黑" pitchFamily="34" charset="-122"/>
              </a:rPr>
              <a:t>合上电源开关</a:t>
            </a:r>
            <a:r>
              <a:rPr lang="en-US" altLang="zh-CN" sz="2400" dirty="0">
                <a:latin typeface="微软雅黑" pitchFamily="34" charset="-122"/>
                <a:ea typeface="微软雅黑" pitchFamily="34" charset="-122"/>
              </a:rPr>
              <a:t>QS</a:t>
            </a:r>
            <a:r>
              <a:rPr lang="zh-CN" altLang="zh-CN" sz="2400" dirty="0">
                <a:latin typeface="微软雅黑" pitchFamily="34" charset="-122"/>
                <a:ea typeface="微软雅黑" pitchFamily="34" charset="-122"/>
              </a:rPr>
              <a:t>，根据需要可按下正转或反转启动按钮</a:t>
            </a:r>
            <a:r>
              <a:rPr lang="en-US" altLang="zh-CN" sz="2400" dirty="0">
                <a:latin typeface="微软雅黑" pitchFamily="34" charset="-122"/>
                <a:ea typeface="微软雅黑" pitchFamily="34" charset="-122"/>
              </a:rPr>
              <a:t>SB2</a:t>
            </a:r>
            <a:r>
              <a:rPr lang="zh-CN" altLang="zh-CN" sz="2400" dirty="0">
                <a:latin typeface="微软雅黑" pitchFamily="34" charset="-122"/>
                <a:ea typeface="微软雅黑" pitchFamily="34" charset="-122"/>
              </a:rPr>
              <a:t>或</a:t>
            </a:r>
            <a:r>
              <a:rPr lang="en-US" altLang="zh-CN" sz="2400" dirty="0">
                <a:latin typeface="微软雅黑" pitchFamily="34" charset="-122"/>
                <a:ea typeface="微软雅黑" pitchFamily="34" charset="-122"/>
              </a:rPr>
              <a:t>SB3</a:t>
            </a:r>
            <a:r>
              <a:rPr lang="zh-CN" altLang="zh-CN" sz="2400" dirty="0">
                <a:latin typeface="微软雅黑" pitchFamily="34" charset="-122"/>
                <a:ea typeface="微软雅黑" pitchFamily="34" charset="-122"/>
              </a:rPr>
              <a:t>，相应接触器</a:t>
            </a:r>
            <a:r>
              <a:rPr lang="en-US" altLang="zh-CN" sz="2400" dirty="0">
                <a:latin typeface="微软雅黑" pitchFamily="34" charset="-122"/>
                <a:ea typeface="微软雅黑" pitchFamily="34" charset="-122"/>
              </a:rPr>
              <a:t>KM1</a:t>
            </a:r>
            <a:r>
              <a:rPr lang="zh-CN" altLang="zh-CN" sz="2400" dirty="0">
                <a:latin typeface="微软雅黑" pitchFamily="34" charset="-122"/>
                <a:ea typeface="微软雅黑" pitchFamily="34" charset="-122"/>
              </a:rPr>
              <a:t>或</a:t>
            </a:r>
            <a:r>
              <a:rPr lang="en-US" altLang="zh-CN" sz="2400" dirty="0">
                <a:latin typeface="微软雅黑" pitchFamily="34" charset="-122"/>
                <a:ea typeface="微软雅黑" pitchFamily="34" charset="-122"/>
              </a:rPr>
              <a:t>KM2</a:t>
            </a:r>
            <a:r>
              <a:rPr lang="zh-CN" altLang="zh-CN" sz="2400" dirty="0">
                <a:latin typeface="微软雅黑" pitchFamily="34" charset="-122"/>
                <a:ea typeface="微软雅黑" pitchFamily="34" charset="-122"/>
              </a:rPr>
              <a:t>通电并自锁，电动机正常运转。此时速度继电器相应触点</a:t>
            </a:r>
            <a:r>
              <a:rPr lang="en-US" altLang="zh-CN" sz="2400" dirty="0">
                <a:latin typeface="微软雅黑" pitchFamily="34" charset="-122"/>
                <a:ea typeface="微软雅黑" pitchFamily="34" charset="-122"/>
              </a:rPr>
              <a:t>KS1</a:t>
            </a:r>
            <a:r>
              <a:rPr lang="zh-CN" altLang="zh-CN" sz="2400" dirty="0">
                <a:latin typeface="微软雅黑" pitchFamily="34" charset="-122"/>
                <a:ea typeface="微软雅黑" pitchFamily="34" charset="-122"/>
              </a:rPr>
              <a:t>或</a:t>
            </a:r>
            <a:r>
              <a:rPr lang="en-US" altLang="zh-CN" sz="2400" dirty="0">
                <a:latin typeface="微软雅黑" pitchFamily="34" charset="-122"/>
                <a:ea typeface="微软雅黑" pitchFamily="34" charset="-122"/>
              </a:rPr>
              <a:t>KS2</a:t>
            </a:r>
            <a:r>
              <a:rPr lang="zh-CN" altLang="zh-CN" sz="2400" dirty="0">
                <a:latin typeface="微软雅黑" pitchFamily="34" charset="-122"/>
                <a:ea typeface="微软雅黑" pitchFamily="34" charset="-122"/>
              </a:rPr>
              <a:t>闭合，为停车时接通</a:t>
            </a:r>
            <a:r>
              <a:rPr lang="en-US" altLang="zh-CN" sz="2400" dirty="0">
                <a:latin typeface="微软雅黑" pitchFamily="34" charset="-122"/>
                <a:ea typeface="微软雅黑" pitchFamily="34" charset="-122"/>
              </a:rPr>
              <a:t>KM3</a:t>
            </a:r>
            <a:r>
              <a:rPr lang="zh-CN" altLang="zh-CN" sz="2400" dirty="0">
                <a:latin typeface="微软雅黑" pitchFamily="34" charset="-122"/>
                <a:ea typeface="微软雅黑" pitchFamily="34" charset="-122"/>
              </a:rPr>
              <a:t>，实现能耗制动做准备。</a:t>
            </a:r>
          </a:p>
          <a:p>
            <a:pPr marL="342900" indent="-342900">
              <a:lnSpc>
                <a:spcPts val="3200"/>
              </a:lnSpc>
              <a:buClr>
                <a:srgbClr val="0070C0"/>
              </a:buClr>
              <a:buFont typeface="Wingdings" pitchFamily="2" charset="2"/>
              <a:buChar char="ü"/>
            </a:pPr>
            <a:r>
              <a:rPr lang="zh-CN" altLang="zh-CN" sz="2400" dirty="0">
                <a:latin typeface="微软雅黑" pitchFamily="34" charset="-122"/>
                <a:ea typeface="微软雅黑" pitchFamily="34" charset="-122"/>
              </a:rPr>
              <a:t>停车时，按下停止按钮</a:t>
            </a:r>
            <a:r>
              <a:rPr lang="en-US" altLang="zh-CN" sz="2400" dirty="0">
                <a:latin typeface="微软雅黑" pitchFamily="34" charset="-122"/>
                <a:ea typeface="微软雅黑" pitchFamily="34" charset="-122"/>
              </a:rPr>
              <a:t>SB1</a:t>
            </a:r>
            <a:r>
              <a:rPr lang="zh-CN" altLang="zh-CN" sz="2400" dirty="0">
                <a:latin typeface="微软雅黑" pitchFamily="34" charset="-122"/>
                <a:ea typeface="微软雅黑" pitchFamily="34" charset="-122"/>
              </a:rPr>
              <a:t>，电动机定子绕组脱离三相交流电源，同时</a:t>
            </a:r>
            <a:r>
              <a:rPr lang="en-US" altLang="zh-CN" sz="2400" dirty="0">
                <a:latin typeface="微软雅黑" pitchFamily="34" charset="-122"/>
                <a:ea typeface="微软雅黑" pitchFamily="34" charset="-122"/>
              </a:rPr>
              <a:t>KM3</a:t>
            </a:r>
            <a:r>
              <a:rPr lang="zh-CN" altLang="zh-CN" sz="2400" dirty="0">
                <a:latin typeface="微软雅黑" pitchFamily="34" charset="-122"/>
                <a:ea typeface="微软雅黑" pitchFamily="34" charset="-122"/>
              </a:rPr>
              <a:t>通电，电动机接入直流电源进行能耗制动，转速迅速下降到</a:t>
            </a:r>
            <a:r>
              <a:rPr lang="en-US" altLang="zh-CN" sz="2400" dirty="0">
                <a:latin typeface="微软雅黑" pitchFamily="34" charset="-122"/>
                <a:ea typeface="微软雅黑" pitchFamily="34" charset="-122"/>
              </a:rPr>
              <a:t>100r/min</a:t>
            </a:r>
            <a:r>
              <a:rPr lang="zh-CN" altLang="zh-CN" sz="2400" dirty="0">
                <a:latin typeface="微软雅黑" pitchFamily="34" charset="-122"/>
                <a:ea typeface="微软雅黑" pitchFamily="34" charset="-122"/>
              </a:rPr>
              <a:t>时，速度继电器</a:t>
            </a:r>
            <a:r>
              <a:rPr lang="en-US" altLang="zh-CN" sz="2400" dirty="0">
                <a:latin typeface="微软雅黑" pitchFamily="34" charset="-122"/>
                <a:ea typeface="微软雅黑" pitchFamily="34" charset="-122"/>
              </a:rPr>
              <a:t>KS1</a:t>
            </a:r>
            <a:r>
              <a:rPr lang="zh-CN" altLang="zh-CN" sz="2400" dirty="0">
                <a:latin typeface="微软雅黑" pitchFamily="34" charset="-122"/>
                <a:ea typeface="微软雅黑" pitchFamily="34" charset="-122"/>
              </a:rPr>
              <a:t>或</a:t>
            </a:r>
            <a:r>
              <a:rPr lang="en-US" altLang="zh-CN" sz="2400" dirty="0">
                <a:latin typeface="微软雅黑" pitchFamily="34" charset="-122"/>
                <a:ea typeface="微软雅黑" pitchFamily="34" charset="-122"/>
              </a:rPr>
              <a:t>KS2</a:t>
            </a:r>
            <a:r>
              <a:rPr lang="zh-CN" altLang="zh-CN" sz="2400" dirty="0">
                <a:latin typeface="微软雅黑" pitchFamily="34" charset="-122"/>
                <a:ea typeface="微软雅黑" pitchFamily="34" charset="-122"/>
              </a:rPr>
              <a:t>触点断开，此时</a:t>
            </a:r>
            <a:r>
              <a:rPr lang="en-US" altLang="zh-CN" sz="2400" dirty="0">
                <a:latin typeface="微软雅黑" pitchFamily="34" charset="-122"/>
                <a:ea typeface="微软雅黑" pitchFamily="34" charset="-122"/>
              </a:rPr>
              <a:t>KM3</a:t>
            </a:r>
            <a:r>
              <a:rPr lang="zh-CN" altLang="zh-CN" sz="2400" dirty="0">
                <a:latin typeface="微软雅黑" pitchFamily="34" charset="-122"/>
                <a:ea typeface="微软雅黑" pitchFamily="34" charset="-122"/>
              </a:rPr>
              <a:t>断电，能耗制动结束，以后电动机自然停车。</a:t>
            </a:r>
          </a:p>
        </p:txBody>
      </p:sp>
    </p:spTree>
    <p:extLst>
      <p:ext uri="{BB962C8B-B14F-4D97-AF65-F5344CB8AC3E}">
        <p14:creationId xmlns:p14="http://schemas.microsoft.com/office/powerpoint/2010/main" val="9150479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p:cNvSpPr txBox="1">
            <a:spLocks noChangeArrowheads="1"/>
          </p:cNvSpPr>
          <p:nvPr/>
        </p:nvSpPr>
        <p:spPr bwMode="auto">
          <a:xfrm>
            <a:off x="801045" y="836712"/>
            <a:ext cx="69942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2. </a:t>
            </a:r>
            <a:r>
              <a:rPr lang="zh-CN" altLang="en-US" sz="2400" dirty="0" smtClean="0">
                <a:solidFill>
                  <a:schemeClr val="tx2"/>
                </a:solidFill>
                <a:latin typeface="微软雅黑" pitchFamily="34" charset="-122"/>
                <a:ea typeface="微软雅黑" pitchFamily="34" charset="-122"/>
                <a:cs typeface="+mj-cs"/>
              </a:rPr>
              <a:t>按速度原则控制的可逆运行的能耗制动控制线路</a:t>
            </a:r>
            <a:endParaRPr lang="en-US" altLang="zh-CN" sz="2400" dirty="0">
              <a:solidFill>
                <a:schemeClr val="tx2"/>
              </a:solidFill>
              <a:latin typeface="微软雅黑" pitchFamily="34" charset="-122"/>
              <a:ea typeface="微软雅黑" pitchFamily="34" charset="-122"/>
              <a:cs typeface="+mj-cs"/>
            </a:endParaRPr>
          </a:p>
        </p:txBody>
      </p:sp>
      <p:pic>
        <p:nvPicPr>
          <p:cNvPr id="7" name="图片 6"/>
          <p:cNvPicPr/>
          <p:nvPr/>
        </p:nvPicPr>
        <p:blipFill>
          <a:blip r:embed="rId2"/>
          <a:stretch>
            <a:fillRect/>
          </a:stretch>
        </p:blipFill>
        <p:spPr>
          <a:xfrm>
            <a:off x="1547664" y="1556792"/>
            <a:ext cx="5388287" cy="4032448"/>
          </a:xfrm>
          <a:prstGeom prst="rect">
            <a:avLst/>
          </a:prstGeom>
        </p:spPr>
      </p:pic>
      <p:sp>
        <p:nvSpPr>
          <p:cNvPr id="2" name="矩形 1"/>
          <p:cNvSpPr/>
          <p:nvPr/>
        </p:nvSpPr>
        <p:spPr>
          <a:xfrm>
            <a:off x="1547664" y="5815449"/>
            <a:ext cx="5676319" cy="369332"/>
          </a:xfrm>
          <a:prstGeom prst="rect">
            <a:avLst/>
          </a:prstGeom>
        </p:spPr>
        <p:txBody>
          <a:bodyPr wrap="square">
            <a:spAutoFit/>
          </a:bodyPr>
          <a:lstStyle/>
          <a:p>
            <a:r>
              <a:rPr lang="zh-CN" altLang="zh-CN" dirty="0">
                <a:latin typeface="微软雅黑" pitchFamily="34" charset="-122"/>
                <a:ea typeface="微软雅黑" pitchFamily="34" charset="-122"/>
              </a:rPr>
              <a:t>图13-2 按速度原则的可逆运行能耗制动控制线路</a:t>
            </a:r>
          </a:p>
        </p:txBody>
      </p:sp>
    </p:spTree>
    <p:extLst>
      <p:ext uri="{BB962C8B-B14F-4D97-AF65-F5344CB8AC3E}">
        <p14:creationId xmlns:p14="http://schemas.microsoft.com/office/powerpoint/2010/main" val="3189278248"/>
      </p:ext>
    </p:extLst>
  </p:cSld>
  <p:clrMapOvr>
    <a:masterClrMapping/>
  </p:clrMapOvr>
  <p:timing>
    <p:tnLst>
      <p:par>
        <p:cTn id="1" dur="indefinite" restart="never" nodeType="tmRoot"/>
      </p:par>
    </p:tnLst>
  </p:timing>
</p:sld>
</file>

<file path=ppt/theme/theme1.xml><?xml version="1.0" encoding="utf-8"?>
<a:theme xmlns:a="http://schemas.openxmlformats.org/drawingml/2006/main" name="2_A000120140530A80PPBG">
  <a:themeElements>
    <a:clrScheme name="自定义 30">
      <a:dk1>
        <a:srgbClr val="47494B"/>
      </a:dk1>
      <a:lt1>
        <a:srgbClr val="FFFFFF"/>
      </a:lt1>
      <a:dk2>
        <a:srgbClr val="454749"/>
      </a:dk2>
      <a:lt2>
        <a:srgbClr val="EAF5FC"/>
      </a:lt2>
      <a:accent1>
        <a:srgbClr val="78AEEE"/>
      </a:accent1>
      <a:accent2>
        <a:srgbClr val="7982BD"/>
      </a:accent2>
      <a:accent3>
        <a:srgbClr val="A9ADDF"/>
      </a:accent3>
      <a:accent4>
        <a:srgbClr val="9D9394"/>
      </a:accent4>
      <a:accent5>
        <a:srgbClr val="3DA4C9"/>
      </a:accent5>
      <a:accent6>
        <a:srgbClr val="FFC000"/>
      </a:accent6>
      <a:hlink>
        <a:srgbClr val="00B0F0"/>
      </a:hlink>
      <a:folHlink>
        <a:srgbClr val="AFB2B4"/>
      </a:folHlink>
    </a:clrScheme>
    <a:fontScheme name="自定义 2">
      <a:majorFont>
        <a:latin typeface="Baskerville Old Face"/>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3588</TotalTime>
  <Words>1831</Words>
  <Application>Microsoft Office PowerPoint</Application>
  <PresentationFormat>全屏显示(4:3)</PresentationFormat>
  <Paragraphs>205</Paragraphs>
  <Slides>30</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30</vt:i4>
      </vt:variant>
    </vt:vector>
  </HeadingPairs>
  <TitlesOfParts>
    <vt:vector size="42" baseType="lpstr">
      <vt:lpstr>Kozuka Gothic Pr6N B</vt:lpstr>
      <vt:lpstr>方正舒体</vt:lpstr>
      <vt:lpstr>宋体</vt:lpstr>
      <vt:lpstr>微软雅黑</vt:lpstr>
      <vt:lpstr>幼圆</vt:lpstr>
      <vt:lpstr>Aharoni</vt:lpstr>
      <vt:lpstr>Arial</vt:lpstr>
      <vt:lpstr>Arial Black</vt:lpstr>
      <vt:lpstr>Calibri</vt:lpstr>
      <vt:lpstr>Palace Script MT</vt:lpstr>
      <vt:lpstr>Wingdings</vt:lpstr>
      <vt:lpstr>2_A000120140530A80PPBG</vt:lpstr>
      <vt:lpstr>电气控制与PLC技术</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lkx</dc:creator>
  <cp:lastModifiedBy>gta</cp:lastModifiedBy>
  <cp:revision>596</cp:revision>
  <dcterms:created xsi:type="dcterms:W3CDTF">2008-06-05T04:49:45Z</dcterms:created>
  <dcterms:modified xsi:type="dcterms:W3CDTF">2014-12-02T01:56:32Z</dcterms:modified>
</cp:coreProperties>
</file>