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870" r:id="rId2"/>
  </p:sldMasterIdLst>
  <p:notesMasterIdLst>
    <p:notesMasterId r:id="rId35"/>
  </p:notesMasterIdLst>
  <p:handoutMasterIdLst>
    <p:handoutMasterId r:id="rId36"/>
  </p:handoutMasterIdLst>
  <p:sldIdLst>
    <p:sldId id="630" r:id="rId3"/>
    <p:sldId id="629" r:id="rId4"/>
    <p:sldId id="455" r:id="rId5"/>
    <p:sldId id="456" r:id="rId6"/>
    <p:sldId id="457" r:id="rId7"/>
    <p:sldId id="586" r:id="rId8"/>
    <p:sldId id="605" r:id="rId9"/>
    <p:sldId id="606" r:id="rId10"/>
    <p:sldId id="607" r:id="rId11"/>
    <p:sldId id="608" r:id="rId12"/>
    <p:sldId id="609" r:id="rId13"/>
    <p:sldId id="610" r:id="rId14"/>
    <p:sldId id="612" r:id="rId15"/>
    <p:sldId id="613" r:id="rId16"/>
    <p:sldId id="614" r:id="rId17"/>
    <p:sldId id="615" r:id="rId18"/>
    <p:sldId id="616" r:id="rId19"/>
    <p:sldId id="617" r:id="rId20"/>
    <p:sldId id="618" r:id="rId21"/>
    <p:sldId id="620" r:id="rId22"/>
    <p:sldId id="621" r:id="rId23"/>
    <p:sldId id="622" r:id="rId24"/>
    <p:sldId id="623" r:id="rId25"/>
    <p:sldId id="482" r:id="rId26"/>
    <p:sldId id="512" r:id="rId27"/>
    <p:sldId id="624" r:id="rId28"/>
    <p:sldId id="585" r:id="rId29"/>
    <p:sldId id="625" r:id="rId30"/>
    <p:sldId id="626" r:id="rId31"/>
    <p:sldId id="485" r:id="rId32"/>
    <p:sldId id="487" r:id="rId33"/>
    <p:sldId id="627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9" autoAdjust="0"/>
    <p:restoredTop sz="99534" autoAdjust="0"/>
  </p:normalViewPr>
  <p:slideViewPr>
    <p:cSldViewPr>
      <p:cViewPr varScale="1">
        <p:scale>
          <a:sx n="83" d="100"/>
          <a:sy n="83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89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2421307F-D46C-4760-9DB3-6D39EA6C3C74}" type="presOf" srcId="{EBCE2EE9-5A8D-4DCF-BC84-B7094A71D8BD}" destId="{373AD755-68DA-4BF5-9807-A0AF3B44D39B}" srcOrd="0" destOrd="0" presId="urn:microsoft.com/office/officeart/2008/layout/HexagonCluster"/>
    <dgm:cxn modelId="{55F3F9A7-8FAB-4B45-846E-573D99C8AF6A}" type="presOf" srcId="{7B651952-DF11-414D-8E94-11A720D04309}" destId="{DB5356A4-CD20-4294-A981-D9D284EF1AC8}" srcOrd="0" destOrd="0" presId="urn:microsoft.com/office/officeart/2008/layout/HexagonCluster"/>
    <dgm:cxn modelId="{4C63025D-5FCA-4270-98CA-E0B4F97578A6}" type="presOf" srcId="{4204F26B-3A55-4539-88AD-4D267BEAF0C3}" destId="{63F0DA21-6737-48BB-827B-424778B9EAA1}" srcOrd="0" destOrd="0" presId="urn:microsoft.com/office/officeart/2008/layout/HexagonCluster"/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ED2AE745-5958-44D7-B558-7414B013183A}" type="presOf" srcId="{D5855A68-0427-4E38-8152-3AB06B90D261}" destId="{B6D904E6-F0C5-42BD-96B4-0E85AFB088BE}" srcOrd="0" destOrd="0" presId="urn:microsoft.com/office/officeart/2008/layout/HexagonCluster"/>
    <dgm:cxn modelId="{DDB970CE-BB9F-4653-B829-8F9D13EAA5AA}" type="presOf" srcId="{6AD91F41-9D87-4B28-A90C-000582152DA3}" destId="{109CB03B-7F17-4F1C-BB03-C84FBAB06190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57E436B8-50C5-4BFB-90C8-8F85D568932F}" type="presParOf" srcId="{DB5356A4-CD20-4294-A981-D9D284EF1AC8}" destId="{DECBA780-AF2F-4ECD-91CC-93FBA12D928B}" srcOrd="0" destOrd="0" presId="urn:microsoft.com/office/officeart/2008/layout/HexagonCluster"/>
    <dgm:cxn modelId="{5F460266-C5F9-4B4F-8E80-91B4DB106F82}" type="presParOf" srcId="{DECBA780-AF2F-4ECD-91CC-93FBA12D928B}" destId="{63F0DA21-6737-48BB-827B-424778B9EAA1}" srcOrd="0" destOrd="0" presId="urn:microsoft.com/office/officeart/2008/layout/HexagonCluster"/>
    <dgm:cxn modelId="{C77A4981-C27A-45A0-A1AB-654FB46AB6DC}" type="presParOf" srcId="{DB5356A4-CD20-4294-A981-D9D284EF1AC8}" destId="{A70601C7-A116-4B80-8628-B636CB46E395}" srcOrd="1" destOrd="0" presId="urn:microsoft.com/office/officeart/2008/layout/HexagonCluster"/>
    <dgm:cxn modelId="{66DBDD59-A249-4982-88B8-E3C34C9BA641}" type="presParOf" srcId="{A70601C7-A116-4B80-8628-B636CB46E395}" destId="{18785B9D-0F5B-40B6-B477-82C597640808}" srcOrd="0" destOrd="0" presId="urn:microsoft.com/office/officeart/2008/layout/HexagonCluster"/>
    <dgm:cxn modelId="{B730D887-CA85-46CF-896A-3C16ED5C26BC}" type="presParOf" srcId="{DB5356A4-CD20-4294-A981-D9D284EF1AC8}" destId="{7F6DFD73-FBBC-4BA2-B7D2-9C25D56AA372}" srcOrd="2" destOrd="0" presId="urn:microsoft.com/office/officeart/2008/layout/HexagonCluster"/>
    <dgm:cxn modelId="{86F6767A-569F-4242-9284-E1E3CA60F19F}" type="presParOf" srcId="{7F6DFD73-FBBC-4BA2-B7D2-9C25D56AA372}" destId="{373AD755-68DA-4BF5-9807-A0AF3B44D39B}" srcOrd="0" destOrd="0" presId="urn:microsoft.com/office/officeart/2008/layout/HexagonCluster"/>
    <dgm:cxn modelId="{E586FF37-DFD3-4E22-8C5A-C06F816090B3}" type="presParOf" srcId="{DB5356A4-CD20-4294-A981-D9D284EF1AC8}" destId="{5C4874E3-4535-4C7F-9BE2-7CAB0DF80654}" srcOrd="3" destOrd="0" presId="urn:microsoft.com/office/officeart/2008/layout/HexagonCluster"/>
    <dgm:cxn modelId="{183B24E3-8CCC-49D5-94DC-304E5A922E9C}" type="presParOf" srcId="{5C4874E3-4535-4C7F-9BE2-7CAB0DF80654}" destId="{E78E1D52-9A06-4C3A-B85F-4A84A3583BF1}" srcOrd="0" destOrd="0" presId="urn:microsoft.com/office/officeart/2008/layout/HexagonCluster"/>
    <dgm:cxn modelId="{910250AD-B8CB-4022-9363-E97AB25711B3}" type="presParOf" srcId="{DB5356A4-CD20-4294-A981-D9D284EF1AC8}" destId="{ED730A21-CECA-4465-8E58-5D1B1A478710}" srcOrd="4" destOrd="0" presId="urn:microsoft.com/office/officeart/2008/layout/HexagonCluster"/>
    <dgm:cxn modelId="{FFDFB0C8-B7BB-4178-9F5B-F0FCCB8FBE3A}" type="presParOf" srcId="{ED730A21-CECA-4465-8E58-5D1B1A478710}" destId="{109CB03B-7F17-4F1C-BB03-C84FBAB06190}" srcOrd="0" destOrd="0" presId="urn:microsoft.com/office/officeart/2008/layout/HexagonCluster"/>
    <dgm:cxn modelId="{26D812B6-BE2C-4F87-AA60-ACA65F2B56F3}" type="presParOf" srcId="{DB5356A4-CD20-4294-A981-D9D284EF1AC8}" destId="{05B7D1AE-E4A6-4276-8A01-37C248CE9D41}" srcOrd="5" destOrd="0" presId="urn:microsoft.com/office/officeart/2008/layout/HexagonCluster"/>
    <dgm:cxn modelId="{4D986BFA-55BE-4C75-AFCE-87B339A7EB2F}" type="presParOf" srcId="{05B7D1AE-E4A6-4276-8A01-37C248CE9D41}" destId="{4A919062-BD18-4EFF-97C0-9F2C9198A016}" srcOrd="0" destOrd="0" presId="urn:microsoft.com/office/officeart/2008/layout/HexagonCluster"/>
    <dgm:cxn modelId="{D4F6F739-23C6-42D9-B269-6ABC9405F057}" type="presParOf" srcId="{DB5356A4-CD20-4294-A981-D9D284EF1AC8}" destId="{8D5A2D0B-9F4D-42EA-A183-6B571EC09EFB}" srcOrd="6" destOrd="0" presId="urn:microsoft.com/office/officeart/2008/layout/HexagonCluster"/>
    <dgm:cxn modelId="{D66C1171-73E5-4D4B-99F5-219D20BE38C7}" type="presParOf" srcId="{8D5A2D0B-9F4D-42EA-A183-6B571EC09EFB}" destId="{B6D904E6-F0C5-42BD-96B4-0E85AFB088BE}" srcOrd="0" destOrd="0" presId="urn:microsoft.com/office/officeart/2008/layout/HexagonCluster"/>
    <dgm:cxn modelId="{4FAEA5C2-2781-4A73-B31E-6198AFDC55A1}" type="presParOf" srcId="{DB5356A4-CD20-4294-A981-D9D284EF1AC8}" destId="{BDCD2C9A-EA97-4C07-9072-5B75A320E08B}" srcOrd="7" destOrd="0" presId="urn:microsoft.com/office/officeart/2008/layout/HexagonCluster"/>
    <dgm:cxn modelId="{EC9CCF91-0F6D-4E4E-8A76-CDAFDFE702BA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E2024358-7378-412E-B651-E5B3893A5268}" type="presOf" srcId="{6AD91F41-9D87-4B28-A90C-000582152DA3}" destId="{109CB03B-7F17-4F1C-BB03-C84FBAB06190}" srcOrd="0" destOrd="0" presId="urn:microsoft.com/office/officeart/2008/layout/HexagonCluster"/>
    <dgm:cxn modelId="{0DCF8339-934E-40B4-8CA5-B64BD850453D}" type="presOf" srcId="{4204F26B-3A55-4539-88AD-4D267BEAF0C3}" destId="{63F0DA21-6737-48BB-827B-424778B9EAA1}" srcOrd="0" destOrd="0" presId="urn:microsoft.com/office/officeart/2008/layout/HexagonCluster"/>
    <dgm:cxn modelId="{FB16B001-85DB-41F2-933A-1302436D78C2}" type="presOf" srcId="{D5855A68-0427-4E38-8152-3AB06B90D261}" destId="{B6D904E6-F0C5-42BD-96B4-0E85AFB088BE}" srcOrd="0" destOrd="0" presId="urn:microsoft.com/office/officeart/2008/layout/HexagonCluster"/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6A97A633-247D-46A0-8C2A-927CBF3CAD6B}" type="presOf" srcId="{7B651952-DF11-414D-8E94-11A720D04309}" destId="{DB5356A4-CD20-4294-A981-D9D284EF1AC8}" srcOrd="0" destOrd="0" presId="urn:microsoft.com/office/officeart/2008/layout/HexagonCluster"/>
    <dgm:cxn modelId="{E327E7DF-8C3B-4667-B98C-A90498592D41}" type="presOf" srcId="{EBCE2EE9-5A8D-4DCF-BC84-B7094A71D8BD}" destId="{373AD755-68DA-4BF5-9807-A0AF3B44D39B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4A817505-EEE0-4389-B001-E0D14B74A596}" type="presParOf" srcId="{DB5356A4-CD20-4294-A981-D9D284EF1AC8}" destId="{DECBA780-AF2F-4ECD-91CC-93FBA12D928B}" srcOrd="0" destOrd="0" presId="urn:microsoft.com/office/officeart/2008/layout/HexagonCluster"/>
    <dgm:cxn modelId="{0C999B77-492C-4116-9F33-2C17F6ACF0AB}" type="presParOf" srcId="{DECBA780-AF2F-4ECD-91CC-93FBA12D928B}" destId="{63F0DA21-6737-48BB-827B-424778B9EAA1}" srcOrd="0" destOrd="0" presId="urn:microsoft.com/office/officeart/2008/layout/HexagonCluster"/>
    <dgm:cxn modelId="{28C9483B-5FA3-494A-A614-E9B36F979722}" type="presParOf" srcId="{DB5356A4-CD20-4294-A981-D9D284EF1AC8}" destId="{A70601C7-A116-4B80-8628-B636CB46E395}" srcOrd="1" destOrd="0" presId="urn:microsoft.com/office/officeart/2008/layout/HexagonCluster"/>
    <dgm:cxn modelId="{C65BE1ED-280C-487A-9F61-335EE717C0C9}" type="presParOf" srcId="{A70601C7-A116-4B80-8628-B636CB46E395}" destId="{18785B9D-0F5B-40B6-B477-82C597640808}" srcOrd="0" destOrd="0" presId="urn:microsoft.com/office/officeart/2008/layout/HexagonCluster"/>
    <dgm:cxn modelId="{F8725A87-FD9B-4CE4-8ACF-9B12D82F5B65}" type="presParOf" srcId="{DB5356A4-CD20-4294-A981-D9D284EF1AC8}" destId="{7F6DFD73-FBBC-4BA2-B7D2-9C25D56AA372}" srcOrd="2" destOrd="0" presId="urn:microsoft.com/office/officeart/2008/layout/HexagonCluster"/>
    <dgm:cxn modelId="{E5E2F3AC-B2E5-4A2B-8E6D-2EA007627AA6}" type="presParOf" srcId="{7F6DFD73-FBBC-4BA2-B7D2-9C25D56AA372}" destId="{373AD755-68DA-4BF5-9807-A0AF3B44D39B}" srcOrd="0" destOrd="0" presId="urn:microsoft.com/office/officeart/2008/layout/HexagonCluster"/>
    <dgm:cxn modelId="{CAF4AD30-BBFB-4A4C-9170-9C0197B25EF2}" type="presParOf" srcId="{DB5356A4-CD20-4294-A981-D9D284EF1AC8}" destId="{5C4874E3-4535-4C7F-9BE2-7CAB0DF80654}" srcOrd="3" destOrd="0" presId="urn:microsoft.com/office/officeart/2008/layout/HexagonCluster"/>
    <dgm:cxn modelId="{1B2802CF-CF29-41C2-B688-4A46805EAEA6}" type="presParOf" srcId="{5C4874E3-4535-4C7F-9BE2-7CAB0DF80654}" destId="{E78E1D52-9A06-4C3A-B85F-4A84A3583BF1}" srcOrd="0" destOrd="0" presId="urn:microsoft.com/office/officeart/2008/layout/HexagonCluster"/>
    <dgm:cxn modelId="{BF15E5BA-A350-4885-A1D9-9E240C9F8019}" type="presParOf" srcId="{DB5356A4-CD20-4294-A981-D9D284EF1AC8}" destId="{ED730A21-CECA-4465-8E58-5D1B1A478710}" srcOrd="4" destOrd="0" presId="urn:microsoft.com/office/officeart/2008/layout/HexagonCluster"/>
    <dgm:cxn modelId="{AAAF5BD4-93F1-4027-9AB2-16520FBC5CC8}" type="presParOf" srcId="{ED730A21-CECA-4465-8E58-5D1B1A478710}" destId="{109CB03B-7F17-4F1C-BB03-C84FBAB06190}" srcOrd="0" destOrd="0" presId="urn:microsoft.com/office/officeart/2008/layout/HexagonCluster"/>
    <dgm:cxn modelId="{621F4E79-B086-4AAF-8C75-63ECE3FAD24B}" type="presParOf" srcId="{DB5356A4-CD20-4294-A981-D9D284EF1AC8}" destId="{05B7D1AE-E4A6-4276-8A01-37C248CE9D41}" srcOrd="5" destOrd="0" presId="urn:microsoft.com/office/officeart/2008/layout/HexagonCluster"/>
    <dgm:cxn modelId="{7EFBAF8F-544A-4C3D-A63D-1D277341FD27}" type="presParOf" srcId="{05B7D1AE-E4A6-4276-8A01-37C248CE9D41}" destId="{4A919062-BD18-4EFF-97C0-9F2C9198A016}" srcOrd="0" destOrd="0" presId="urn:microsoft.com/office/officeart/2008/layout/HexagonCluster"/>
    <dgm:cxn modelId="{73690CF0-214F-4D59-ADFE-193FD519EC25}" type="presParOf" srcId="{DB5356A4-CD20-4294-A981-D9D284EF1AC8}" destId="{8D5A2D0B-9F4D-42EA-A183-6B571EC09EFB}" srcOrd="6" destOrd="0" presId="urn:microsoft.com/office/officeart/2008/layout/HexagonCluster"/>
    <dgm:cxn modelId="{678215C3-F1F0-465E-96D7-99A87921A475}" type="presParOf" srcId="{8D5A2D0B-9F4D-42EA-A183-6B571EC09EFB}" destId="{B6D904E6-F0C5-42BD-96B4-0E85AFB088BE}" srcOrd="0" destOrd="0" presId="urn:microsoft.com/office/officeart/2008/layout/HexagonCluster"/>
    <dgm:cxn modelId="{70D25C7C-0C44-4146-B34C-5083FE6DE7B2}" type="presParOf" srcId="{DB5356A4-CD20-4294-A981-D9D284EF1AC8}" destId="{BDCD2C9A-EA97-4C07-9072-5B75A320E08B}" srcOrd="7" destOrd="0" presId="urn:microsoft.com/office/officeart/2008/layout/HexagonCluster"/>
    <dgm:cxn modelId="{EF545AF4-B249-40E5-8AAF-752C02269A97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3FBE2-5794-4C34-A801-1367FCFDFD3C}" type="datetimeFigureOut">
              <a:rPr lang="zh-CN" altLang="en-US" smtClean="0"/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8165-94B1-497D-BA16-DB0C6F3ABC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20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448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9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3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6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8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6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5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1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5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8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6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4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1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2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2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241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8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2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3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6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7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6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31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6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2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3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1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20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85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74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4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0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0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9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9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3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8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0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2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9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9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09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852" r:id="rId2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3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5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2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8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676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触点并联指令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ORI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517882"/>
            <a:ext cx="4182876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与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ORI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 Inverse)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：与非指令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0028" y="2910136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819" y="27513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4246" y="3212976"/>
            <a:ext cx="7144137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ORI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指令是对其前面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LDI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指令所规定的触点再并联一个触点，并联的次数不受限制，即可以连续使用。它的目标元件是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893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3244" y="155679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9035" y="139796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676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触点并联指令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ORI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277851" y="2082800"/>
            <a:ext cx="3816424" cy="32403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27784" y="5805264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图18-4 OR、ORI指令的使用</a:t>
            </a:r>
          </a:p>
        </p:txBody>
      </p:sp>
    </p:spTree>
    <p:extLst>
      <p:ext uri="{BB962C8B-B14F-4D97-AF65-F5344CB8AC3E}">
        <p14:creationId xmlns:p14="http://schemas.microsoft.com/office/powerpoint/2010/main" val="10150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5360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上升沿和下降沿的取指令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LDF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412776"/>
            <a:ext cx="2919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：上升沿取指令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LDF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：下降沿取指令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331" y="257971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122" y="24208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508100" y="2916832"/>
            <a:ext cx="6016228" cy="267240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40104" y="5877272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图18-5 LDP、LDF指令的使用</a:t>
            </a:r>
          </a:p>
        </p:txBody>
      </p:sp>
    </p:spTree>
    <p:extLst>
      <p:ext uri="{BB962C8B-B14F-4D97-AF65-F5344CB8AC3E}">
        <p14:creationId xmlns:p14="http://schemas.microsoft.com/office/powerpoint/2010/main" val="11499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412776"/>
            <a:ext cx="3227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：上升沿与指令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ANDF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：下降沿与指令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331" y="257971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122" y="24208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5976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5.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上升沿和下降沿的与指令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ANDF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381549" y="2972172"/>
            <a:ext cx="5893267" cy="27363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83768" y="5877272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图18-6 ANDP、ANDF指令的使用</a:t>
            </a:r>
          </a:p>
        </p:txBody>
      </p:sp>
    </p:spTree>
    <p:extLst>
      <p:ext uri="{BB962C8B-B14F-4D97-AF65-F5344CB8AC3E}">
        <p14:creationId xmlns:p14="http://schemas.microsoft.com/office/powerpoint/2010/main" val="12196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412776"/>
            <a:ext cx="2977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：上升沿或指令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ORF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：下降沿或指令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331" y="257971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122" y="24208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547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6.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上升沿和下降沿的或指令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ORF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3140968"/>
            <a:ext cx="5569402" cy="24482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55776" y="5877272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图18-7 ORP、ORF指令的使用</a:t>
            </a:r>
          </a:p>
        </p:txBody>
      </p:sp>
    </p:spTree>
    <p:extLst>
      <p:ext uri="{BB962C8B-B14F-4D97-AF65-F5344CB8AC3E}">
        <p14:creationId xmlns:p14="http://schemas.microsoft.com/office/powerpoint/2010/main" val="30443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412776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ORB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 Block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）：块或指令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331" y="2127897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122" y="19690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4251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7.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电路块的并联连接指令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ORB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5890" y="2564904"/>
            <a:ext cx="7014038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两个或两个以上的触点串联连接的电路称为“串联电路块”，当并联连接“串联电路块”时，在支路起点要用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LDI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指令，而在支路终点要用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ORB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ORB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指令无操作目标元件。</a:t>
            </a:r>
          </a:p>
        </p:txBody>
      </p:sp>
    </p:spTree>
    <p:extLst>
      <p:ext uri="{BB962C8B-B14F-4D97-AF65-F5344CB8AC3E}">
        <p14:creationId xmlns:p14="http://schemas.microsoft.com/office/powerpoint/2010/main" val="42131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8053" y="157160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3844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4251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7.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电路块的并联连接指令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ORB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60038" y="1988840"/>
            <a:ext cx="5488226" cy="33843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37302" y="5805264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图18-8 ORB指令的使用说明</a:t>
            </a:r>
          </a:p>
        </p:txBody>
      </p:sp>
    </p:spTree>
    <p:extLst>
      <p:ext uri="{BB962C8B-B14F-4D97-AF65-F5344CB8AC3E}">
        <p14:creationId xmlns:p14="http://schemas.microsoft.com/office/powerpoint/2010/main" val="32194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412776"/>
            <a:ext cx="4483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ANB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nd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Block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）：块与指令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331" y="227206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122" y="211323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95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电路块串联连接指令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ANB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1674" y="2708920"/>
            <a:ext cx="7092694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两个或两个以上的触点并联连接的电路称为“并联电路块”，将“并联电路块”与前面电路块进行串联连接时，梯形图分支的起点用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LDI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指令，在并联电路块结束后使用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ANB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指令。</a:t>
            </a:r>
          </a:p>
        </p:txBody>
      </p:sp>
    </p:spTree>
    <p:extLst>
      <p:ext uri="{BB962C8B-B14F-4D97-AF65-F5344CB8AC3E}">
        <p14:creationId xmlns:p14="http://schemas.microsoft.com/office/powerpoint/2010/main" val="3415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47500" y="157160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3291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95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电路块串联连接指令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ANB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2745" y="1874441"/>
            <a:ext cx="4428049" cy="36575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78109" y="5787846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图18-9 ANB指令的使用说明</a:t>
            </a:r>
          </a:p>
        </p:txBody>
      </p:sp>
    </p:spTree>
    <p:extLst>
      <p:ext uri="{BB962C8B-B14F-4D97-AF65-F5344CB8AC3E}">
        <p14:creationId xmlns:p14="http://schemas.microsoft.com/office/powerpoint/2010/main" val="11781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412776"/>
            <a:ext cx="5362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NOP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No Operation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）：空操作指令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8595" y="2200177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4386" y="204135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2757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9.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空操作指令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NOP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5088" y="2708920"/>
            <a:ext cx="7141287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NOP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是一条无动作、无目标元件的程序步，它有两个作用：一是在执行程序全部清除后用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NOP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显示；二是用于修改程序，利用在程序中插入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NOP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指令的方法，使修改程序时程序步序号的变化减小。</a:t>
            </a:r>
          </a:p>
        </p:txBody>
      </p:sp>
    </p:spTree>
    <p:extLst>
      <p:ext uri="{BB962C8B-B14F-4D97-AF65-F5344CB8AC3E}">
        <p14:creationId xmlns:p14="http://schemas.microsoft.com/office/powerpoint/2010/main" val="16539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820" y="762668"/>
            <a:ext cx="7664279" cy="523220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18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三相异步电动机的启动和正、反转控制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7915" y="1766659"/>
            <a:ext cx="7298088" cy="4243183"/>
            <a:chOff x="825500" y="1831063"/>
            <a:chExt cx="7298088" cy="424318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4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894050" y="4582180"/>
              <a:ext cx="1791169" cy="870421"/>
              <a:chOff x="816" y="1972"/>
              <a:chExt cx="1440" cy="780"/>
            </a:xfrm>
          </p:grpSpPr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1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7"/>
            <p:cNvCxnSpPr>
              <a:cxnSpLocks noChangeShapeType="1"/>
              <a:endCxn id="29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4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24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94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412776"/>
            <a:ext cx="3937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INV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Inverse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）：取反指令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133" y="211804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501" y="195922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106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10.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逻辑取反指令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INV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643102" y="3933056"/>
            <a:ext cx="5005393" cy="16501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69559" y="5836880"/>
            <a:ext cx="26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图18-10 INV指令的使用</a:t>
            </a:r>
          </a:p>
        </p:txBody>
      </p:sp>
      <p:sp>
        <p:nvSpPr>
          <p:cNvPr id="4" name="矩形 3"/>
          <p:cNvSpPr/>
          <p:nvPr/>
        </p:nvSpPr>
        <p:spPr>
          <a:xfrm>
            <a:off x="857132" y="2564904"/>
            <a:ext cx="6883220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该指令是一个无操作数的指令；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② 该指令不能直接和主母线连接，也不能像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ORI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那样单独使用。</a:t>
            </a:r>
          </a:p>
        </p:txBody>
      </p:sp>
    </p:spTree>
    <p:extLst>
      <p:ext uri="{BB962C8B-B14F-4D97-AF65-F5344CB8AC3E}">
        <p14:creationId xmlns:p14="http://schemas.microsoft.com/office/powerpoint/2010/main" val="4087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412776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END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：程序结束指令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133" y="227687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343" y="21180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212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程序结束指令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END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656" y="2708920"/>
            <a:ext cx="7122049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END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是一个与元件目标无关的指令。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的工作方式为循环扫描工作方式，即开机执行程序均由第一句指令语句（步序号为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0000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）开始执行，一直执行到最后一条语句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END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，依次循环执行，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END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后面的指令无效（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不执行）。所以利用在程序适当位置插入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END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，可以方便地进行程序的分段调试。</a:t>
            </a:r>
          </a:p>
        </p:txBody>
      </p:sp>
    </p:spTree>
    <p:extLst>
      <p:ext uri="{BB962C8B-B14F-4D97-AF65-F5344CB8AC3E}">
        <p14:creationId xmlns:p14="http://schemas.microsoft.com/office/powerpoint/2010/main" val="2888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63772" y="1340768"/>
            <a:ext cx="3300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自保持（自锁）电路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11560" y="764703"/>
            <a:ext cx="3918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18.3.2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典型的控制回路分析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95691" y="3692004"/>
            <a:ext cx="4902489" cy="1800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4316" y="1946449"/>
            <a:ext cx="7232060" cy="159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将输入触点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X001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与输出线圈的动合触点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Y001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并联，这样一旦有输入信号（超过一个扫描周期），就能保持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Y001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有输出。要注意的是，自锁电路必须有解锁设计，一般在并联之后采用某一动断触点作为解锁条件，即图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18-11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中的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X000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触点。</a:t>
            </a:r>
          </a:p>
        </p:txBody>
      </p:sp>
      <p:sp>
        <p:nvSpPr>
          <p:cNvPr id="3" name="矩形 2"/>
          <p:cNvSpPr/>
          <p:nvPr/>
        </p:nvSpPr>
        <p:spPr>
          <a:xfrm>
            <a:off x="2314224" y="5661248"/>
            <a:ext cx="4572000" cy="7335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 (a) 自锁电路                 (b) 时序图</a:t>
            </a:r>
          </a:p>
          <a:p>
            <a:pPr>
              <a:lnSpc>
                <a:spcPts val="25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18-11自锁电路举例分析</a:t>
            </a:r>
          </a:p>
        </p:txBody>
      </p:sp>
    </p:spTree>
    <p:extLst>
      <p:ext uri="{BB962C8B-B14F-4D97-AF65-F5344CB8AC3E}">
        <p14:creationId xmlns:p14="http://schemas.microsoft.com/office/powerpoint/2010/main" val="40720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49536" y="764704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优先（互锁）电路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60907" y="1671340"/>
            <a:ext cx="6408712" cy="37444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79263" y="5589240"/>
            <a:ext cx="4572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 (a) 优先电路              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(b) 时序图</a:t>
            </a:r>
          </a:p>
          <a:p>
            <a:pPr>
              <a:lnSpc>
                <a:spcPts val="28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18-12 优先电路举例说明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3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18.4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7581" y="155679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748" y="2224087"/>
            <a:ext cx="7560840" cy="375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按照三相异步电动机控制原理图（见图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6-3</a:t>
            </a:r>
            <a:r>
              <a:rPr lang="zh-CN" altLang="zh-CN" sz="24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）接线或用控制模板代替。</a:t>
            </a:r>
          </a:p>
          <a:p>
            <a:pPr>
              <a:lnSpc>
                <a:spcPts val="32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4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① 启动控制。设计一个三相异步电动机的控制程序，要求按下启动按钮，电动机启动并连续运转，按下停止按钮电动机停止转动。</a:t>
            </a:r>
          </a:p>
          <a:p>
            <a:pPr>
              <a:lnSpc>
                <a:spcPts val="32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4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zh-CN" sz="24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电动机正、反转控制。设计电动机正、反转控制程序。要求按正转按钮电动机正转，按反转按钮电动机反转，为防止主电路短路，正、反转切换时，必须先按下停止按钮后再启动。</a:t>
            </a:r>
          </a:p>
        </p:txBody>
      </p:sp>
    </p:spTree>
    <p:extLst>
      <p:ext uri="{BB962C8B-B14F-4D97-AF65-F5344CB8AC3E}">
        <p14:creationId xmlns:p14="http://schemas.microsoft.com/office/powerpoint/2010/main" val="1849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6076" y="153878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）输入点和输出点分配</a:t>
            </a: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输入点和输出点分配见表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18-3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05636" y="2539514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表18-3  输入点和输出点分配表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33593"/>
              </p:ext>
            </p:extLst>
          </p:nvPr>
        </p:nvGraphicFramePr>
        <p:xfrm>
          <a:off x="1907704" y="3068960"/>
          <a:ext cx="5527130" cy="2968426"/>
        </p:xfrm>
        <a:graphic>
          <a:graphicData uri="http://schemas.openxmlformats.org/drawingml/2006/table">
            <a:tbl>
              <a:tblPr/>
              <a:tblGrid>
                <a:gridCol w="942507"/>
                <a:gridCol w="785983"/>
                <a:gridCol w="1001414"/>
                <a:gridCol w="1178134"/>
                <a:gridCol w="647973"/>
                <a:gridCol w="971119"/>
              </a:tblGrid>
              <a:tr h="371054"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输入信号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输出信号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4210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输入点编号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输出点编号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210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停止按钮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SB1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X000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正转交流接触器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Y000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210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正转按钮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SB2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反转交流接触器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KM2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Y001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05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反转按钮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SB3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X002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755576" y="908719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7941" y="1538784"/>
            <a:ext cx="2445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接线图</a:t>
            </a:r>
          </a:p>
        </p:txBody>
      </p:sp>
      <p:sp>
        <p:nvSpPr>
          <p:cNvPr id="6" name="矩形 5"/>
          <p:cNvSpPr/>
          <p:nvPr/>
        </p:nvSpPr>
        <p:spPr>
          <a:xfrm>
            <a:off x="905324" y="2132856"/>
            <a:ext cx="4353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按照图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18-13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接线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2924944"/>
            <a:ext cx="3600400" cy="26642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5812" y="5877272"/>
            <a:ext cx="395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图18-13 PLC端子分配（I/O）接线图</a:t>
            </a:r>
          </a:p>
        </p:txBody>
      </p:sp>
    </p:spTree>
    <p:extLst>
      <p:ext uri="{BB962C8B-B14F-4D97-AF65-F5344CB8AC3E}">
        <p14:creationId xmlns:p14="http://schemas.microsoft.com/office/powerpoint/2010/main" val="15270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769831" y="908719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724" y="1551484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）程序设计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2060848"/>
            <a:ext cx="535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18-14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为电动机启动控制的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梯形图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1" y="2852936"/>
            <a:ext cx="4271025" cy="25922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55776" y="5877272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图18-14 电动机启动控制程序</a:t>
            </a:r>
          </a:p>
        </p:txBody>
      </p:sp>
    </p:spTree>
    <p:extLst>
      <p:ext uri="{BB962C8B-B14F-4D97-AF65-F5344CB8AC3E}">
        <p14:creationId xmlns:p14="http://schemas.microsoft.com/office/powerpoint/2010/main" val="3236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819334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715" y="1556792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）程序设计</a:t>
            </a:r>
          </a:p>
        </p:txBody>
      </p:sp>
      <p:sp>
        <p:nvSpPr>
          <p:cNvPr id="2" name="矩形 1"/>
          <p:cNvSpPr/>
          <p:nvPr/>
        </p:nvSpPr>
        <p:spPr>
          <a:xfrm>
            <a:off x="1019374" y="2132856"/>
            <a:ext cx="6937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18-15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为电动机正、反转控制的程序，采用自锁和互锁控制。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651670" y="3068960"/>
            <a:ext cx="3312368" cy="25993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3514" y="5884326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图18-15 电动机正、反转控制程序</a:t>
            </a:r>
          </a:p>
        </p:txBody>
      </p:sp>
    </p:spTree>
    <p:extLst>
      <p:ext uri="{BB962C8B-B14F-4D97-AF65-F5344CB8AC3E}">
        <p14:creationId xmlns:p14="http://schemas.microsoft.com/office/powerpoint/2010/main" val="29216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827584" y="908719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892" y="1551482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运行与调试程序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9373" y="2174528"/>
            <a:ext cx="7225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将梯形图程序输入到计算机。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② 下载程序到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，并对程序进行调试运行。观察能否实现正转，在正转的情况下能否直接转换成反转；观察同时按下正转、反转按钮会出现什么情况等。 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③ 调试运行并记录调试结果。</a:t>
            </a:r>
          </a:p>
        </p:txBody>
      </p:sp>
    </p:spTree>
    <p:extLst>
      <p:ext uri="{BB962C8B-B14F-4D97-AF65-F5344CB8AC3E}">
        <p14:creationId xmlns:p14="http://schemas.microsoft.com/office/powerpoint/2010/main" val="24015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467544" y="1916832"/>
            <a:ext cx="8136728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通过编程并上机操作训练，加深对基本指令的理解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熟练掌握编程的方法和技巧，进一步熟悉编程器的使用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进一步理解</a:t>
            </a:r>
            <a:r>
              <a:rPr lang="en-US" altLang="zh-CN" dirty="0"/>
              <a:t>PLC</a:t>
            </a:r>
            <a:r>
              <a:rPr lang="zh-CN" altLang="zh-CN" dirty="0"/>
              <a:t>工作原理，掌握</a:t>
            </a:r>
            <a:r>
              <a:rPr lang="en-US" altLang="zh-CN" dirty="0"/>
              <a:t>PLC</a:t>
            </a:r>
            <a:r>
              <a:rPr lang="zh-CN" altLang="zh-CN" dirty="0"/>
              <a:t>外围的接线方法。</a:t>
            </a: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4820" y="980728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18.1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）如何通过程序实现软互锁？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）根据给出的梯形图，写出指令表。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）什么是自锁？什么是互锁？总结出它们在什么场合下使用。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461037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18.5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220" y="157416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80871"/>
              </p:ext>
            </p:extLst>
          </p:nvPr>
        </p:nvGraphicFramePr>
        <p:xfrm>
          <a:off x="1763688" y="1943498"/>
          <a:ext cx="5688632" cy="4345139"/>
        </p:xfrm>
        <a:graphic>
          <a:graphicData uri="http://schemas.openxmlformats.org/drawingml/2006/table">
            <a:tbl>
              <a:tblPr/>
              <a:tblGrid>
                <a:gridCol w="1279671"/>
                <a:gridCol w="1133604"/>
                <a:gridCol w="611061"/>
                <a:gridCol w="2087361"/>
                <a:gridCol w="576935"/>
              </a:tblGrid>
              <a:tr h="47739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8925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工艺程序输入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接线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布线工艺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程序写入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接电气原理图接线且正确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工艺符合标准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程序写入正确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925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系统与</a:t>
                      </a: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</a:t>
                      </a:r>
                      <a:endParaRPr lang="en-US" altLang="zh-CN" sz="14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设计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I/O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端子配置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程序编写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梯形图设计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I/O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端子配置合理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程序编写正确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梯形图设计能够实现控制要求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6937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安全用电程序调试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程序调试及运行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会排除故障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符合安全操作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运行符合预定要求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312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实际总得分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18.2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602702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94902"/>
              </p:ext>
            </p:extLst>
          </p:nvPr>
        </p:nvGraphicFramePr>
        <p:xfrm>
          <a:off x="1648990" y="2132856"/>
          <a:ext cx="6379393" cy="3672409"/>
        </p:xfrm>
        <a:graphic>
          <a:graphicData uri="http://schemas.openxmlformats.org/drawingml/2006/table">
            <a:tbl>
              <a:tblPr/>
              <a:tblGrid>
                <a:gridCol w="947944"/>
                <a:gridCol w="2160821"/>
                <a:gridCol w="514619"/>
                <a:gridCol w="682288"/>
                <a:gridCol w="1154083"/>
                <a:gridCol w="919638"/>
              </a:tblGrid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PLC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</a:t>
                      </a:r>
                      <a:r>
                        <a:rPr lang="en-US" sz="14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-48MR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3LA10-3H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CJ10-20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1.1kW/380V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计算机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IBM PC/AT486 8MB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或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16MB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缆线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RS-422 FX</a:t>
                      </a:r>
                      <a:r>
                        <a:rPr lang="en-US" sz="14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根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1.5m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手持编程器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FX-20P-E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FX-20P-CABO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6040" y="809826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18.3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8799"/>
              </p:ext>
            </p:extLst>
          </p:nvPr>
        </p:nvGraphicFramePr>
        <p:xfrm>
          <a:off x="1691680" y="1630646"/>
          <a:ext cx="5760640" cy="4673600"/>
        </p:xfrm>
        <a:graphic>
          <a:graphicData uri="http://schemas.openxmlformats.org/drawingml/2006/table">
            <a:tbl>
              <a:tblPr/>
              <a:tblGrid>
                <a:gridCol w="853532"/>
                <a:gridCol w="1666748"/>
                <a:gridCol w="626183"/>
                <a:gridCol w="261417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指令助记符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指令助记符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LD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常开接点与母线连接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OUT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线圈驱动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LDI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常闭接点与母线连接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SET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置位（使运用保持）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LDP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上升沿控制运算开始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RST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复位（使动作解除或当前数据“清零）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LDF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下降沿控制运算开始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PLS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上升沿产生脉冲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AND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常开接点串联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PLF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下降沿产生脉冲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ANI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常闭接点串联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MC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主控（公用串联接点连接）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ANDP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上升沿控制串联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MCR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主控复位（公用串联接点解除）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ANDF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下降沿控制串联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MPS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进（运算存储）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OR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常开接点并联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MRD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读栈（读出存储）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ORI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常闭接点并联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MPP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出栈（读出存储或复位）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ORP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上升沿控制并联连接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INV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反向（运算结果的反向）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ORF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下降沿控制并联连接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NOP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空操作（程序清除或作空格用）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ORB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电路块并联连接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DND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结束（程序结束，返回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步）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ANB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电路块串联连接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699792" y="1271491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表18-2基本逻辑指令一览表</a:t>
            </a:r>
          </a:p>
        </p:txBody>
      </p:sp>
    </p:spTree>
    <p:extLst>
      <p:ext uri="{BB962C8B-B14F-4D97-AF65-F5344CB8AC3E}">
        <p14:creationId xmlns:p14="http://schemas.microsoft.com/office/powerpoint/2010/main" val="380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1470968"/>
            <a:ext cx="6370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逻辑取指令和线圈驱动指令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LDI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OUT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11560" y="764703"/>
            <a:ext cx="6175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18.3.1 FX</a:t>
            </a:r>
            <a:r>
              <a:rPr lang="en-US" altLang="zh-CN" sz="2400" baseline="-25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的基本指令及编程方法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2118047"/>
            <a:ext cx="4475071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Load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）：取指令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LDI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Load Inverse)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：取反指令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OUT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Out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）：线圈驱动指令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92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964084"/>
            <a:ext cx="6370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逻辑取指令和线圈驱动指令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LDI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OUT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4519" y="170080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0310" y="15419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55752" y="2204864"/>
            <a:ext cx="5209601" cy="34563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40360" y="5702478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18-1 LD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LDI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OUT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指令的使用</a:t>
            </a:r>
          </a:p>
        </p:txBody>
      </p:sp>
    </p:spTree>
    <p:extLst>
      <p:ext uri="{BB962C8B-B14F-4D97-AF65-F5344CB8AC3E}">
        <p14:creationId xmlns:p14="http://schemas.microsoft.com/office/powerpoint/2010/main" val="34681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942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触点串联指令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ANI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08431" y="1372650"/>
            <a:ext cx="4434547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与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ANI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 Inverse)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：与非指令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8431" y="2666529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222" y="25077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2969369"/>
            <a:ext cx="6931183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AND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ANI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指令是用于串联连接的一个触点的指令，串联触点的数量不限，即可以多次使用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AND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ANI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指令，其目标元件是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的接点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在连续输出中不能采用图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18-2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所对应的指令语句，而必须采用后面要讲到的堆栈指令，因为这样将使得程序步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增多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8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4519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0310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67520" y="836712"/>
            <a:ext cx="3942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触点串联指令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AND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ANI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2276872"/>
            <a:ext cx="5544616" cy="30243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80308" y="5576664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图18-2 AND、ANI指令的使用</a:t>
            </a:r>
          </a:p>
        </p:txBody>
      </p:sp>
    </p:spTree>
    <p:extLst>
      <p:ext uri="{BB962C8B-B14F-4D97-AF65-F5344CB8AC3E}">
        <p14:creationId xmlns:p14="http://schemas.microsoft.com/office/powerpoint/2010/main" val="3553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霍山学校PLC--模板</Template>
  <TotalTime>3845</TotalTime>
  <Words>1777</Words>
  <Application>Microsoft Office PowerPoint</Application>
  <PresentationFormat>全屏显示(4:3)</PresentationFormat>
  <Paragraphs>283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Wingdings</vt:lpstr>
      <vt:lpstr>3_A000120140530A80PPBG</vt:lpstr>
      <vt:lpstr>2_A000120140530A80PPBG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649</cp:revision>
  <dcterms:created xsi:type="dcterms:W3CDTF">2008-06-05T04:49:45Z</dcterms:created>
  <dcterms:modified xsi:type="dcterms:W3CDTF">2014-12-02T02:01:05Z</dcterms:modified>
</cp:coreProperties>
</file>