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263" r:id="rId3"/>
    <p:sldId id="264" r:id="rId4"/>
    <p:sldId id="265" r:id="rId5"/>
    <p:sldId id="285" r:id="rId6"/>
    <p:sldId id="286" r:id="rId7"/>
    <p:sldId id="287" r:id="rId8"/>
    <p:sldId id="288" r:id="rId9"/>
    <p:sldId id="289" r:id="rId10"/>
    <p:sldId id="290" r:id="rId11"/>
    <p:sldId id="284" r:id="rId12"/>
    <p:sldId id="276" r:id="rId13"/>
  </p:sldIdLst>
  <p:sldSz cx="9144000" cy="6858000" type="screen4x3"/>
  <p:notesSz cx="6858000" cy="9144000"/>
  <p:defaultTextStyle>
    <a:defPPr>
      <a:defRPr lang="fr-FR"/>
    </a:defPPr>
    <a:lvl1pPr algn="l" rtl="0" fontAlgn="base">
      <a:spcBef>
        <a:spcPct val="0"/>
      </a:spcBef>
      <a:spcAft>
        <a:spcPct val="0"/>
      </a:spcAft>
      <a:buFont typeface="Arial" panose="020B0604020202020204" pitchFamily="34" charset="0"/>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buFont typeface="Arial" panose="020B0604020202020204" pitchFamily="34" charset="0"/>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buFont typeface="Arial" panose="020B0604020202020204" pitchFamily="34" charset="0"/>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buFont typeface="Arial" panose="020B0604020202020204" pitchFamily="34" charset="0"/>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buFont typeface="Arial" panose="020B0604020202020204" pitchFamily="34" charset="0"/>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000000"/>
    <a:srgbClr val="BDD2E5"/>
    <a:srgbClr val="BDD2F2"/>
    <a:srgbClr val="D4E3F7"/>
    <a:srgbClr val="DDDDDD"/>
    <a:srgbClr val="EAEAEA"/>
    <a:srgbClr val="96B8D6"/>
    <a:srgbClr val="B4C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p:cViewPr>
        <p:scale>
          <a:sx n="75" d="100"/>
          <a:sy n="75" d="100"/>
        </p:scale>
        <p:origin x="1362" y="4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748673-7090-4871-B9E1-3BF06CD86FE0}" type="doc">
      <dgm:prSet loTypeId="urn:microsoft.com/office/officeart/2005/8/layout/hProcess10" loCatId="picture" qsTypeId="urn:microsoft.com/office/officeart/2005/8/quickstyle/simple1" qsCatId="simple" csTypeId="urn:microsoft.com/office/officeart/2005/8/colors/accent4_5" csCatId="accent4" phldr="1"/>
      <dgm:spPr/>
      <dgm:t>
        <a:bodyPr/>
        <a:lstStyle/>
        <a:p>
          <a:endParaRPr lang="zh-CN" altLang="en-US"/>
        </a:p>
      </dgm:t>
    </dgm:pt>
    <dgm:pt modelId="{7D267C0F-9863-4FD6-963B-98E34A591EA9}">
      <dgm:prSet phldrT="[文本]"/>
      <dgm:spPr>
        <a:solidFill>
          <a:schemeClr val="accent4">
            <a:hueOff val="0"/>
            <a:satOff val="0"/>
            <a:lumOff val="0"/>
            <a:alpha val="50000"/>
          </a:schemeClr>
        </a:solidFill>
      </dgm:spPr>
      <dgm:t>
        <a:bodyPr/>
        <a:lstStyle/>
        <a:p>
          <a:r>
            <a:rPr lang="zh-CN" altLang="en-US" dirty="0" smtClean="0"/>
            <a:t>手机成品</a:t>
          </a:r>
          <a:endParaRPr lang="zh-CN" altLang="en-US" dirty="0"/>
        </a:p>
      </dgm:t>
    </dgm:pt>
    <dgm:pt modelId="{4F80046A-53E3-4A61-B71B-22A2B1A199B8}" type="parTrans" cxnId="{E6E07853-D781-49AA-B14B-2D8C9C7FF735}">
      <dgm:prSet/>
      <dgm:spPr/>
      <dgm:t>
        <a:bodyPr/>
        <a:lstStyle/>
        <a:p>
          <a:endParaRPr lang="zh-CN" altLang="en-US"/>
        </a:p>
      </dgm:t>
    </dgm:pt>
    <dgm:pt modelId="{FAE6F67A-A0A6-442B-ACA6-A07B94D3A537}" type="sibTrans" cxnId="{E6E07853-D781-49AA-B14B-2D8C9C7FF735}">
      <dgm:prSet/>
      <dgm:spPr/>
      <dgm:t>
        <a:bodyPr/>
        <a:lstStyle/>
        <a:p>
          <a:endParaRPr lang="zh-CN" altLang="en-US"/>
        </a:p>
      </dgm:t>
    </dgm:pt>
    <dgm:pt modelId="{9362621E-FD88-4D69-9467-7505638F7C8C}">
      <dgm:prSet phldrT="[文本]"/>
      <dgm:spPr>
        <a:solidFill>
          <a:schemeClr val="accent4">
            <a:hueOff val="0"/>
            <a:satOff val="0"/>
            <a:lumOff val="0"/>
            <a:alpha val="50000"/>
          </a:schemeClr>
        </a:solidFill>
      </dgm:spPr>
      <dgm:t>
        <a:bodyPr/>
        <a:lstStyle/>
        <a:p>
          <a:r>
            <a:rPr lang="zh-CN" altLang="en-US" dirty="0" smtClean="0"/>
            <a:t>电路板</a:t>
          </a:r>
          <a:endParaRPr lang="zh-CN" altLang="en-US" dirty="0"/>
        </a:p>
      </dgm:t>
    </dgm:pt>
    <dgm:pt modelId="{3E17281E-E413-4ADA-9363-E65DE18DDF01}" type="parTrans" cxnId="{B30953E6-1E99-4B70-8B3C-991E4B7460DB}">
      <dgm:prSet/>
      <dgm:spPr/>
      <dgm:t>
        <a:bodyPr/>
        <a:lstStyle/>
        <a:p>
          <a:endParaRPr lang="zh-CN" altLang="en-US"/>
        </a:p>
      </dgm:t>
    </dgm:pt>
    <dgm:pt modelId="{450A2DB4-B253-40D7-9ABF-9BC18F37BA46}" type="sibTrans" cxnId="{B30953E6-1E99-4B70-8B3C-991E4B7460DB}">
      <dgm:prSet/>
      <dgm:spPr/>
      <dgm:t>
        <a:bodyPr/>
        <a:lstStyle/>
        <a:p>
          <a:endParaRPr lang="zh-CN" altLang="en-US"/>
        </a:p>
      </dgm:t>
    </dgm:pt>
    <dgm:pt modelId="{3F383771-5661-494E-AAC6-7CAFBD63463F}">
      <dgm:prSet phldrT="[文本]"/>
      <dgm:spPr>
        <a:solidFill>
          <a:schemeClr val="accent4">
            <a:hueOff val="0"/>
            <a:satOff val="0"/>
            <a:lumOff val="0"/>
            <a:alpha val="50000"/>
          </a:schemeClr>
        </a:solidFill>
      </dgm:spPr>
      <dgm:t>
        <a:bodyPr/>
        <a:lstStyle/>
        <a:p>
          <a:r>
            <a:rPr lang="en-US" altLang="zh-CN" dirty="0" smtClean="0"/>
            <a:t>PCB</a:t>
          </a:r>
          <a:endParaRPr lang="zh-CN" altLang="en-US" dirty="0"/>
        </a:p>
      </dgm:t>
    </dgm:pt>
    <dgm:pt modelId="{8199C185-DBEA-4561-8275-AD232567E70D}" type="parTrans" cxnId="{893D388C-71D3-4671-8F15-221958D20F85}">
      <dgm:prSet/>
      <dgm:spPr/>
      <dgm:t>
        <a:bodyPr/>
        <a:lstStyle/>
        <a:p>
          <a:endParaRPr lang="zh-CN" altLang="en-US"/>
        </a:p>
      </dgm:t>
    </dgm:pt>
    <dgm:pt modelId="{516C51C2-3093-4CB2-9C42-D29B20D10470}" type="sibTrans" cxnId="{893D388C-71D3-4671-8F15-221958D20F85}">
      <dgm:prSet/>
      <dgm:spPr/>
      <dgm:t>
        <a:bodyPr/>
        <a:lstStyle/>
        <a:p>
          <a:endParaRPr lang="zh-CN" altLang="en-US"/>
        </a:p>
      </dgm:t>
    </dgm:pt>
    <dgm:pt modelId="{AA81DCEC-8828-4475-B109-F4B57686CF3E}">
      <dgm:prSet/>
      <dgm:spPr/>
      <dgm:t>
        <a:bodyPr/>
        <a:lstStyle/>
        <a:p>
          <a:r>
            <a:rPr lang="zh-CN" altLang="en-US" dirty="0" smtClean="0"/>
            <a:t>电路图</a:t>
          </a:r>
          <a:endParaRPr lang="zh-CN" altLang="en-US" dirty="0"/>
        </a:p>
      </dgm:t>
    </dgm:pt>
    <dgm:pt modelId="{CF70DFC3-01B2-4A08-A0D5-DB3AFBE801BE}" type="parTrans" cxnId="{C9687FC6-93C7-4BE7-BDA3-2093337F0B52}">
      <dgm:prSet/>
      <dgm:spPr/>
      <dgm:t>
        <a:bodyPr/>
        <a:lstStyle/>
        <a:p>
          <a:endParaRPr lang="zh-CN" altLang="en-US"/>
        </a:p>
      </dgm:t>
    </dgm:pt>
    <dgm:pt modelId="{F9D6F641-1D1A-400D-B843-63F6B17ED3B7}" type="sibTrans" cxnId="{C9687FC6-93C7-4BE7-BDA3-2093337F0B52}">
      <dgm:prSet/>
      <dgm:spPr/>
      <dgm:t>
        <a:bodyPr/>
        <a:lstStyle/>
        <a:p>
          <a:endParaRPr lang="zh-CN" altLang="en-US"/>
        </a:p>
      </dgm:t>
    </dgm:pt>
    <dgm:pt modelId="{341C03E5-7438-4A90-AFB7-B406961D29AF}" type="pres">
      <dgm:prSet presAssocID="{29748673-7090-4871-B9E1-3BF06CD86FE0}" presName="Name0" presStyleCnt="0">
        <dgm:presLayoutVars>
          <dgm:dir/>
          <dgm:resizeHandles val="exact"/>
        </dgm:presLayoutVars>
      </dgm:prSet>
      <dgm:spPr/>
      <dgm:t>
        <a:bodyPr/>
        <a:lstStyle/>
        <a:p>
          <a:endParaRPr lang="zh-CN" altLang="en-US"/>
        </a:p>
      </dgm:t>
    </dgm:pt>
    <dgm:pt modelId="{BB053042-0D74-4C16-9059-EAE3DBE0224C}" type="pres">
      <dgm:prSet presAssocID="{7D267C0F-9863-4FD6-963B-98E34A591EA9}" presName="composite" presStyleCnt="0"/>
      <dgm:spPr/>
    </dgm:pt>
    <dgm:pt modelId="{CEDE8FF9-1B92-4A11-9848-E677DB105832}" type="pres">
      <dgm:prSet presAssocID="{7D267C0F-9863-4FD6-963B-98E34A591EA9}" presName="imagSh" presStyleLbl="b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dgm:spPr>
    </dgm:pt>
    <dgm:pt modelId="{A2198BF4-8946-40F9-9061-DA81AABCFBFB}" type="pres">
      <dgm:prSet presAssocID="{7D267C0F-9863-4FD6-963B-98E34A591EA9}" presName="txNode" presStyleLbl="node1" presStyleIdx="0" presStyleCnt="4" custScaleY="61087">
        <dgm:presLayoutVars>
          <dgm:bulletEnabled val="1"/>
        </dgm:presLayoutVars>
      </dgm:prSet>
      <dgm:spPr/>
      <dgm:t>
        <a:bodyPr/>
        <a:lstStyle/>
        <a:p>
          <a:endParaRPr lang="zh-CN" altLang="en-US"/>
        </a:p>
      </dgm:t>
    </dgm:pt>
    <dgm:pt modelId="{9DD3A0EC-0D7A-4C2A-A459-B73B96FFFB23}" type="pres">
      <dgm:prSet presAssocID="{FAE6F67A-A0A6-442B-ACA6-A07B94D3A537}" presName="sibTrans" presStyleLbl="sibTrans2D1" presStyleIdx="0" presStyleCnt="3"/>
      <dgm:spPr/>
      <dgm:t>
        <a:bodyPr/>
        <a:lstStyle/>
        <a:p>
          <a:endParaRPr lang="zh-CN" altLang="en-US"/>
        </a:p>
      </dgm:t>
    </dgm:pt>
    <dgm:pt modelId="{275787C3-FB69-4B59-8EB0-0DD30E23AB0D}" type="pres">
      <dgm:prSet presAssocID="{FAE6F67A-A0A6-442B-ACA6-A07B94D3A537}" presName="connTx" presStyleLbl="sibTrans2D1" presStyleIdx="0" presStyleCnt="3"/>
      <dgm:spPr/>
      <dgm:t>
        <a:bodyPr/>
        <a:lstStyle/>
        <a:p>
          <a:endParaRPr lang="zh-CN" altLang="en-US"/>
        </a:p>
      </dgm:t>
    </dgm:pt>
    <dgm:pt modelId="{F539FBAA-88B9-41BE-8D9C-12234659BD0B}" type="pres">
      <dgm:prSet presAssocID="{9362621E-FD88-4D69-9467-7505638F7C8C}" presName="composite" presStyleCnt="0"/>
      <dgm:spPr/>
    </dgm:pt>
    <dgm:pt modelId="{41936903-995E-4F7E-8461-F63A7C2808E5}" type="pres">
      <dgm:prSet presAssocID="{9362621E-FD88-4D69-9467-7505638F7C8C}" presName="imagSh" presStyleLbl="b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dgm:spPr>
    </dgm:pt>
    <dgm:pt modelId="{F063968C-B2B3-4FCB-B7F5-474A8180A3CD}" type="pres">
      <dgm:prSet presAssocID="{9362621E-FD88-4D69-9467-7505638F7C8C}" presName="txNode" presStyleLbl="node1" presStyleIdx="1" presStyleCnt="4" custScaleY="61087">
        <dgm:presLayoutVars>
          <dgm:bulletEnabled val="1"/>
        </dgm:presLayoutVars>
      </dgm:prSet>
      <dgm:spPr/>
      <dgm:t>
        <a:bodyPr/>
        <a:lstStyle/>
        <a:p>
          <a:endParaRPr lang="zh-CN" altLang="en-US"/>
        </a:p>
      </dgm:t>
    </dgm:pt>
    <dgm:pt modelId="{93E89719-F8ED-4912-AC49-49426849A558}" type="pres">
      <dgm:prSet presAssocID="{450A2DB4-B253-40D7-9ABF-9BC18F37BA46}" presName="sibTrans" presStyleLbl="sibTrans2D1" presStyleIdx="1" presStyleCnt="3"/>
      <dgm:spPr/>
      <dgm:t>
        <a:bodyPr/>
        <a:lstStyle/>
        <a:p>
          <a:endParaRPr lang="zh-CN" altLang="en-US"/>
        </a:p>
      </dgm:t>
    </dgm:pt>
    <dgm:pt modelId="{B5B92B87-D021-4253-A13D-591B97DEBDCB}" type="pres">
      <dgm:prSet presAssocID="{450A2DB4-B253-40D7-9ABF-9BC18F37BA46}" presName="connTx" presStyleLbl="sibTrans2D1" presStyleIdx="1" presStyleCnt="3"/>
      <dgm:spPr/>
      <dgm:t>
        <a:bodyPr/>
        <a:lstStyle/>
        <a:p>
          <a:endParaRPr lang="zh-CN" altLang="en-US"/>
        </a:p>
      </dgm:t>
    </dgm:pt>
    <dgm:pt modelId="{FEE93029-605D-4E0C-AA59-4801D18383A5}" type="pres">
      <dgm:prSet presAssocID="{3F383771-5661-494E-AAC6-7CAFBD63463F}" presName="composite" presStyleCnt="0"/>
      <dgm:spPr/>
    </dgm:pt>
    <dgm:pt modelId="{6CF9038A-9310-4B14-9288-EB1640B91D6A}" type="pres">
      <dgm:prSet presAssocID="{3F383771-5661-494E-AAC6-7CAFBD63463F}" presName="imagSh" presStyleLbl="b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 modelId="{9C44F8E9-D29A-4F90-BD09-53B516822442}" type="pres">
      <dgm:prSet presAssocID="{3F383771-5661-494E-AAC6-7CAFBD63463F}" presName="txNode" presStyleLbl="node1" presStyleIdx="2" presStyleCnt="4" custScaleY="62975">
        <dgm:presLayoutVars>
          <dgm:bulletEnabled val="1"/>
        </dgm:presLayoutVars>
      </dgm:prSet>
      <dgm:spPr/>
      <dgm:t>
        <a:bodyPr/>
        <a:lstStyle/>
        <a:p>
          <a:endParaRPr lang="zh-CN" altLang="en-US"/>
        </a:p>
      </dgm:t>
    </dgm:pt>
    <dgm:pt modelId="{1DC8F9CA-4EA8-4232-B691-43F6F7A4D524}" type="pres">
      <dgm:prSet presAssocID="{516C51C2-3093-4CB2-9C42-D29B20D10470}" presName="sibTrans" presStyleLbl="sibTrans2D1" presStyleIdx="2" presStyleCnt="3"/>
      <dgm:spPr/>
      <dgm:t>
        <a:bodyPr/>
        <a:lstStyle/>
        <a:p>
          <a:endParaRPr lang="zh-CN" altLang="en-US"/>
        </a:p>
      </dgm:t>
    </dgm:pt>
    <dgm:pt modelId="{B6E86D92-FB5A-4637-A21E-4BD235A40DE1}" type="pres">
      <dgm:prSet presAssocID="{516C51C2-3093-4CB2-9C42-D29B20D10470}" presName="connTx" presStyleLbl="sibTrans2D1" presStyleIdx="2" presStyleCnt="3"/>
      <dgm:spPr/>
      <dgm:t>
        <a:bodyPr/>
        <a:lstStyle/>
        <a:p>
          <a:endParaRPr lang="zh-CN" altLang="en-US"/>
        </a:p>
      </dgm:t>
    </dgm:pt>
    <dgm:pt modelId="{21AADDA0-6ACB-4A71-B31F-DBDF7DFB0E2B}" type="pres">
      <dgm:prSet presAssocID="{AA81DCEC-8828-4475-B109-F4B57686CF3E}" presName="composite" presStyleCnt="0"/>
      <dgm:spPr/>
    </dgm:pt>
    <dgm:pt modelId="{8E38EE10-E397-4E89-B3E0-BD9E5F64D554}" type="pres">
      <dgm:prSet presAssocID="{AA81DCEC-8828-4475-B109-F4B57686CF3E}" presName="imagSh"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dgm:spPr>
    </dgm:pt>
    <dgm:pt modelId="{D7FFCD2E-8FB4-4319-BDD6-8CC10807F788}" type="pres">
      <dgm:prSet presAssocID="{AA81DCEC-8828-4475-B109-F4B57686CF3E}" presName="txNode" presStyleLbl="node1" presStyleIdx="3" presStyleCnt="4" custScaleY="61087">
        <dgm:presLayoutVars>
          <dgm:bulletEnabled val="1"/>
        </dgm:presLayoutVars>
      </dgm:prSet>
      <dgm:spPr/>
      <dgm:t>
        <a:bodyPr/>
        <a:lstStyle/>
        <a:p>
          <a:endParaRPr lang="zh-CN" altLang="en-US"/>
        </a:p>
      </dgm:t>
    </dgm:pt>
  </dgm:ptLst>
  <dgm:cxnLst>
    <dgm:cxn modelId="{2BB59B43-72A5-4C73-BD27-C2978F9617FD}" type="presOf" srcId="{450A2DB4-B253-40D7-9ABF-9BC18F37BA46}" destId="{93E89719-F8ED-4912-AC49-49426849A558}" srcOrd="0" destOrd="0" presId="urn:microsoft.com/office/officeart/2005/8/layout/hProcess10"/>
    <dgm:cxn modelId="{214DE99F-FF2A-45B3-A881-B0312D656D1E}" type="presOf" srcId="{FAE6F67A-A0A6-442B-ACA6-A07B94D3A537}" destId="{9DD3A0EC-0D7A-4C2A-A459-B73B96FFFB23}" srcOrd="0" destOrd="0" presId="urn:microsoft.com/office/officeart/2005/8/layout/hProcess10"/>
    <dgm:cxn modelId="{AE7D556A-6118-4A5A-BA7A-86862480695E}" type="presOf" srcId="{AA81DCEC-8828-4475-B109-F4B57686CF3E}" destId="{D7FFCD2E-8FB4-4319-BDD6-8CC10807F788}" srcOrd="0" destOrd="0" presId="urn:microsoft.com/office/officeart/2005/8/layout/hProcess10"/>
    <dgm:cxn modelId="{529FA404-201A-44F9-95B7-04D3816868F7}" type="presOf" srcId="{9362621E-FD88-4D69-9467-7505638F7C8C}" destId="{F063968C-B2B3-4FCB-B7F5-474A8180A3CD}" srcOrd="0" destOrd="0" presId="urn:microsoft.com/office/officeart/2005/8/layout/hProcess10"/>
    <dgm:cxn modelId="{C9687FC6-93C7-4BE7-BDA3-2093337F0B52}" srcId="{29748673-7090-4871-B9E1-3BF06CD86FE0}" destId="{AA81DCEC-8828-4475-B109-F4B57686CF3E}" srcOrd="3" destOrd="0" parTransId="{CF70DFC3-01B2-4A08-A0D5-DB3AFBE801BE}" sibTransId="{F9D6F641-1D1A-400D-B843-63F6B17ED3B7}"/>
    <dgm:cxn modelId="{BCE930B6-E395-4F68-BBF3-1E83FB863C93}" type="presOf" srcId="{3F383771-5661-494E-AAC6-7CAFBD63463F}" destId="{9C44F8E9-D29A-4F90-BD09-53B516822442}" srcOrd="0" destOrd="0" presId="urn:microsoft.com/office/officeart/2005/8/layout/hProcess10"/>
    <dgm:cxn modelId="{143C37AD-0F6D-4771-A71D-C6309CEC57C0}" type="presOf" srcId="{7D267C0F-9863-4FD6-963B-98E34A591EA9}" destId="{A2198BF4-8946-40F9-9061-DA81AABCFBFB}" srcOrd="0" destOrd="0" presId="urn:microsoft.com/office/officeart/2005/8/layout/hProcess10"/>
    <dgm:cxn modelId="{CB36BE87-10BF-4537-A63D-6130C54EC01C}" type="presOf" srcId="{450A2DB4-B253-40D7-9ABF-9BC18F37BA46}" destId="{B5B92B87-D021-4253-A13D-591B97DEBDCB}" srcOrd="1" destOrd="0" presId="urn:microsoft.com/office/officeart/2005/8/layout/hProcess10"/>
    <dgm:cxn modelId="{64FBF1EF-2A2A-4901-8F39-5C067BC19A90}" type="presOf" srcId="{FAE6F67A-A0A6-442B-ACA6-A07B94D3A537}" destId="{275787C3-FB69-4B59-8EB0-0DD30E23AB0D}" srcOrd="1" destOrd="0" presId="urn:microsoft.com/office/officeart/2005/8/layout/hProcess10"/>
    <dgm:cxn modelId="{BC18D2BF-FC42-4C88-B918-84DC3336D8BA}" type="presOf" srcId="{29748673-7090-4871-B9E1-3BF06CD86FE0}" destId="{341C03E5-7438-4A90-AFB7-B406961D29AF}" srcOrd="0" destOrd="0" presId="urn:microsoft.com/office/officeart/2005/8/layout/hProcess10"/>
    <dgm:cxn modelId="{B30953E6-1E99-4B70-8B3C-991E4B7460DB}" srcId="{29748673-7090-4871-B9E1-3BF06CD86FE0}" destId="{9362621E-FD88-4D69-9467-7505638F7C8C}" srcOrd="1" destOrd="0" parTransId="{3E17281E-E413-4ADA-9363-E65DE18DDF01}" sibTransId="{450A2DB4-B253-40D7-9ABF-9BC18F37BA46}"/>
    <dgm:cxn modelId="{E6E07853-D781-49AA-B14B-2D8C9C7FF735}" srcId="{29748673-7090-4871-B9E1-3BF06CD86FE0}" destId="{7D267C0F-9863-4FD6-963B-98E34A591EA9}" srcOrd="0" destOrd="0" parTransId="{4F80046A-53E3-4A61-B71B-22A2B1A199B8}" sibTransId="{FAE6F67A-A0A6-442B-ACA6-A07B94D3A537}"/>
    <dgm:cxn modelId="{893D388C-71D3-4671-8F15-221958D20F85}" srcId="{29748673-7090-4871-B9E1-3BF06CD86FE0}" destId="{3F383771-5661-494E-AAC6-7CAFBD63463F}" srcOrd="2" destOrd="0" parTransId="{8199C185-DBEA-4561-8275-AD232567E70D}" sibTransId="{516C51C2-3093-4CB2-9C42-D29B20D10470}"/>
    <dgm:cxn modelId="{64DA1773-5971-4D48-A5E1-1018AD17E857}" type="presOf" srcId="{516C51C2-3093-4CB2-9C42-D29B20D10470}" destId="{B6E86D92-FB5A-4637-A21E-4BD235A40DE1}" srcOrd="1" destOrd="0" presId="urn:microsoft.com/office/officeart/2005/8/layout/hProcess10"/>
    <dgm:cxn modelId="{1ED05B3F-6607-44B7-9D46-67609AAB7CF1}" type="presOf" srcId="{516C51C2-3093-4CB2-9C42-D29B20D10470}" destId="{1DC8F9CA-4EA8-4232-B691-43F6F7A4D524}" srcOrd="0" destOrd="0" presId="urn:microsoft.com/office/officeart/2005/8/layout/hProcess10"/>
    <dgm:cxn modelId="{E01B817B-DAB6-4C91-8A50-FA3D56048F85}" type="presParOf" srcId="{341C03E5-7438-4A90-AFB7-B406961D29AF}" destId="{BB053042-0D74-4C16-9059-EAE3DBE0224C}" srcOrd="0" destOrd="0" presId="urn:microsoft.com/office/officeart/2005/8/layout/hProcess10"/>
    <dgm:cxn modelId="{6F617CBC-25DD-44FC-B793-99B0310396A9}" type="presParOf" srcId="{BB053042-0D74-4C16-9059-EAE3DBE0224C}" destId="{CEDE8FF9-1B92-4A11-9848-E677DB105832}" srcOrd="0" destOrd="0" presId="urn:microsoft.com/office/officeart/2005/8/layout/hProcess10"/>
    <dgm:cxn modelId="{64209E9B-3EA0-46CB-B633-37EC9608F7CB}" type="presParOf" srcId="{BB053042-0D74-4C16-9059-EAE3DBE0224C}" destId="{A2198BF4-8946-40F9-9061-DA81AABCFBFB}" srcOrd="1" destOrd="0" presId="urn:microsoft.com/office/officeart/2005/8/layout/hProcess10"/>
    <dgm:cxn modelId="{817FEF5A-4E59-463D-A5CA-F9282FC7424A}" type="presParOf" srcId="{341C03E5-7438-4A90-AFB7-B406961D29AF}" destId="{9DD3A0EC-0D7A-4C2A-A459-B73B96FFFB23}" srcOrd="1" destOrd="0" presId="urn:microsoft.com/office/officeart/2005/8/layout/hProcess10"/>
    <dgm:cxn modelId="{BDBE559E-78CC-4E6F-B7E2-B63C14DF25A8}" type="presParOf" srcId="{9DD3A0EC-0D7A-4C2A-A459-B73B96FFFB23}" destId="{275787C3-FB69-4B59-8EB0-0DD30E23AB0D}" srcOrd="0" destOrd="0" presId="urn:microsoft.com/office/officeart/2005/8/layout/hProcess10"/>
    <dgm:cxn modelId="{6AA66748-A6C0-4DD3-B798-A4C5F08FE8BA}" type="presParOf" srcId="{341C03E5-7438-4A90-AFB7-B406961D29AF}" destId="{F539FBAA-88B9-41BE-8D9C-12234659BD0B}" srcOrd="2" destOrd="0" presId="urn:microsoft.com/office/officeart/2005/8/layout/hProcess10"/>
    <dgm:cxn modelId="{239FDB70-5BB8-4100-ABFA-51461FF329EF}" type="presParOf" srcId="{F539FBAA-88B9-41BE-8D9C-12234659BD0B}" destId="{41936903-995E-4F7E-8461-F63A7C2808E5}" srcOrd="0" destOrd="0" presId="urn:microsoft.com/office/officeart/2005/8/layout/hProcess10"/>
    <dgm:cxn modelId="{2742CCB1-7F01-42A9-A830-0D92B534818A}" type="presParOf" srcId="{F539FBAA-88B9-41BE-8D9C-12234659BD0B}" destId="{F063968C-B2B3-4FCB-B7F5-474A8180A3CD}" srcOrd="1" destOrd="0" presId="urn:microsoft.com/office/officeart/2005/8/layout/hProcess10"/>
    <dgm:cxn modelId="{B0CB8F4B-EB67-4383-B5A9-D11191471444}" type="presParOf" srcId="{341C03E5-7438-4A90-AFB7-B406961D29AF}" destId="{93E89719-F8ED-4912-AC49-49426849A558}" srcOrd="3" destOrd="0" presId="urn:microsoft.com/office/officeart/2005/8/layout/hProcess10"/>
    <dgm:cxn modelId="{9AA4CDC9-511A-4D14-B561-0A3A3B84C4F4}" type="presParOf" srcId="{93E89719-F8ED-4912-AC49-49426849A558}" destId="{B5B92B87-D021-4253-A13D-591B97DEBDCB}" srcOrd="0" destOrd="0" presId="urn:microsoft.com/office/officeart/2005/8/layout/hProcess10"/>
    <dgm:cxn modelId="{99DEC15B-8BC9-4DD0-A1DC-FF8DE28E4C3E}" type="presParOf" srcId="{341C03E5-7438-4A90-AFB7-B406961D29AF}" destId="{FEE93029-605D-4E0C-AA59-4801D18383A5}" srcOrd="4" destOrd="0" presId="urn:microsoft.com/office/officeart/2005/8/layout/hProcess10"/>
    <dgm:cxn modelId="{92E653D0-4121-4AE5-83F5-8DE03CE5A4E0}" type="presParOf" srcId="{FEE93029-605D-4E0C-AA59-4801D18383A5}" destId="{6CF9038A-9310-4B14-9288-EB1640B91D6A}" srcOrd="0" destOrd="0" presId="urn:microsoft.com/office/officeart/2005/8/layout/hProcess10"/>
    <dgm:cxn modelId="{2BDA44C5-A9F3-407B-803F-48491B4FB157}" type="presParOf" srcId="{FEE93029-605D-4E0C-AA59-4801D18383A5}" destId="{9C44F8E9-D29A-4F90-BD09-53B516822442}" srcOrd="1" destOrd="0" presId="urn:microsoft.com/office/officeart/2005/8/layout/hProcess10"/>
    <dgm:cxn modelId="{A730B7E7-7D4F-4F3D-B74D-EE270E453C10}" type="presParOf" srcId="{341C03E5-7438-4A90-AFB7-B406961D29AF}" destId="{1DC8F9CA-4EA8-4232-B691-43F6F7A4D524}" srcOrd="5" destOrd="0" presId="urn:microsoft.com/office/officeart/2005/8/layout/hProcess10"/>
    <dgm:cxn modelId="{ABA51B76-C43C-44FE-9C90-679D158C7EDE}" type="presParOf" srcId="{1DC8F9CA-4EA8-4232-B691-43F6F7A4D524}" destId="{B6E86D92-FB5A-4637-A21E-4BD235A40DE1}" srcOrd="0" destOrd="0" presId="urn:microsoft.com/office/officeart/2005/8/layout/hProcess10"/>
    <dgm:cxn modelId="{B4C9AAB8-5198-41E1-9066-EF601C705673}" type="presParOf" srcId="{341C03E5-7438-4A90-AFB7-B406961D29AF}" destId="{21AADDA0-6ACB-4A71-B31F-DBDF7DFB0E2B}" srcOrd="6" destOrd="0" presId="urn:microsoft.com/office/officeart/2005/8/layout/hProcess10"/>
    <dgm:cxn modelId="{47F94BF1-D45D-49B6-AF84-9ED0AEB8402D}" type="presParOf" srcId="{21AADDA0-6ACB-4A71-B31F-DBDF7DFB0E2B}" destId="{8E38EE10-E397-4E89-B3E0-BD9E5F64D554}" srcOrd="0" destOrd="0" presId="urn:microsoft.com/office/officeart/2005/8/layout/hProcess10"/>
    <dgm:cxn modelId="{375FF92C-543F-4B82-82AD-FE67DAA9A943}" type="presParOf" srcId="{21AADDA0-6ACB-4A71-B31F-DBDF7DFB0E2B}" destId="{D7FFCD2E-8FB4-4319-BDD6-8CC10807F788}"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95F69D-A2AA-4C9F-B5DA-74B2C092E93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CN" altLang="en-US"/>
        </a:p>
      </dgm:t>
    </dgm:pt>
    <dgm:pt modelId="{10F52371-A67D-475F-9F53-872493A66867}">
      <dgm:prSet phldrT="[文本]"/>
      <dgm:spPr/>
      <dgm:t>
        <a:bodyPr/>
        <a:lstStyle/>
        <a:p>
          <a:r>
            <a:rPr lang="en-US" dirty="0" smtClean="0">
              <a:solidFill>
                <a:schemeClr val="bg1"/>
              </a:solidFill>
            </a:rPr>
            <a:t>1. </a:t>
          </a:r>
          <a:r>
            <a:rPr lang="zh-CN" altLang="en-US" dirty="0" smtClean="0">
              <a:solidFill>
                <a:schemeClr val="bg1"/>
              </a:solidFill>
            </a:rPr>
            <a:t>了解</a:t>
          </a:r>
          <a:r>
            <a:rPr lang="en-US" altLang="zh-CN" dirty="0" smtClean="0">
              <a:solidFill>
                <a:schemeClr val="bg1"/>
              </a:solidFill>
            </a:rPr>
            <a:t>DXP 2004</a:t>
          </a:r>
          <a:r>
            <a:rPr lang="zh-CN" altLang="en-US" dirty="0" smtClean="0">
              <a:solidFill>
                <a:schemeClr val="bg1"/>
              </a:solidFill>
            </a:rPr>
            <a:t>的发展历史</a:t>
          </a:r>
          <a:r>
            <a:rPr lang="zh-CN"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chemeClr val="bg1"/>
            </a:solidFill>
          </a:endParaRPr>
        </a:p>
      </dgm:t>
    </dgm:pt>
    <dgm:pt modelId="{E9C5197B-7E51-4E25-ADEE-C03F44629BFB}" type="parTrans" cxnId="{0851D5C2-7820-442E-868A-3EB2011DF071}">
      <dgm:prSet/>
      <dgm:spPr/>
      <dgm:t>
        <a:bodyPr/>
        <a:lstStyle/>
        <a:p>
          <a:endParaRPr lang="zh-CN" altLang="en-US"/>
        </a:p>
      </dgm:t>
    </dgm:pt>
    <dgm:pt modelId="{EDCF1A12-1BDD-499A-ADF4-153C5D3478E9}" type="sibTrans" cxnId="{0851D5C2-7820-442E-868A-3EB2011DF071}">
      <dgm:prSet/>
      <dgm:spPr/>
      <dgm:t>
        <a:bodyPr/>
        <a:lstStyle/>
        <a:p>
          <a:endParaRPr lang="zh-CN" altLang="en-US"/>
        </a:p>
      </dgm:t>
    </dgm:pt>
    <dgm:pt modelId="{A9FB150D-A79E-4309-9081-FB8F09FE3859}">
      <dgm:prSet phldrT="[文本]"/>
      <dgm:spPr/>
      <dgm:t>
        <a:bodyPr/>
        <a:lstStyle/>
        <a:p>
          <a:r>
            <a:rPr lang="en-US"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了解</a:t>
          </a:r>
          <a:r>
            <a:rPr lang="en-US"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DXP 2004</a:t>
          </a:r>
          <a:r>
            <a:rPr lang="zh-CN" altLang="en-US"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的功能特性；</a:t>
          </a:r>
          <a:endParaRPr lang="zh-CN" altLang="en-US" dirty="0">
            <a:solidFill>
              <a:schemeClr val="bg1"/>
            </a:solidFill>
          </a:endParaRPr>
        </a:p>
      </dgm:t>
    </dgm:pt>
    <dgm:pt modelId="{875B62BF-8876-4B04-A695-99DDCC792FCD}" type="parTrans" cxnId="{8371D3E5-AD70-4322-9B9B-385CB6077CC2}">
      <dgm:prSet/>
      <dgm:spPr/>
      <dgm:t>
        <a:bodyPr/>
        <a:lstStyle/>
        <a:p>
          <a:endParaRPr lang="zh-CN" altLang="en-US"/>
        </a:p>
      </dgm:t>
    </dgm:pt>
    <dgm:pt modelId="{282FB256-E813-489F-9488-B296D498BD89}" type="sibTrans" cxnId="{8371D3E5-AD70-4322-9B9B-385CB6077CC2}">
      <dgm:prSet/>
      <dgm:spPr/>
      <dgm:t>
        <a:bodyPr/>
        <a:lstStyle/>
        <a:p>
          <a:endParaRPr lang="zh-CN" altLang="en-US"/>
        </a:p>
      </dgm:t>
    </dgm:pt>
    <dgm:pt modelId="{AD064E65-5170-47A3-90C9-03AFA2F9B6F4}">
      <dgm:prSet phldrT="[文本]"/>
      <dgm:spPr/>
      <dgm:t>
        <a:bodyPr/>
        <a:lstStyle/>
        <a:p>
          <a:r>
            <a:rPr lang="en-US"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能</a:t>
          </a:r>
          <a:r>
            <a:rPr lang="zh-CN" altLang="en-US"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独立安装和卸载</a:t>
          </a:r>
          <a:r>
            <a:rPr lang="en-US"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DXP2004</a:t>
          </a:r>
          <a:r>
            <a:rPr lang="zh-CN" altLang="en-US"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软件</a:t>
          </a:r>
          <a:r>
            <a:rPr lang="zh-CN" altLang="zh-CN" b="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dirty="0">
            <a:solidFill>
              <a:schemeClr val="bg1"/>
            </a:solidFill>
          </a:endParaRPr>
        </a:p>
      </dgm:t>
    </dgm:pt>
    <dgm:pt modelId="{D3DFB9DD-7841-4FF9-8F96-6CE8EAE805F9}" type="parTrans" cxnId="{C6AC75DC-F847-498B-B316-4545B0345388}">
      <dgm:prSet/>
      <dgm:spPr/>
      <dgm:t>
        <a:bodyPr/>
        <a:lstStyle/>
        <a:p>
          <a:endParaRPr lang="zh-CN" altLang="en-US"/>
        </a:p>
      </dgm:t>
    </dgm:pt>
    <dgm:pt modelId="{BA2F4050-6C62-426D-B9D2-E67461949C54}" type="sibTrans" cxnId="{C6AC75DC-F847-498B-B316-4545B0345388}">
      <dgm:prSet/>
      <dgm:spPr/>
      <dgm:t>
        <a:bodyPr/>
        <a:lstStyle/>
        <a:p>
          <a:endParaRPr lang="zh-CN" altLang="en-US"/>
        </a:p>
      </dgm:t>
    </dgm:pt>
    <dgm:pt modelId="{D5B82E6B-7777-4468-945C-EC47FBB03F1D}" type="pres">
      <dgm:prSet presAssocID="{4F95F69D-A2AA-4C9F-B5DA-74B2C092E938}" presName="linear" presStyleCnt="0">
        <dgm:presLayoutVars>
          <dgm:dir/>
          <dgm:animLvl val="lvl"/>
          <dgm:resizeHandles val="exact"/>
        </dgm:presLayoutVars>
      </dgm:prSet>
      <dgm:spPr/>
      <dgm:t>
        <a:bodyPr/>
        <a:lstStyle/>
        <a:p>
          <a:endParaRPr lang="zh-CN" altLang="en-US"/>
        </a:p>
      </dgm:t>
    </dgm:pt>
    <dgm:pt modelId="{E312ECC7-1FF5-448D-89CB-66C88AD71444}" type="pres">
      <dgm:prSet presAssocID="{10F52371-A67D-475F-9F53-872493A66867}" presName="parentLin" presStyleCnt="0"/>
      <dgm:spPr/>
      <dgm:t>
        <a:bodyPr/>
        <a:lstStyle/>
        <a:p>
          <a:endParaRPr lang="zh-CN" altLang="en-US"/>
        </a:p>
      </dgm:t>
    </dgm:pt>
    <dgm:pt modelId="{E27A1212-FEF5-44D6-B704-9C19EE3F66C8}" type="pres">
      <dgm:prSet presAssocID="{10F52371-A67D-475F-9F53-872493A66867}" presName="parentLeftMargin" presStyleLbl="node1" presStyleIdx="0" presStyleCnt="3"/>
      <dgm:spPr/>
      <dgm:t>
        <a:bodyPr/>
        <a:lstStyle/>
        <a:p>
          <a:endParaRPr lang="zh-CN" altLang="en-US"/>
        </a:p>
      </dgm:t>
    </dgm:pt>
    <dgm:pt modelId="{2591731C-6F56-4DF4-8EC1-5BC7A1FDB3F3}" type="pres">
      <dgm:prSet presAssocID="{10F52371-A67D-475F-9F53-872493A66867}" presName="parentText" presStyleLbl="node1" presStyleIdx="0" presStyleCnt="3">
        <dgm:presLayoutVars>
          <dgm:chMax val="0"/>
          <dgm:bulletEnabled val="1"/>
        </dgm:presLayoutVars>
      </dgm:prSet>
      <dgm:spPr/>
      <dgm:t>
        <a:bodyPr/>
        <a:lstStyle/>
        <a:p>
          <a:endParaRPr lang="zh-CN" altLang="en-US"/>
        </a:p>
      </dgm:t>
    </dgm:pt>
    <dgm:pt modelId="{666893ED-0377-415F-9AD3-0DB62F5B53FC}" type="pres">
      <dgm:prSet presAssocID="{10F52371-A67D-475F-9F53-872493A66867}" presName="negativeSpace" presStyleCnt="0"/>
      <dgm:spPr/>
      <dgm:t>
        <a:bodyPr/>
        <a:lstStyle/>
        <a:p>
          <a:endParaRPr lang="zh-CN" altLang="en-US"/>
        </a:p>
      </dgm:t>
    </dgm:pt>
    <dgm:pt modelId="{CD4D12C3-A3CE-42DC-8FD7-E16CB5F54FED}" type="pres">
      <dgm:prSet presAssocID="{10F52371-A67D-475F-9F53-872493A66867}" presName="childText" presStyleLbl="conFgAcc1" presStyleIdx="0" presStyleCnt="3">
        <dgm:presLayoutVars>
          <dgm:bulletEnabled val="1"/>
        </dgm:presLayoutVars>
      </dgm:prSet>
      <dgm:spPr/>
      <dgm:t>
        <a:bodyPr/>
        <a:lstStyle/>
        <a:p>
          <a:endParaRPr lang="zh-CN" altLang="en-US"/>
        </a:p>
      </dgm:t>
    </dgm:pt>
    <dgm:pt modelId="{CF8BA0B4-04A0-42C8-A3B8-DCBB9DCD1363}" type="pres">
      <dgm:prSet presAssocID="{EDCF1A12-1BDD-499A-ADF4-153C5D3478E9}" presName="spaceBetweenRectangles" presStyleCnt="0"/>
      <dgm:spPr/>
      <dgm:t>
        <a:bodyPr/>
        <a:lstStyle/>
        <a:p>
          <a:endParaRPr lang="zh-CN" altLang="en-US"/>
        </a:p>
      </dgm:t>
    </dgm:pt>
    <dgm:pt modelId="{9E199436-7E2E-49F7-8530-F96EC5A4F340}" type="pres">
      <dgm:prSet presAssocID="{A9FB150D-A79E-4309-9081-FB8F09FE3859}" presName="parentLin" presStyleCnt="0"/>
      <dgm:spPr/>
      <dgm:t>
        <a:bodyPr/>
        <a:lstStyle/>
        <a:p>
          <a:endParaRPr lang="zh-CN" altLang="en-US"/>
        </a:p>
      </dgm:t>
    </dgm:pt>
    <dgm:pt modelId="{E19610E3-C1C0-42B5-A9F1-5C8A93BF7143}" type="pres">
      <dgm:prSet presAssocID="{A9FB150D-A79E-4309-9081-FB8F09FE3859}" presName="parentLeftMargin" presStyleLbl="node1" presStyleIdx="0" presStyleCnt="3"/>
      <dgm:spPr/>
      <dgm:t>
        <a:bodyPr/>
        <a:lstStyle/>
        <a:p>
          <a:endParaRPr lang="zh-CN" altLang="en-US"/>
        </a:p>
      </dgm:t>
    </dgm:pt>
    <dgm:pt modelId="{79490A16-FAAA-4C6A-9985-C5A9234EF2E5}" type="pres">
      <dgm:prSet presAssocID="{A9FB150D-A79E-4309-9081-FB8F09FE3859}" presName="parentText" presStyleLbl="node1" presStyleIdx="1" presStyleCnt="3">
        <dgm:presLayoutVars>
          <dgm:chMax val="0"/>
          <dgm:bulletEnabled val="1"/>
        </dgm:presLayoutVars>
      </dgm:prSet>
      <dgm:spPr/>
      <dgm:t>
        <a:bodyPr/>
        <a:lstStyle/>
        <a:p>
          <a:endParaRPr lang="zh-CN" altLang="en-US"/>
        </a:p>
      </dgm:t>
    </dgm:pt>
    <dgm:pt modelId="{342AA27A-28EF-4EA9-B9FB-3B4D26705C9D}" type="pres">
      <dgm:prSet presAssocID="{A9FB150D-A79E-4309-9081-FB8F09FE3859}" presName="negativeSpace" presStyleCnt="0"/>
      <dgm:spPr/>
      <dgm:t>
        <a:bodyPr/>
        <a:lstStyle/>
        <a:p>
          <a:endParaRPr lang="zh-CN" altLang="en-US"/>
        </a:p>
      </dgm:t>
    </dgm:pt>
    <dgm:pt modelId="{165D3066-79AC-4243-9E67-6AB06356A42F}" type="pres">
      <dgm:prSet presAssocID="{A9FB150D-A79E-4309-9081-FB8F09FE3859}" presName="childText" presStyleLbl="conFgAcc1" presStyleIdx="1" presStyleCnt="3">
        <dgm:presLayoutVars>
          <dgm:bulletEnabled val="1"/>
        </dgm:presLayoutVars>
      </dgm:prSet>
      <dgm:spPr/>
      <dgm:t>
        <a:bodyPr/>
        <a:lstStyle/>
        <a:p>
          <a:endParaRPr lang="zh-CN" altLang="en-US"/>
        </a:p>
      </dgm:t>
    </dgm:pt>
    <dgm:pt modelId="{29C86626-83C1-4770-A0F6-C0FB2995BF0E}" type="pres">
      <dgm:prSet presAssocID="{282FB256-E813-489F-9488-B296D498BD89}" presName="spaceBetweenRectangles" presStyleCnt="0"/>
      <dgm:spPr/>
      <dgm:t>
        <a:bodyPr/>
        <a:lstStyle/>
        <a:p>
          <a:endParaRPr lang="zh-CN" altLang="en-US"/>
        </a:p>
      </dgm:t>
    </dgm:pt>
    <dgm:pt modelId="{B79A5FFF-2D15-4395-9EF5-FAC1613F9775}" type="pres">
      <dgm:prSet presAssocID="{AD064E65-5170-47A3-90C9-03AFA2F9B6F4}" presName="parentLin" presStyleCnt="0"/>
      <dgm:spPr/>
      <dgm:t>
        <a:bodyPr/>
        <a:lstStyle/>
        <a:p>
          <a:endParaRPr lang="zh-CN" altLang="en-US"/>
        </a:p>
      </dgm:t>
    </dgm:pt>
    <dgm:pt modelId="{2F50D8EC-4A82-435A-B40F-B6429BD0EBC3}" type="pres">
      <dgm:prSet presAssocID="{AD064E65-5170-47A3-90C9-03AFA2F9B6F4}" presName="parentLeftMargin" presStyleLbl="node1" presStyleIdx="1" presStyleCnt="3"/>
      <dgm:spPr/>
      <dgm:t>
        <a:bodyPr/>
        <a:lstStyle/>
        <a:p>
          <a:endParaRPr lang="zh-CN" altLang="en-US"/>
        </a:p>
      </dgm:t>
    </dgm:pt>
    <dgm:pt modelId="{41F76D9E-6763-4CA2-95F4-7AA446768B9D}" type="pres">
      <dgm:prSet presAssocID="{AD064E65-5170-47A3-90C9-03AFA2F9B6F4}" presName="parentText" presStyleLbl="node1" presStyleIdx="2" presStyleCnt="3">
        <dgm:presLayoutVars>
          <dgm:chMax val="0"/>
          <dgm:bulletEnabled val="1"/>
        </dgm:presLayoutVars>
      </dgm:prSet>
      <dgm:spPr/>
      <dgm:t>
        <a:bodyPr/>
        <a:lstStyle/>
        <a:p>
          <a:endParaRPr lang="zh-CN" altLang="en-US"/>
        </a:p>
      </dgm:t>
    </dgm:pt>
    <dgm:pt modelId="{645D384F-3D6C-4288-BA79-0B8B23D14BF7}" type="pres">
      <dgm:prSet presAssocID="{AD064E65-5170-47A3-90C9-03AFA2F9B6F4}" presName="negativeSpace" presStyleCnt="0"/>
      <dgm:spPr/>
      <dgm:t>
        <a:bodyPr/>
        <a:lstStyle/>
        <a:p>
          <a:endParaRPr lang="zh-CN" altLang="en-US"/>
        </a:p>
      </dgm:t>
    </dgm:pt>
    <dgm:pt modelId="{EF68F6D5-54F6-4CC4-AE1E-9471BC8466C0}" type="pres">
      <dgm:prSet presAssocID="{AD064E65-5170-47A3-90C9-03AFA2F9B6F4}" presName="childText" presStyleLbl="conFgAcc1" presStyleIdx="2" presStyleCnt="3">
        <dgm:presLayoutVars>
          <dgm:bulletEnabled val="1"/>
        </dgm:presLayoutVars>
      </dgm:prSet>
      <dgm:spPr/>
      <dgm:t>
        <a:bodyPr/>
        <a:lstStyle/>
        <a:p>
          <a:endParaRPr lang="zh-CN" altLang="en-US"/>
        </a:p>
      </dgm:t>
    </dgm:pt>
  </dgm:ptLst>
  <dgm:cxnLst>
    <dgm:cxn modelId="{6168F4F7-70CD-40BC-9AF1-B09CF9D4FB7E}" type="presOf" srcId="{A9FB150D-A79E-4309-9081-FB8F09FE3859}" destId="{79490A16-FAAA-4C6A-9985-C5A9234EF2E5}" srcOrd="1" destOrd="0" presId="urn:microsoft.com/office/officeart/2005/8/layout/list1"/>
    <dgm:cxn modelId="{0F6943E9-4476-4E89-A6FF-8694AC354211}" type="presOf" srcId="{AD064E65-5170-47A3-90C9-03AFA2F9B6F4}" destId="{41F76D9E-6763-4CA2-95F4-7AA446768B9D}" srcOrd="1" destOrd="0" presId="urn:microsoft.com/office/officeart/2005/8/layout/list1"/>
    <dgm:cxn modelId="{B6F5D237-0291-494B-92D7-0C831F1B534A}" type="presOf" srcId="{10F52371-A67D-475F-9F53-872493A66867}" destId="{E27A1212-FEF5-44D6-B704-9C19EE3F66C8}" srcOrd="0" destOrd="0" presId="urn:microsoft.com/office/officeart/2005/8/layout/list1"/>
    <dgm:cxn modelId="{8371D3E5-AD70-4322-9B9B-385CB6077CC2}" srcId="{4F95F69D-A2AA-4C9F-B5DA-74B2C092E938}" destId="{A9FB150D-A79E-4309-9081-FB8F09FE3859}" srcOrd="1" destOrd="0" parTransId="{875B62BF-8876-4B04-A695-99DDCC792FCD}" sibTransId="{282FB256-E813-489F-9488-B296D498BD89}"/>
    <dgm:cxn modelId="{0851D5C2-7820-442E-868A-3EB2011DF071}" srcId="{4F95F69D-A2AA-4C9F-B5DA-74B2C092E938}" destId="{10F52371-A67D-475F-9F53-872493A66867}" srcOrd="0" destOrd="0" parTransId="{E9C5197B-7E51-4E25-ADEE-C03F44629BFB}" sibTransId="{EDCF1A12-1BDD-499A-ADF4-153C5D3478E9}"/>
    <dgm:cxn modelId="{AA316390-1365-41E6-9011-AE672603134F}" type="presOf" srcId="{4F95F69D-A2AA-4C9F-B5DA-74B2C092E938}" destId="{D5B82E6B-7777-4468-945C-EC47FBB03F1D}" srcOrd="0" destOrd="0" presId="urn:microsoft.com/office/officeart/2005/8/layout/list1"/>
    <dgm:cxn modelId="{B0EFA4D1-01A8-437D-A780-156ABD7B68D0}" type="presOf" srcId="{AD064E65-5170-47A3-90C9-03AFA2F9B6F4}" destId="{2F50D8EC-4A82-435A-B40F-B6429BD0EBC3}" srcOrd="0" destOrd="0" presId="urn:microsoft.com/office/officeart/2005/8/layout/list1"/>
    <dgm:cxn modelId="{91DC9765-DC73-4A5C-954A-82D59670B665}" type="presOf" srcId="{A9FB150D-A79E-4309-9081-FB8F09FE3859}" destId="{E19610E3-C1C0-42B5-A9F1-5C8A93BF7143}" srcOrd="0" destOrd="0" presId="urn:microsoft.com/office/officeart/2005/8/layout/list1"/>
    <dgm:cxn modelId="{C6AC75DC-F847-498B-B316-4545B0345388}" srcId="{4F95F69D-A2AA-4C9F-B5DA-74B2C092E938}" destId="{AD064E65-5170-47A3-90C9-03AFA2F9B6F4}" srcOrd="2" destOrd="0" parTransId="{D3DFB9DD-7841-4FF9-8F96-6CE8EAE805F9}" sibTransId="{BA2F4050-6C62-426D-B9D2-E67461949C54}"/>
    <dgm:cxn modelId="{568D325C-3538-4C62-907F-4C5A91CE3301}" type="presOf" srcId="{10F52371-A67D-475F-9F53-872493A66867}" destId="{2591731C-6F56-4DF4-8EC1-5BC7A1FDB3F3}" srcOrd="1" destOrd="0" presId="urn:microsoft.com/office/officeart/2005/8/layout/list1"/>
    <dgm:cxn modelId="{FFD28507-9467-406B-BEF7-5AFCB2E9AA51}" type="presParOf" srcId="{D5B82E6B-7777-4468-945C-EC47FBB03F1D}" destId="{E312ECC7-1FF5-448D-89CB-66C88AD71444}" srcOrd="0" destOrd="0" presId="urn:microsoft.com/office/officeart/2005/8/layout/list1"/>
    <dgm:cxn modelId="{D5EC94FD-59C3-41A6-AF48-BA6FC183534A}" type="presParOf" srcId="{E312ECC7-1FF5-448D-89CB-66C88AD71444}" destId="{E27A1212-FEF5-44D6-B704-9C19EE3F66C8}" srcOrd="0" destOrd="0" presId="urn:microsoft.com/office/officeart/2005/8/layout/list1"/>
    <dgm:cxn modelId="{4957DE8D-1A15-4619-8F50-0200DCB76446}" type="presParOf" srcId="{E312ECC7-1FF5-448D-89CB-66C88AD71444}" destId="{2591731C-6F56-4DF4-8EC1-5BC7A1FDB3F3}" srcOrd="1" destOrd="0" presId="urn:microsoft.com/office/officeart/2005/8/layout/list1"/>
    <dgm:cxn modelId="{7BE315CE-CF0A-4595-ABE7-7B898F504CEF}" type="presParOf" srcId="{D5B82E6B-7777-4468-945C-EC47FBB03F1D}" destId="{666893ED-0377-415F-9AD3-0DB62F5B53FC}" srcOrd="1" destOrd="0" presId="urn:microsoft.com/office/officeart/2005/8/layout/list1"/>
    <dgm:cxn modelId="{58CB5036-8C07-4ADF-9C96-17E04F6D4D54}" type="presParOf" srcId="{D5B82E6B-7777-4468-945C-EC47FBB03F1D}" destId="{CD4D12C3-A3CE-42DC-8FD7-E16CB5F54FED}" srcOrd="2" destOrd="0" presId="urn:microsoft.com/office/officeart/2005/8/layout/list1"/>
    <dgm:cxn modelId="{5F437D9B-E768-493F-9450-3D3511969E89}" type="presParOf" srcId="{D5B82E6B-7777-4468-945C-EC47FBB03F1D}" destId="{CF8BA0B4-04A0-42C8-A3B8-DCBB9DCD1363}" srcOrd="3" destOrd="0" presId="urn:microsoft.com/office/officeart/2005/8/layout/list1"/>
    <dgm:cxn modelId="{FB07B03D-7C89-493A-9401-5B468375BB72}" type="presParOf" srcId="{D5B82E6B-7777-4468-945C-EC47FBB03F1D}" destId="{9E199436-7E2E-49F7-8530-F96EC5A4F340}" srcOrd="4" destOrd="0" presId="urn:microsoft.com/office/officeart/2005/8/layout/list1"/>
    <dgm:cxn modelId="{29CF8231-523F-435C-9CE1-4F9936F3E2B2}" type="presParOf" srcId="{9E199436-7E2E-49F7-8530-F96EC5A4F340}" destId="{E19610E3-C1C0-42B5-A9F1-5C8A93BF7143}" srcOrd="0" destOrd="0" presId="urn:microsoft.com/office/officeart/2005/8/layout/list1"/>
    <dgm:cxn modelId="{5E5BB22D-3545-41E0-A48C-6D06FCEF167F}" type="presParOf" srcId="{9E199436-7E2E-49F7-8530-F96EC5A4F340}" destId="{79490A16-FAAA-4C6A-9985-C5A9234EF2E5}" srcOrd="1" destOrd="0" presId="urn:microsoft.com/office/officeart/2005/8/layout/list1"/>
    <dgm:cxn modelId="{B29CA015-8143-4047-BDEE-75C4C86528C1}" type="presParOf" srcId="{D5B82E6B-7777-4468-945C-EC47FBB03F1D}" destId="{342AA27A-28EF-4EA9-B9FB-3B4D26705C9D}" srcOrd="5" destOrd="0" presId="urn:microsoft.com/office/officeart/2005/8/layout/list1"/>
    <dgm:cxn modelId="{0EFDBF9F-7F16-45F7-AFBD-DEFFB752A3F1}" type="presParOf" srcId="{D5B82E6B-7777-4468-945C-EC47FBB03F1D}" destId="{165D3066-79AC-4243-9E67-6AB06356A42F}" srcOrd="6" destOrd="0" presId="urn:microsoft.com/office/officeart/2005/8/layout/list1"/>
    <dgm:cxn modelId="{82C5AD23-5AD8-4F0A-BD15-75B5C9C46355}" type="presParOf" srcId="{D5B82E6B-7777-4468-945C-EC47FBB03F1D}" destId="{29C86626-83C1-4770-A0F6-C0FB2995BF0E}" srcOrd="7" destOrd="0" presId="urn:microsoft.com/office/officeart/2005/8/layout/list1"/>
    <dgm:cxn modelId="{2A4BDF72-818C-4C98-AF84-627378829CB1}" type="presParOf" srcId="{D5B82E6B-7777-4468-945C-EC47FBB03F1D}" destId="{B79A5FFF-2D15-4395-9EF5-FAC1613F9775}" srcOrd="8" destOrd="0" presId="urn:microsoft.com/office/officeart/2005/8/layout/list1"/>
    <dgm:cxn modelId="{117E7AF3-2E77-4643-8D05-1BF759C5138D}" type="presParOf" srcId="{B79A5FFF-2D15-4395-9EF5-FAC1613F9775}" destId="{2F50D8EC-4A82-435A-B40F-B6429BD0EBC3}" srcOrd="0" destOrd="0" presId="urn:microsoft.com/office/officeart/2005/8/layout/list1"/>
    <dgm:cxn modelId="{DE58600E-743D-4050-ACDC-4784E77263E9}" type="presParOf" srcId="{B79A5FFF-2D15-4395-9EF5-FAC1613F9775}" destId="{41F76D9E-6763-4CA2-95F4-7AA446768B9D}" srcOrd="1" destOrd="0" presId="urn:microsoft.com/office/officeart/2005/8/layout/list1"/>
    <dgm:cxn modelId="{E76F8B8E-1806-473F-A7EC-FC0F216A9867}" type="presParOf" srcId="{D5B82E6B-7777-4468-945C-EC47FBB03F1D}" destId="{645D384F-3D6C-4288-BA79-0B8B23D14BF7}" srcOrd="9" destOrd="0" presId="urn:microsoft.com/office/officeart/2005/8/layout/list1"/>
    <dgm:cxn modelId="{F6C4508B-C67E-4EF2-AB83-79D8BCDC9B20}" type="presParOf" srcId="{D5B82E6B-7777-4468-945C-EC47FBB03F1D}" destId="{EF68F6D5-54F6-4CC4-AE1E-9471BC8466C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697CBF-9CEA-46DC-9793-9BF638D66315}" type="doc">
      <dgm:prSet loTypeId="urn:microsoft.com/office/officeart/2005/8/layout/chevron2" loCatId="process" qsTypeId="urn:microsoft.com/office/officeart/2005/8/quickstyle/3d6" qsCatId="3D" csTypeId="urn:microsoft.com/office/officeart/2005/8/colors/accent6_3" csCatId="accent6" phldr="1"/>
      <dgm:spPr/>
      <dgm:t>
        <a:bodyPr/>
        <a:lstStyle/>
        <a:p>
          <a:endParaRPr lang="zh-CN" altLang="en-US"/>
        </a:p>
      </dgm:t>
    </dgm:pt>
    <dgm:pt modelId="{BC7512A4-C362-461B-A30C-052F9006C86E}">
      <dgm:prSet phldrT="[文本]"/>
      <dgm:spPr/>
      <dgm:t>
        <a:bodyPr/>
        <a:lstStyle/>
        <a:p>
          <a:r>
            <a:rPr lang="en-US" altLang="zh-CN" dirty="0" smtClean="0"/>
            <a:t>1987</a:t>
          </a:r>
          <a:r>
            <a:rPr lang="zh-CN" altLang="en-US" dirty="0" smtClean="0"/>
            <a:t>年</a:t>
          </a:r>
          <a:endParaRPr lang="zh-CN" altLang="en-US" dirty="0"/>
        </a:p>
      </dgm:t>
    </dgm:pt>
    <dgm:pt modelId="{2370E51A-DF07-4ED6-B65D-CB55B6B58A96}" type="parTrans" cxnId="{4E50D7D8-96A3-4602-B1F4-ADC40887178F}">
      <dgm:prSet/>
      <dgm:spPr/>
      <dgm:t>
        <a:bodyPr/>
        <a:lstStyle/>
        <a:p>
          <a:endParaRPr lang="zh-CN" altLang="en-US"/>
        </a:p>
      </dgm:t>
    </dgm:pt>
    <dgm:pt modelId="{96D822CE-89C5-44F0-BD83-5715D366DDD4}" type="sibTrans" cxnId="{4E50D7D8-96A3-4602-B1F4-ADC40887178F}">
      <dgm:prSet/>
      <dgm:spPr/>
      <dgm:t>
        <a:bodyPr/>
        <a:lstStyle/>
        <a:p>
          <a:endParaRPr lang="zh-CN" altLang="en-US"/>
        </a:p>
      </dgm:t>
    </dgm:pt>
    <dgm:pt modelId="{4DEE755B-6F41-440C-B1E3-876996C67CFD}">
      <dgm:prSet phldrT="[文本]"/>
      <dgm:spPr/>
      <dgm:t>
        <a:bodyPr/>
        <a:lstStyle/>
        <a:p>
          <a:r>
            <a:rPr lang="en-US" altLang="zh-CN" dirty="0" smtClean="0"/>
            <a:t>ACCEL Technologies </a:t>
          </a:r>
          <a:r>
            <a:rPr lang="zh-CN" altLang="en-US" dirty="0" smtClean="0"/>
            <a:t>推出第一个电子线路设计软件</a:t>
          </a:r>
          <a:r>
            <a:rPr lang="en-US" altLang="zh-CN" dirty="0" smtClean="0"/>
            <a:t>——TANGO</a:t>
          </a:r>
          <a:r>
            <a:rPr lang="zh-CN" altLang="en-US" dirty="0" smtClean="0"/>
            <a:t>。</a:t>
          </a:r>
          <a:endParaRPr lang="zh-CN" altLang="en-US" dirty="0"/>
        </a:p>
      </dgm:t>
    </dgm:pt>
    <dgm:pt modelId="{BEEDDD56-58EB-4F05-A1C7-76B8F540267D}" type="parTrans" cxnId="{5FDC98F5-0163-4700-A1AC-F1ED07BEB44D}">
      <dgm:prSet/>
      <dgm:spPr/>
      <dgm:t>
        <a:bodyPr/>
        <a:lstStyle/>
        <a:p>
          <a:endParaRPr lang="zh-CN" altLang="en-US"/>
        </a:p>
      </dgm:t>
    </dgm:pt>
    <dgm:pt modelId="{FCA4B0AC-1559-47A9-87ED-24EE4B9F55FC}" type="sibTrans" cxnId="{5FDC98F5-0163-4700-A1AC-F1ED07BEB44D}">
      <dgm:prSet/>
      <dgm:spPr/>
      <dgm:t>
        <a:bodyPr/>
        <a:lstStyle/>
        <a:p>
          <a:endParaRPr lang="zh-CN" altLang="en-US"/>
        </a:p>
      </dgm:t>
    </dgm:pt>
    <dgm:pt modelId="{110CF973-CB82-4574-A9E5-8D46CD5A339D}">
      <dgm:prSet phldrT="[文本]"/>
      <dgm:spPr/>
      <dgm:t>
        <a:bodyPr/>
        <a:lstStyle/>
        <a:p>
          <a:r>
            <a:rPr lang="en-US" altLang="zh-CN" dirty="0" smtClean="0"/>
            <a:t>80</a:t>
          </a:r>
          <a:r>
            <a:rPr lang="zh-CN" altLang="en-US" dirty="0" smtClean="0"/>
            <a:t>年代末</a:t>
          </a:r>
          <a:endParaRPr lang="zh-CN" altLang="en-US" dirty="0"/>
        </a:p>
      </dgm:t>
    </dgm:pt>
    <dgm:pt modelId="{18C56952-BB7F-4C64-87A1-BB688F4A20FD}" type="parTrans" cxnId="{F691CBBE-97BF-4AE6-A3E5-4BFFA8B6F106}">
      <dgm:prSet/>
      <dgm:spPr/>
      <dgm:t>
        <a:bodyPr/>
        <a:lstStyle/>
        <a:p>
          <a:endParaRPr lang="zh-CN" altLang="en-US"/>
        </a:p>
      </dgm:t>
    </dgm:pt>
    <dgm:pt modelId="{21842B5D-7153-4C78-8B20-7EFFB60EF0C5}" type="sibTrans" cxnId="{F691CBBE-97BF-4AE6-A3E5-4BFFA8B6F106}">
      <dgm:prSet/>
      <dgm:spPr/>
      <dgm:t>
        <a:bodyPr/>
        <a:lstStyle/>
        <a:p>
          <a:endParaRPr lang="zh-CN" altLang="en-US"/>
        </a:p>
      </dgm:t>
    </dgm:pt>
    <dgm:pt modelId="{B4D41CCF-62AE-4641-A602-861D7CC3AE6F}">
      <dgm:prSet phldrT="[文本]"/>
      <dgm:spPr/>
      <dgm:t>
        <a:bodyPr/>
        <a:lstStyle/>
        <a:p>
          <a:r>
            <a:rPr lang="en-US" altLang="zh-CN" dirty="0" smtClean="0"/>
            <a:t>Protel Technology </a:t>
          </a:r>
          <a:r>
            <a:rPr lang="zh-CN" altLang="en-US" dirty="0" smtClean="0"/>
            <a:t>公司推出 </a:t>
          </a:r>
          <a:r>
            <a:rPr lang="en-US" altLang="zh-CN" dirty="0" smtClean="0"/>
            <a:t>Protel For Windows </a:t>
          </a:r>
          <a:r>
            <a:rPr lang="zh-CN" altLang="en-US" dirty="0" smtClean="0"/>
            <a:t>系列。</a:t>
          </a:r>
          <a:endParaRPr lang="zh-CN" altLang="en-US" dirty="0"/>
        </a:p>
      </dgm:t>
    </dgm:pt>
    <dgm:pt modelId="{9582265C-0F55-4CBF-B6A7-4D7F1D7AC788}" type="parTrans" cxnId="{C20B7778-0307-4252-8682-2372D5FAA439}">
      <dgm:prSet/>
      <dgm:spPr/>
      <dgm:t>
        <a:bodyPr/>
        <a:lstStyle/>
        <a:p>
          <a:endParaRPr lang="zh-CN" altLang="en-US"/>
        </a:p>
      </dgm:t>
    </dgm:pt>
    <dgm:pt modelId="{265F079A-0593-4937-82A5-C1D0B4389630}" type="sibTrans" cxnId="{C20B7778-0307-4252-8682-2372D5FAA439}">
      <dgm:prSet/>
      <dgm:spPr/>
      <dgm:t>
        <a:bodyPr/>
        <a:lstStyle/>
        <a:p>
          <a:endParaRPr lang="zh-CN" altLang="en-US"/>
        </a:p>
      </dgm:t>
    </dgm:pt>
    <dgm:pt modelId="{49DB3DD8-4702-4FCD-92B7-B00BBE6B2097}">
      <dgm:prSet phldrT="[文本]"/>
      <dgm:spPr/>
      <dgm:t>
        <a:bodyPr/>
        <a:lstStyle/>
        <a:p>
          <a:r>
            <a:rPr lang="zh-CN" altLang="en-US" dirty="0" smtClean="0"/>
            <a:t>相继上市</a:t>
          </a:r>
          <a:r>
            <a:rPr lang="en-US" altLang="zh-CN" dirty="0" smtClean="0"/>
            <a:t>Altium Designer6.0 </a:t>
          </a:r>
          <a:r>
            <a:rPr lang="zh-CN" altLang="en-US" dirty="0" smtClean="0"/>
            <a:t>和最新版本</a:t>
          </a:r>
          <a:r>
            <a:rPr lang="en-US" altLang="zh-CN" dirty="0" smtClean="0"/>
            <a:t>Altium Designer </a:t>
          </a:r>
          <a:r>
            <a:rPr lang="en-US" altLang="zh-CN" dirty="0" smtClean="0"/>
            <a:t>10.0</a:t>
          </a:r>
          <a:r>
            <a:rPr lang="zh-CN" altLang="en-US" dirty="0" smtClean="0"/>
            <a:t>。</a:t>
          </a:r>
          <a:endParaRPr lang="zh-CN" altLang="en-US" dirty="0"/>
        </a:p>
      </dgm:t>
    </dgm:pt>
    <dgm:pt modelId="{78A4E51F-5D88-4566-AB94-1A655F3626CA}" type="parTrans" cxnId="{57A1244C-6FF9-4BB1-AEDE-A5901C120CC6}">
      <dgm:prSet/>
      <dgm:spPr/>
      <dgm:t>
        <a:bodyPr/>
        <a:lstStyle/>
        <a:p>
          <a:endParaRPr lang="zh-CN" altLang="en-US"/>
        </a:p>
      </dgm:t>
    </dgm:pt>
    <dgm:pt modelId="{46FD1D85-68D2-4960-9A39-C50C17A5C87F}" type="sibTrans" cxnId="{57A1244C-6FF9-4BB1-AEDE-A5901C120CC6}">
      <dgm:prSet/>
      <dgm:spPr/>
      <dgm:t>
        <a:bodyPr/>
        <a:lstStyle/>
        <a:p>
          <a:endParaRPr lang="zh-CN" altLang="en-US"/>
        </a:p>
      </dgm:t>
    </dgm:pt>
    <dgm:pt modelId="{D53E22C1-49C3-4D8D-AEA0-A66F9FF496D4}">
      <dgm:prSet phldrT="[文本]"/>
      <dgm:spPr/>
      <dgm:t>
        <a:bodyPr/>
        <a:lstStyle/>
        <a:p>
          <a:r>
            <a:rPr lang="en-US" altLang="zh-CN" dirty="0" smtClean="0"/>
            <a:t>1999</a:t>
          </a:r>
          <a:r>
            <a:rPr lang="zh-CN" altLang="en-US" dirty="0" smtClean="0"/>
            <a:t>年</a:t>
          </a:r>
          <a:endParaRPr lang="zh-CN" altLang="en-US" dirty="0"/>
        </a:p>
      </dgm:t>
    </dgm:pt>
    <dgm:pt modelId="{75302B33-D225-40FD-9BF4-1C91F9B0D20C}" type="parTrans" cxnId="{BA5D3F81-5787-4922-B32B-ABAC21395BF9}">
      <dgm:prSet/>
      <dgm:spPr/>
      <dgm:t>
        <a:bodyPr/>
        <a:lstStyle/>
        <a:p>
          <a:endParaRPr lang="zh-CN" altLang="en-US"/>
        </a:p>
      </dgm:t>
    </dgm:pt>
    <dgm:pt modelId="{499758C1-49CF-4A9B-AD9F-49578D6179A8}" type="sibTrans" cxnId="{BA5D3F81-5787-4922-B32B-ABAC21395BF9}">
      <dgm:prSet/>
      <dgm:spPr/>
      <dgm:t>
        <a:bodyPr/>
        <a:lstStyle/>
        <a:p>
          <a:endParaRPr lang="zh-CN" altLang="en-US"/>
        </a:p>
      </dgm:t>
    </dgm:pt>
    <dgm:pt modelId="{E6896AD4-9AEE-4167-B91F-D811B490E3C7}">
      <dgm:prSet phldrT="[文本]"/>
      <dgm:spPr/>
      <dgm:t>
        <a:bodyPr/>
        <a:lstStyle/>
        <a:p>
          <a:r>
            <a:rPr lang="en-US" altLang="zh-CN" dirty="0" smtClean="0"/>
            <a:t>2004</a:t>
          </a:r>
          <a:r>
            <a:rPr lang="zh-CN" altLang="en-US" dirty="0" smtClean="0"/>
            <a:t>年</a:t>
          </a:r>
          <a:endParaRPr lang="zh-CN" altLang="en-US" dirty="0"/>
        </a:p>
      </dgm:t>
    </dgm:pt>
    <dgm:pt modelId="{D2C6D0FB-53F6-4376-AC41-8D2B7A4BCB37}" type="parTrans" cxnId="{B2DDBBE9-0A13-448A-BE2D-5688D9E04357}">
      <dgm:prSet/>
      <dgm:spPr/>
      <dgm:t>
        <a:bodyPr/>
        <a:lstStyle/>
        <a:p>
          <a:endParaRPr lang="zh-CN" altLang="en-US"/>
        </a:p>
      </dgm:t>
    </dgm:pt>
    <dgm:pt modelId="{D53A710A-99F2-4F0B-83C3-1E8D711BBCE8}" type="sibTrans" cxnId="{B2DDBBE9-0A13-448A-BE2D-5688D9E04357}">
      <dgm:prSet/>
      <dgm:spPr/>
      <dgm:t>
        <a:bodyPr/>
        <a:lstStyle/>
        <a:p>
          <a:endParaRPr lang="zh-CN" altLang="en-US"/>
        </a:p>
      </dgm:t>
    </dgm:pt>
    <dgm:pt modelId="{0EEFFD2A-4847-4624-B99A-E2820E7A0C74}">
      <dgm:prSet phldrT="[文本]"/>
      <dgm:spPr/>
      <dgm:t>
        <a:bodyPr/>
        <a:lstStyle/>
        <a:p>
          <a:r>
            <a:rPr lang="en-US" altLang="zh-CN" dirty="0" smtClean="0"/>
            <a:t>2005</a:t>
          </a:r>
          <a:r>
            <a:rPr lang="zh-CN" altLang="en-US" dirty="0" smtClean="0"/>
            <a:t>以后</a:t>
          </a:r>
          <a:endParaRPr lang="zh-CN" altLang="en-US" dirty="0"/>
        </a:p>
      </dgm:t>
    </dgm:pt>
    <dgm:pt modelId="{48CBD2A9-4F28-4D0E-8C6D-E25AF72143B5}" type="parTrans" cxnId="{F274D067-0BCB-4D39-9231-09AD620C3845}">
      <dgm:prSet/>
      <dgm:spPr/>
      <dgm:t>
        <a:bodyPr/>
        <a:lstStyle/>
        <a:p>
          <a:endParaRPr lang="zh-CN" altLang="en-US"/>
        </a:p>
      </dgm:t>
    </dgm:pt>
    <dgm:pt modelId="{214DEE5F-D4F1-4BC2-BECF-CDB98A59AA09}" type="sibTrans" cxnId="{F274D067-0BCB-4D39-9231-09AD620C3845}">
      <dgm:prSet/>
      <dgm:spPr/>
      <dgm:t>
        <a:bodyPr/>
        <a:lstStyle/>
        <a:p>
          <a:endParaRPr lang="zh-CN" altLang="en-US"/>
        </a:p>
      </dgm:t>
    </dgm:pt>
    <dgm:pt modelId="{B0D65339-3556-45EF-ACAB-FD2A7759373D}">
      <dgm:prSet/>
      <dgm:spPr/>
      <dgm:t>
        <a:bodyPr/>
        <a:lstStyle/>
        <a:p>
          <a:r>
            <a:rPr lang="en-US" altLang="zh-CN" dirty="0" smtClean="0"/>
            <a:t>Protel Technology </a:t>
          </a:r>
          <a:r>
            <a:rPr lang="zh-CN" altLang="en-US" dirty="0" smtClean="0"/>
            <a:t>推出</a:t>
          </a:r>
          <a:r>
            <a:rPr lang="en-US" altLang="zh-CN" dirty="0" smtClean="0"/>
            <a:t>Protel 99</a:t>
          </a:r>
          <a:r>
            <a:rPr lang="zh-CN" altLang="en-US" dirty="0" smtClean="0"/>
            <a:t>和</a:t>
          </a:r>
          <a:r>
            <a:rPr lang="en-US" altLang="zh-CN" dirty="0" smtClean="0"/>
            <a:t>Protel </a:t>
          </a:r>
          <a:r>
            <a:rPr lang="en-US" altLang="zh-CN" dirty="0" smtClean="0"/>
            <a:t>99SE</a:t>
          </a:r>
          <a:r>
            <a:rPr lang="zh-CN" altLang="en-US" dirty="0" smtClean="0"/>
            <a:t>。</a:t>
          </a:r>
          <a:endParaRPr lang="zh-CN" altLang="en-US" dirty="0"/>
        </a:p>
      </dgm:t>
    </dgm:pt>
    <dgm:pt modelId="{6955A79E-F106-4F8D-A662-60B64D06D39A}" type="parTrans" cxnId="{D15E4992-9311-46E7-B4FC-C9A54E93A3CD}">
      <dgm:prSet/>
      <dgm:spPr/>
      <dgm:t>
        <a:bodyPr/>
        <a:lstStyle/>
        <a:p>
          <a:endParaRPr lang="zh-CN" altLang="en-US"/>
        </a:p>
      </dgm:t>
    </dgm:pt>
    <dgm:pt modelId="{9A3BF345-2C98-4DA9-8692-CE8B86FCB8D0}" type="sibTrans" cxnId="{D15E4992-9311-46E7-B4FC-C9A54E93A3CD}">
      <dgm:prSet/>
      <dgm:spPr/>
      <dgm:t>
        <a:bodyPr/>
        <a:lstStyle/>
        <a:p>
          <a:endParaRPr lang="zh-CN" altLang="en-US"/>
        </a:p>
      </dgm:t>
    </dgm:pt>
    <dgm:pt modelId="{42C8A110-AB35-4C2C-9DCF-EEE72A9BE136}">
      <dgm:prSet/>
      <dgm:spPr/>
      <dgm:t>
        <a:bodyPr/>
        <a:lstStyle/>
        <a:p>
          <a:r>
            <a:rPr lang="en-US" altLang="zh-CN" dirty="0" smtClean="0"/>
            <a:t>Altium</a:t>
          </a:r>
          <a:r>
            <a:rPr lang="zh-CN" altLang="en-US" dirty="0" smtClean="0"/>
            <a:t>公司推出</a:t>
          </a:r>
          <a:r>
            <a:rPr lang="en-US" altLang="zh-CN" dirty="0" smtClean="0"/>
            <a:t>Protel DXP </a:t>
          </a:r>
          <a:r>
            <a:rPr lang="en-US" altLang="zh-CN" dirty="0" smtClean="0"/>
            <a:t>2004</a:t>
          </a:r>
          <a:r>
            <a:rPr lang="zh-CN" altLang="en-US" dirty="0" smtClean="0"/>
            <a:t>。</a:t>
          </a:r>
          <a:endParaRPr lang="zh-CN" altLang="en-US" dirty="0"/>
        </a:p>
      </dgm:t>
    </dgm:pt>
    <dgm:pt modelId="{56441C34-E5C1-4055-BFDB-FC00032FF023}" type="parTrans" cxnId="{4D0C3B22-6EF5-4E0C-8220-EFBA275DFF0A}">
      <dgm:prSet/>
      <dgm:spPr/>
      <dgm:t>
        <a:bodyPr/>
        <a:lstStyle/>
        <a:p>
          <a:endParaRPr lang="zh-CN" altLang="en-US"/>
        </a:p>
      </dgm:t>
    </dgm:pt>
    <dgm:pt modelId="{5895706E-93B5-40DE-BB9C-A646556EA55F}" type="sibTrans" cxnId="{4D0C3B22-6EF5-4E0C-8220-EFBA275DFF0A}">
      <dgm:prSet/>
      <dgm:spPr/>
      <dgm:t>
        <a:bodyPr/>
        <a:lstStyle/>
        <a:p>
          <a:endParaRPr lang="zh-CN" altLang="en-US"/>
        </a:p>
      </dgm:t>
    </dgm:pt>
    <dgm:pt modelId="{A101857B-B27C-4EF4-B758-7E76560E9140}" type="pres">
      <dgm:prSet presAssocID="{82697CBF-9CEA-46DC-9793-9BF638D66315}" presName="linearFlow" presStyleCnt="0">
        <dgm:presLayoutVars>
          <dgm:dir/>
          <dgm:animLvl val="lvl"/>
          <dgm:resizeHandles val="exact"/>
        </dgm:presLayoutVars>
      </dgm:prSet>
      <dgm:spPr/>
      <dgm:t>
        <a:bodyPr/>
        <a:lstStyle/>
        <a:p>
          <a:endParaRPr lang="zh-CN" altLang="en-US"/>
        </a:p>
      </dgm:t>
    </dgm:pt>
    <dgm:pt modelId="{020E0471-CEE1-49FA-B3C6-67D61D5660E1}" type="pres">
      <dgm:prSet presAssocID="{BC7512A4-C362-461B-A30C-052F9006C86E}" presName="composite" presStyleCnt="0"/>
      <dgm:spPr/>
    </dgm:pt>
    <dgm:pt modelId="{D276391D-AA03-4264-994F-AC859A3F89FF}" type="pres">
      <dgm:prSet presAssocID="{BC7512A4-C362-461B-A30C-052F9006C86E}" presName="parentText" presStyleLbl="alignNode1" presStyleIdx="0" presStyleCnt="5" custLinFactNeighborX="-8081">
        <dgm:presLayoutVars>
          <dgm:chMax val="1"/>
          <dgm:bulletEnabled val="1"/>
        </dgm:presLayoutVars>
      </dgm:prSet>
      <dgm:spPr/>
      <dgm:t>
        <a:bodyPr/>
        <a:lstStyle/>
        <a:p>
          <a:endParaRPr lang="zh-CN" altLang="en-US"/>
        </a:p>
      </dgm:t>
    </dgm:pt>
    <dgm:pt modelId="{F2677CB6-41AB-425F-AE70-36E4CE566D7C}" type="pres">
      <dgm:prSet presAssocID="{BC7512A4-C362-461B-A30C-052F9006C86E}" presName="descendantText" presStyleLbl="alignAcc1" presStyleIdx="0" presStyleCnt="5">
        <dgm:presLayoutVars>
          <dgm:bulletEnabled val="1"/>
        </dgm:presLayoutVars>
      </dgm:prSet>
      <dgm:spPr/>
      <dgm:t>
        <a:bodyPr/>
        <a:lstStyle/>
        <a:p>
          <a:endParaRPr lang="zh-CN" altLang="en-US"/>
        </a:p>
      </dgm:t>
    </dgm:pt>
    <dgm:pt modelId="{534BA4C8-1FD5-4578-B894-CD75FCE4AFBA}" type="pres">
      <dgm:prSet presAssocID="{96D822CE-89C5-44F0-BD83-5715D366DDD4}" presName="sp" presStyleCnt="0"/>
      <dgm:spPr/>
    </dgm:pt>
    <dgm:pt modelId="{14A637EE-73A1-47B4-94B8-E00F9B830E77}" type="pres">
      <dgm:prSet presAssocID="{110CF973-CB82-4574-A9E5-8D46CD5A339D}" presName="composite" presStyleCnt="0"/>
      <dgm:spPr/>
    </dgm:pt>
    <dgm:pt modelId="{98EDBD52-52E9-45CE-AB29-AF02A6E92E3E}" type="pres">
      <dgm:prSet presAssocID="{110CF973-CB82-4574-A9E5-8D46CD5A339D}" presName="parentText" presStyleLbl="alignNode1" presStyleIdx="1" presStyleCnt="5">
        <dgm:presLayoutVars>
          <dgm:chMax val="1"/>
          <dgm:bulletEnabled val="1"/>
        </dgm:presLayoutVars>
      </dgm:prSet>
      <dgm:spPr/>
      <dgm:t>
        <a:bodyPr/>
        <a:lstStyle/>
        <a:p>
          <a:endParaRPr lang="zh-CN" altLang="en-US"/>
        </a:p>
      </dgm:t>
    </dgm:pt>
    <dgm:pt modelId="{8ABF0958-FE16-4090-9CE8-33EDC6F11844}" type="pres">
      <dgm:prSet presAssocID="{110CF973-CB82-4574-A9E5-8D46CD5A339D}" presName="descendantText" presStyleLbl="alignAcc1" presStyleIdx="1" presStyleCnt="5">
        <dgm:presLayoutVars>
          <dgm:bulletEnabled val="1"/>
        </dgm:presLayoutVars>
      </dgm:prSet>
      <dgm:spPr/>
      <dgm:t>
        <a:bodyPr/>
        <a:lstStyle/>
        <a:p>
          <a:endParaRPr lang="zh-CN" altLang="en-US"/>
        </a:p>
      </dgm:t>
    </dgm:pt>
    <dgm:pt modelId="{E3AA77E5-DC0D-4CED-A700-1164DB5D10B1}" type="pres">
      <dgm:prSet presAssocID="{21842B5D-7153-4C78-8B20-7EFFB60EF0C5}" presName="sp" presStyleCnt="0"/>
      <dgm:spPr/>
    </dgm:pt>
    <dgm:pt modelId="{381F5D47-28C5-44F8-8ECA-C5025C6B2ADC}" type="pres">
      <dgm:prSet presAssocID="{D53E22C1-49C3-4D8D-AEA0-A66F9FF496D4}" presName="composite" presStyleCnt="0"/>
      <dgm:spPr/>
    </dgm:pt>
    <dgm:pt modelId="{64672F3E-C8D2-4C5E-83C6-2BBF384B7E0E}" type="pres">
      <dgm:prSet presAssocID="{D53E22C1-49C3-4D8D-AEA0-A66F9FF496D4}" presName="parentText" presStyleLbl="alignNode1" presStyleIdx="2" presStyleCnt="5">
        <dgm:presLayoutVars>
          <dgm:chMax val="1"/>
          <dgm:bulletEnabled val="1"/>
        </dgm:presLayoutVars>
      </dgm:prSet>
      <dgm:spPr/>
      <dgm:t>
        <a:bodyPr/>
        <a:lstStyle/>
        <a:p>
          <a:endParaRPr lang="zh-CN" altLang="en-US"/>
        </a:p>
      </dgm:t>
    </dgm:pt>
    <dgm:pt modelId="{704DC314-D0AC-4712-807E-78590A5C90A3}" type="pres">
      <dgm:prSet presAssocID="{D53E22C1-49C3-4D8D-AEA0-A66F9FF496D4}" presName="descendantText" presStyleLbl="alignAcc1" presStyleIdx="2" presStyleCnt="5">
        <dgm:presLayoutVars>
          <dgm:bulletEnabled val="1"/>
        </dgm:presLayoutVars>
      </dgm:prSet>
      <dgm:spPr/>
      <dgm:t>
        <a:bodyPr/>
        <a:lstStyle/>
        <a:p>
          <a:endParaRPr lang="zh-CN" altLang="en-US"/>
        </a:p>
      </dgm:t>
    </dgm:pt>
    <dgm:pt modelId="{760B358E-74DA-4A28-80F5-5EC3B4119F20}" type="pres">
      <dgm:prSet presAssocID="{499758C1-49CF-4A9B-AD9F-49578D6179A8}" presName="sp" presStyleCnt="0"/>
      <dgm:spPr/>
    </dgm:pt>
    <dgm:pt modelId="{47751167-35CF-49F9-920F-4F2C6C90DFD5}" type="pres">
      <dgm:prSet presAssocID="{E6896AD4-9AEE-4167-B91F-D811B490E3C7}" presName="composite" presStyleCnt="0"/>
      <dgm:spPr/>
    </dgm:pt>
    <dgm:pt modelId="{4685A856-954E-47B6-A386-F5FD68B255FE}" type="pres">
      <dgm:prSet presAssocID="{E6896AD4-9AEE-4167-B91F-D811B490E3C7}" presName="parentText" presStyleLbl="alignNode1" presStyleIdx="3" presStyleCnt="5">
        <dgm:presLayoutVars>
          <dgm:chMax val="1"/>
          <dgm:bulletEnabled val="1"/>
        </dgm:presLayoutVars>
      </dgm:prSet>
      <dgm:spPr/>
      <dgm:t>
        <a:bodyPr/>
        <a:lstStyle/>
        <a:p>
          <a:endParaRPr lang="zh-CN" altLang="en-US"/>
        </a:p>
      </dgm:t>
    </dgm:pt>
    <dgm:pt modelId="{42B97785-BD9F-4F46-BE45-5BED8CAA29C6}" type="pres">
      <dgm:prSet presAssocID="{E6896AD4-9AEE-4167-B91F-D811B490E3C7}" presName="descendantText" presStyleLbl="alignAcc1" presStyleIdx="3" presStyleCnt="5">
        <dgm:presLayoutVars>
          <dgm:bulletEnabled val="1"/>
        </dgm:presLayoutVars>
      </dgm:prSet>
      <dgm:spPr/>
      <dgm:t>
        <a:bodyPr/>
        <a:lstStyle/>
        <a:p>
          <a:endParaRPr lang="zh-CN" altLang="en-US"/>
        </a:p>
      </dgm:t>
    </dgm:pt>
    <dgm:pt modelId="{8A97D469-201C-498A-862E-6AB8F934E63D}" type="pres">
      <dgm:prSet presAssocID="{D53A710A-99F2-4F0B-83C3-1E8D711BBCE8}" presName="sp" presStyleCnt="0"/>
      <dgm:spPr/>
    </dgm:pt>
    <dgm:pt modelId="{153EB056-71B0-459B-B904-F638F0702E78}" type="pres">
      <dgm:prSet presAssocID="{0EEFFD2A-4847-4624-B99A-E2820E7A0C74}" presName="composite" presStyleCnt="0"/>
      <dgm:spPr/>
    </dgm:pt>
    <dgm:pt modelId="{431FB198-DE69-4E22-9570-7023839B89B1}" type="pres">
      <dgm:prSet presAssocID="{0EEFFD2A-4847-4624-B99A-E2820E7A0C74}" presName="parentText" presStyleLbl="alignNode1" presStyleIdx="4" presStyleCnt="5">
        <dgm:presLayoutVars>
          <dgm:chMax val="1"/>
          <dgm:bulletEnabled val="1"/>
        </dgm:presLayoutVars>
      </dgm:prSet>
      <dgm:spPr/>
      <dgm:t>
        <a:bodyPr/>
        <a:lstStyle/>
        <a:p>
          <a:endParaRPr lang="zh-CN" altLang="en-US"/>
        </a:p>
      </dgm:t>
    </dgm:pt>
    <dgm:pt modelId="{133CEDFD-4889-48AC-9730-D0050954058B}" type="pres">
      <dgm:prSet presAssocID="{0EEFFD2A-4847-4624-B99A-E2820E7A0C74}" presName="descendantText" presStyleLbl="alignAcc1" presStyleIdx="4" presStyleCnt="5">
        <dgm:presLayoutVars>
          <dgm:bulletEnabled val="1"/>
        </dgm:presLayoutVars>
      </dgm:prSet>
      <dgm:spPr/>
      <dgm:t>
        <a:bodyPr/>
        <a:lstStyle/>
        <a:p>
          <a:endParaRPr lang="zh-CN" altLang="en-US"/>
        </a:p>
      </dgm:t>
    </dgm:pt>
  </dgm:ptLst>
  <dgm:cxnLst>
    <dgm:cxn modelId="{70823C98-EE61-4AB0-A290-784EEEEC413D}" type="presOf" srcId="{49DB3DD8-4702-4FCD-92B7-B00BBE6B2097}" destId="{133CEDFD-4889-48AC-9730-D0050954058B}" srcOrd="0" destOrd="0" presId="urn:microsoft.com/office/officeart/2005/8/layout/chevron2"/>
    <dgm:cxn modelId="{BA5D3F81-5787-4922-B32B-ABAC21395BF9}" srcId="{82697CBF-9CEA-46DC-9793-9BF638D66315}" destId="{D53E22C1-49C3-4D8D-AEA0-A66F9FF496D4}" srcOrd="2" destOrd="0" parTransId="{75302B33-D225-40FD-9BF4-1C91F9B0D20C}" sibTransId="{499758C1-49CF-4A9B-AD9F-49578D6179A8}"/>
    <dgm:cxn modelId="{B2DDBBE9-0A13-448A-BE2D-5688D9E04357}" srcId="{82697CBF-9CEA-46DC-9793-9BF638D66315}" destId="{E6896AD4-9AEE-4167-B91F-D811B490E3C7}" srcOrd="3" destOrd="0" parTransId="{D2C6D0FB-53F6-4376-AC41-8D2B7A4BCB37}" sibTransId="{D53A710A-99F2-4F0B-83C3-1E8D711BBCE8}"/>
    <dgm:cxn modelId="{C20B7778-0307-4252-8682-2372D5FAA439}" srcId="{110CF973-CB82-4574-A9E5-8D46CD5A339D}" destId="{B4D41CCF-62AE-4641-A602-861D7CC3AE6F}" srcOrd="0" destOrd="0" parTransId="{9582265C-0F55-4CBF-B6A7-4D7F1D7AC788}" sibTransId="{265F079A-0593-4937-82A5-C1D0B4389630}"/>
    <dgm:cxn modelId="{276C30CD-55A8-4938-9917-4271C59C505A}" type="presOf" srcId="{42C8A110-AB35-4C2C-9DCF-EEE72A9BE136}" destId="{42B97785-BD9F-4F46-BE45-5BED8CAA29C6}" srcOrd="0" destOrd="0" presId="urn:microsoft.com/office/officeart/2005/8/layout/chevron2"/>
    <dgm:cxn modelId="{0BD53E41-673A-4136-9CC2-6C20CBCE36B4}" type="presOf" srcId="{0EEFFD2A-4847-4624-B99A-E2820E7A0C74}" destId="{431FB198-DE69-4E22-9570-7023839B89B1}" srcOrd="0" destOrd="0" presId="urn:microsoft.com/office/officeart/2005/8/layout/chevron2"/>
    <dgm:cxn modelId="{5FDC98F5-0163-4700-A1AC-F1ED07BEB44D}" srcId="{BC7512A4-C362-461B-A30C-052F9006C86E}" destId="{4DEE755B-6F41-440C-B1E3-876996C67CFD}" srcOrd="0" destOrd="0" parTransId="{BEEDDD56-58EB-4F05-A1C7-76B8F540267D}" sibTransId="{FCA4B0AC-1559-47A9-87ED-24EE4B9F55FC}"/>
    <dgm:cxn modelId="{109D7388-14BD-48BF-87B3-9CF4367FCCC3}" type="presOf" srcId="{82697CBF-9CEA-46DC-9793-9BF638D66315}" destId="{A101857B-B27C-4EF4-B758-7E76560E9140}" srcOrd="0" destOrd="0" presId="urn:microsoft.com/office/officeart/2005/8/layout/chevron2"/>
    <dgm:cxn modelId="{F274D067-0BCB-4D39-9231-09AD620C3845}" srcId="{82697CBF-9CEA-46DC-9793-9BF638D66315}" destId="{0EEFFD2A-4847-4624-B99A-E2820E7A0C74}" srcOrd="4" destOrd="0" parTransId="{48CBD2A9-4F28-4D0E-8C6D-E25AF72143B5}" sibTransId="{214DEE5F-D4F1-4BC2-BECF-CDB98A59AA09}"/>
    <dgm:cxn modelId="{2C66A9B3-6A5C-44B9-995E-ED8E7BA0F270}" type="presOf" srcId="{110CF973-CB82-4574-A9E5-8D46CD5A339D}" destId="{98EDBD52-52E9-45CE-AB29-AF02A6E92E3E}" srcOrd="0" destOrd="0" presId="urn:microsoft.com/office/officeart/2005/8/layout/chevron2"/>
    <dgm:cxn modelId="{8289E724-1143-4E3E-8CE6-8F2C2455CE58}" type="presOf" srcId="{B0D65339-3556-45EF-ACAB-FD2A7759373D}" destId="{704DC314-D0AC-4712-807E-78590A5C90A3}" srcOrd="0" destOrd="0" presId="urn:microsoft.com/office/officeart/2005/8/layout/chevron2"/>
    <dgm:cxn modelId="{EAF2594F-ADE1-400F-B434-CC5C0EF73BD0}" type="presOf" srcId="{4DEE755B-6F41-440C-B1E3-876996C67CFD}" destId="{F2677CB6-41AB-425F-AE70-36E4CE566D7C}" srcOrd="0" destOrd="0" presId="urn:microsoft.com/office/officeart/2005/8/layout/chevron2"/>
    <dgm:cxn modelId="{F691CBBE-97BF-4AE6-A3E5-4BFFA8B6F106}" srcId="{82697CBF-9CEA-46DC-9793-9BF638D66315}" destId="{110CF973-CB82-4574-A9E5-8D46CD5A339D}" srcOrd="1" destOrd="0" parTransId="{18C56952-BB7F-4C64-87A1-BB688F4A20FD}" sibTransId="{21842B5D-7153-4C78-8B20-7EFFB60EF0C5}"/>
    <dgm:cxn modelId="{DDCB8CEB-3420-469A-B946-CD4869804BB9}" type="presOf" srcId="{BC7512A4-C362-461B-A30C-052F9006C86E}" destId="{D276391D-AA03-4264-994F-AC859A3F89FF}" srcOrd="0" destOrd="0" presId="urn:microsoft.com/office/officeart/2005/8/layout/chevron2"/>
    <dgm:cxn modelId="{3B8ED66A-DF67-49DF-A656-2618AD53B6AE}" type="presOf" srcId="{D53E22C1-49C3-4D8D-AEA0-A66F9FF496D4}" destId="{64672F3E-C8D2-4C5E-83C6-2BBF384B7E0E}" srcOrd="0" destOrd="0" presId="urn:microsoft.com/office/officeart/2005/8/layout/chevron2"/>
    <dgm:cxn modelId="{787F5992-8D26-4589-955C-D93B0B04A3DC}" type="presOf" srcId="{E6896AD4-9AEE-4167-B91F-D811B490E3C7}" destId="{4685A856-954E-47B6-A386-F5FD68B255FE}" srcOrd="0" destOrd="0" presId="urn:microsoft.com/office/officeart/2005/8/layout/chevron2"/>
    <dgm:cxn modelId="{4D0C3B22-6EF5-4E0C-8220-EFBA275DFF0A}" srcId="{E6896AD4-9AEE-4167-B91F-D811B490E3C7}" destId="{42C8A110-AB35-4C2C-9DCF-EEE72A9BE136}" srcOrd="0" destOrd="0" parTransId="{56441C34-E5C1-4055-BFDB-FC00032FF023}" sibTransId="{5895706E-93B5-40DE-BB9C-A646556EA55F}"/>
    <dgm:cxn modelId="{D15E4992-9311-46E7-B4FC-C9A54E93A3CD}" srcId="{D53E22C1-49C3-4D8D-AEA0-A66F9FF496D4}" destId="{B0D65339-3556-45EF-ACAB-FD2A7759373D}" srcOrd="0" destOrd="0" parTransId="{6955A79E-F106-4F8D-A662-60B64D06D39A}" sibTransId="{9A3BF345-2C98-4DA9-8692-CE8B86FCB8D0}"/>
    <dgm:cxn modelId="{57A1244C-6FF9-4BB1-AEDE-A5901C120CC6}" srcId="{0EEFFD2A-4847-4624-B99A-E2820E7A0C74}" destId="{49DB3DD8-4702-4FCD-92B7-B00BBE6B2097}" srcOrd="0" destOrd="0" parTransId="{78A4E51F-5D88-4566-AB94-1A655F3626CA}" sibTransId="{46FD1D85-68D2-4960-9A39-C50C17A5C87F}"/>
    <dgm:cxn modelId="{27363821-14AF-43BC-AA9B-6FC38215F06F}" type="presOf" srcId="{B4D41CCF-62AE-4641-A602-861D7CC3AE6F}" destId="{8ABF0958-FE16-4090-9CE8-33EDC6F11844}" srcOrd="0" destOrd="0" presId="urn:microsoft.com/office/officeart/2005/8/layout/chevron2"/>
    <dgm:cxn modelId="{4E50D7D8-96A3-4602-B1F4-ADC40887178F}" srcId="{82697CBF-9CEA-46DC-9793-9BF638D66315}" destId="{BC7512A4-C362-461B-A30C-052F9006C86E}" srcOrd="0" destOrd="0" parTransId="{2370E51A-DF07-4ED6-B65D-CB55B6B58A96}" sibTransId="{96D822CE-89C5-44F0-BD83-5715D366DDD4}"/>
    <dgm:cxn modelId="{26E8AC51-9020-4A24-82BC-17C0056FA596}" type="presParOf" srcId="{A101857B-B27C-4EF4-B758-7E76560E9140}" destId="{020E0471-CEE1-49FA-B3C6-67D61D5660E1}" srcOrd="0" destOrd="0" presId="urn:microsoft.com/office/officeart/2005/8/layout/chevron2"/>
    <dgm:cxn modelId="{FDAB6E62-4B0B-4160-8E0A-7730A5E14F36}" type="presParOf" srcId="{020E0471-CEE1-49FA-B3C6-67D61D5660E1}" destId="{D276391D-AA03-4264-994F-AC859A3F89FF}" srcOrd="0" destOrd="0" presId="urn:microsoft.com/office/officeart/2005/8/layout/chevron2"/>
    <dgm:cxn modelId="{CFD0EACD-E41B-4BCE-B734-EBF50CDF2D51}" type="presParOf" srcId="{020E0471-CEE1-49FA-B3C6-67D61D5660E1}" destId="{F2677CB6-41AB-425F-AE70-36E4CE566D7C}" srcOrd="1" destOrd="0" presId="urn:microsoft.com/office/officeart/2005/8/layout/chevron2"/>
    <dgm:cxn modelId="{BBE54023-7565-47F3-B793-8086327EC476}" type="presParOf" srcId="{A101857B-B27C-4EF4-B758-7E76560E9140}" destId="{534BA4C8-1FD5-4578-B894-CD75FCE4AFBA}" srcOrd="1" destOrd="0" presId="urn:microsoft.com/office/officeart/2005/8/layout/chevron2"/>
    <dgm:cxn modelId="{C52F96E2-3159-4205-84D8-840CAD53F421}" type="presParOf" srcId="{A101857B-B27C-4EF4-B758-7E76560E9140}" destId="{14A637EE-73A1-47B4-94B8-E00F9B830E77}" srcOrd="2" destOrd="0" presId="urn:microsoft.com/office/officeart/2005/8/layout/chevron2"/>
    <dgm:cxn modelId="{B7913823-BDD9-4EAD-B3E2-42595F1EB7F7}" type="presParOf" srcId="{14A637EE-73A1-47B4-94B8-E00F9B830E77}" destId="{98EDBD52-52E9-45CE-AB29-AF02A6E92E3E}" srcOrd="0" destOrd="0" presId="urn:microsoft.com/office/officeart/2005/8/layout/chevron2"/>
    <dgm:cxn modelId="{D766A071-8C77-48C9-B67A-14C4EBE19D7C}" type="presParOf" srcId="{14A637EE-73A1-47B4-94B8-E00F9B830E77}" destId="{8ABF0958-FE16-4090-9CE8-33EDC6F11844}" srcOrd="1" destOrd="0" presId="urn:microsoft.com/office/officeart/2005/8/layout/chevron2"/>
    <dgm:cxn modelId="{F0E5CE4D-7531-4BF2-980B-E9A691BD84A3}" type="presParOf" srcId="{A101857B-B27C-4EF4-B758-7E76560E9140}" destId="{E3AA77E5-DC0D-4CED-A700-1164DB5D10B1}" srcOrd="3" destOrd="0" presId="urn:microsoft.com/office/officeart/2005/8/layout/chevron2"/>
    <dgm:cxn modelId="{53E57F3B-8CEB-44B4-8C20-59B72F17FFF6}" type="presParOf" srcId="{A101857B-B27C-4EF4-B758-7E76560E9140}" destId="{381F5D47-28C5-44F8-8ECA-C5025C6B2ADC}" srcOrd="4" destOrd="0" presId="urn:microsoft.com/office/officeart/2005/8/layout/chevron2"/>
    <dgm:cxn modelId="{CB3A67EE-201D-40AC-91C0-4552C51F1D0B}" type="presParOf" srcId="{381F5D47-28C5-44F8-8ECA-C5025C6B2ADC}" destId="{64672F3E-C8D2-4C5E-83C6-2BBF384B7E0E}" srcOrd="0" destOrd="0" presId="urn:microsoft.com/office/officeart/2005/8/layout/chevron2"/>
    <dgm:cxn modelId="{9E757725-5C95-479B-9CD3-EEFBF54BFF48}" type="presParOf" srcId="{381F5D47-28C5-44F8-8ECA-C5025C6B2ADC}" destId="{704DC314-D0AC-4712-807E-78590A5C90A3}" srcOrd="1" destOrd="0" presId="urn:microsoft.com/office/officeart/2005/8/layout/chevron2"/>
    <dgm:cxn modelId="{BAB00BB6-2B52-4948-A5F1-CE1BF496D583}" type="presParOf" srcId="{A101857B-B27C-4EF4-B758-7E76560E9140}" destId="{760B358E-74DA-4A28-80F5-5EC3B4119F20}" srcOrd="5" destOrd="0" presId="urn:microsoft.com/office/officeart/2005/8/layout/chevron2"/>
    <dgm:cxn modelId="{8BCE44D2-0793-4B72-BD6F-681C4EDE5B70}" type="presParOf" srcId="{A101857B-B27C-4EF4-B758-7E76560E9140}" destId="{47751167-35CF-49F9-920F-4F2C6C90DFD5}" srcOrd="6" destOrd="0" presId="urn:microsoft.com/office/officeart/2005/8/layout/chevron2"/>
    <dgm:cxn modelId="{DD1B692C-696E-47C2-B553-E2370B18422F}" type="presParOf" srcId="{47751167-35CF-49F9-920F-4F2C6C90DFD5}" destId="{4685A856-954E-47B6-A386-F5FD68B255FE}" srcOrd="0" destOrd="0" presId="urn:microsoft.com/office/officeart/2005/8/layout/chevron2"/>
    <dgm:cxn modelId="{CC5B1E2B-BBA1-49D3-9A4B-01B54BAFB710}" type="presParOf" srcId="{47751167-35CF-49F9-920F-4F2C6C90DFD5}" destId="{42B97785-BD9F-4F46-BE45-5BED8CAA29C6}" srcOrd="1" destOrd="0" presId="urn:microsoft.com/office/officeart/2005/8/layout/chevron2"/>
    <dgm:cxn modelId="{5109130B-ECE4-4070-822F-EF578E9A9EF8}" type="presParOf" srcId="{A101857B-B27C-4EF4-B758-7E76560E9140}" destId="{8A97D469-201C-498A-862E-6AB8F934E63D}" srcOrd="7" destOrd="0" presId="urn:microsoft.com/office/officeart/2005/8/layout/chevron2"/>
    <dgm:cxn modelId="{4BF6D375-972E-4298-97D9-234F76B231D2}" type="presParOf" srcId="{A101857B-B27C-4EF4-B758-7E76560E9140}" destId="{153EB056-71B0-459B-B904-F638F0702E78}" srcOrd="8" destOrd="0" presId="urn:microsoft.com/office/officeart/2005/8/layout/chevron2"/>
    <dgm:cxn modelId="{DF55DD84-414F-4CC2-B711-B6CBB05EBA0E}" type="presParOf" srcId="{153EB056-71B0-459B-B904-F638F0702E78}" destId="{431FB198-DE69-4E22-9570-7023839B89B1}" srcOrd="0" destOrd="0" presId="urn:microsoft.com/office/officeart/2005/8/layout/chevron2"/>
    <dgm:cxn modelId="{192B7552-9E39-4132-807A-C85AB5E3C110}" type="presParOf" srcId="{153EB056-71B0-459B-B904-F638F0702E78}" destId="{133CEDFD-4889-48AC-9730-D0050954058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0E7A1-E0BD-4691-BDC8-6FF0E418C615}" type="doc">
      <dgm:prSet loTypeId="urn:microsoft.com/office/officeart/2009/3/layout/IncreasingArrowsProcess" loCatId="process" qsTypeId="urn:microsoft.com/office/officeart/2005/8/quickstyle/simple5" qsCatId="simple" csTypeId="urn:microsoft.com/office/officeart/2005/8/colors/accent4_4" csCatId="accent4" phldr="1"/>
      <dgm:spPr/>
      <dgm:t>
        <a:bodyPr/>
        <a:lstStyle/>
        <a:p>
          <a:endParaRPr lang="zh-CN" altLang="en-US"/>
        </a:p>
      </dgm:t>
    </dgm:pt>
    <dgm:pt modelId="{B14D37DD-B637-4F7F-9884-41576B90770F}">
      <dgm:prSet phldrT="[文本]" custT="1"/>
      <dgm:spPr/>
      <dgm:t>
        <a:bodyPr/>
        <a:lstStyle/>
        <a:p>
          <a:r>
            <a:rPr lang="zh-CN" altLang="en-US" sz="1800" dirty="0" smtClean="0"/>
            <a:t>电路板设计准备</a:t>
          </a:r>
          <a:endParaRPr lang="zh-CN" altLang="en-US" sz="1800" dirty="0"/>
        </a:p>
      </dgm:t>
    </dgm:pt>
    <dgm:pt modelId="{214BBF2A-E9B6-4208-9692-E984A8EF1D44}" type="parTrans" cxnId="{CEEF60D2-F2A1-432D-9FC0-30A06FD7885E}">
      <dgm:prSet/>
      <dgm:spPr/>
      <dgm:t>
        <a:bodyPr/>
        <a:lstStyle/>
        <a:p>
          <a:endParaRPr lang="zh-CN" altLang="en-US"/>
        </a:p>
      </dgm:t>
    </dgm:pt>
    <dgm:pt modelId="{0F0A6EC3-8A9E-460F-96CB-F2092A63CA78}" type="sibTrans" cxnId="{CEEF60D2-F2A1-432D-9FC0-30A06FD7885E}">
      <dgm:prSet/>
      <dgm:spPr/>
      <dgm:t>
        <a:bodyPr/>
        <a:lstStyle/>
        <a:p>
          <a:endParaRPr lang="zh-CN" altLang="en-US"/>
        </a:p>
      </dgm:t>
    </dgm:pt>
    <dgm:pt modelId="{166C364F-C49B-454E-A8D2-D925C5B22F5F}">
      <dgm:prSet phldrT="[文本]" custT="1"/>
      <dgm:spPr/>
      <dgm:t>
        <a:bodyPr/>
        <a:lstStyle/>
        <a:p>
          <a:r>
            <a:rPr lang="zh-CN" altLang="en-US" sz="1800" dirty="0" smtClean="0"/>
            <a:t>分析电路的可靠性、确定采用元件的型号和数量</a:t>
          </a:r>
          <a:endParaRPr lang="zh-CN" altLang="en-US" sz="1800" dirty="0"/>
        </a:p>
      </dgm:t>
    </dgm:pt>
    <dgm:pt modelId="{428BC530-0771-476F-9A04-6093F0069523}" type="parTrans" cxnId="{1EBC54B7-7787-40AD-A83D-0F0909921D7C}">
      <dgm:prSet/>
      <dgm:spPr/>
      <dgm:t>
        <a:bodyPr/>
        <a:lstStyle/>
        <a:p>
          <a:endParaRPr lang="zh-CN" altLang="en-US"/>
        </a:p>
      </dgm:t>
    </dgm:pt>
    <dgm:pt modelId="{0600E5EF-282F-4752-B4CF-2110CF577AC5}" type="sibTrans" cxnId="{1EBC54B7-7787-40AD-A83D-0F0909921D7C}">
      <dgm:prSet/>
      <dgm:spPr/>
      <dgm:t>
        <a:bodyPr/>
        <a:lstStyle/>
        <a:p>
          <a:endParaRPr lang="zh-CN" altLang="en-US"/>
        </a:p>
      </dgm:t>
    </dgm:pt>
    <dgm:pt modelId="{6276D9E7-5898-4C58-9345-1372285A2475}">
      <dgm:prSet phldrT="[文本]" custT="1"/>
      <dgm:spPr/>
      <dgm:t>
        <a:bodyPr/>
        <a:lstStyle/>
        <a:p>
          <a:r>
            <a:rPr lang="zh-CN" altLang="en-US" sz="1800" dirty="0" smtClean="0"/>
            <a:t>绘制原理图</a:t>
          </a:r>
          <a:endParaRPr lang="zh-CN" altLang="en-US" sz="1800" dirty="0"/>
        </a:p>
      </dgm:t>
    </dgm:pt>
    <dgm:pt modelId="{715A0083-0441-4655-A80B-99C8563CE0FC}" type="parTrans" cxnId="{71330282-FCF5-49A5-9F0A-84FE20B0D3A6}">
      <dgm:prSet/>
      <dgm:spPr/>
      <dgm:t>
        <a:bodyPr/>
        <a:lstStyle/>
        <a:p>
          <a:endParaRPr lang="zh-CN" altLang="en-US"/>
        </a:p>
      </dgm:t>
    </dgm:pt>
    <dgm:pt modelId="{C2F8DC04-BE2B-4523-9DF4-33566726924F}" type="sibTrans" cxnId="{71330282-FCF5-49A5-9F0A-84FE20B0D3A6}">
      <dgm:prSet/>
      <dgm:spPr/>
      <dgm:t>
        <a:bodyPr/>
        <a:lstStyle/>
        <a:p>
          <a:endParaRPr lang="zh-CN" altLang="en-US"/>
        </a:p>
      </dgm:t>
    </dgm:pt>
    <dgm:pt modelId="{D2E4EAD7-3577-486D-BD8B-A27294DB325A}">
      <dgm:prSet phldrT="[文本]" custT="1"/>
      <dgm:spPr/>
      <dgm:t>
        <a:bodyPr/>
        <a:lstStyle/>
        <a:p>
          <a:r>
            <a:rPr lang="zh-CN" altLang="en-US" sz="1800" dirty="0" smtClean="0"/>
            <a:t>原理图是</a:t>
          </a:r>
          <a:r>
            <a:rPr lang="en-US" altLang="zh-CN" sz="1800" dirty="0" smtClean="0"/>
            <a:t>PCB</a:t>
          </a:r>
          <a:r>
            <a:rPr lang="zh-CN" altLang="en-US" sz="1800" dirty="0" smtClean="0"/>
            <a:t>的基础，其目的是产生网络表</a:t>
          </a:r>
          <a:endParaRPr lang="zh-CN" altLang="en-US" sz="1800" dirty="0"/>
        </a:p>
      </dgm:t>
    </dgm:pt>
    <dgm:pt modelId="{B29CBF65-DBAA-41A7-AD8E-12CB809F355B}" type="parTrans" cxnId="{71BB0BA1-B4DF-4F6F-97F3-931456804253}">
      <dgm:prSet/>
      <dgm:spPr/>
      <dgm:t>
        <a:bodyPr/>
        <a:lstStyle/>
        <a:p>
          <a:endParaRPr lang="zh-CN" altLang="en-US"/>
        </a:p>
      </dgm:t>
    </dgm:pt>
    <dgm:pt modelId="{2439F7B5-50E6-4746-9729-0667C3D2C0C6}" type="sibTrans" cxnId="{71BB0BA1-B4DF-4F6F-97F3-931456804253}">
      <dgm:prSet/>
      <dgm:spPr/>
      <dgm:t>
        <a:bodyPr/>
        <a:lstStyle/>
        <a:p>
          <a:endParaRPr lang="zh-CN" altLang="en-US"/>
        </a:p>
      </dgm:t>
    </dgm:pt>
    <dgm:pt modelId="{BBC7A974-C506-4152-BD5E-F6BA2990B46C}">
      <dgm:prSet phldrT="[文本]" custT="1"/>
      <dgm:spPr/>
      <dgm:t>
        <a:bodyPr/>
        <a:lstStyle/>
        <a:p>
          <a:r>
            <a:rPr lang="zh-CN" altLang="en-US" sz="1800" dirty="0" smtClean="0"/>
            <a:t>生成网络表</a:t>
          </a:r>
          <a:endParaRPr lang="zh-CN" altLang="en-US" sz="1800" dirty="0"/>
        </a:p>
      </dgm:t>
    </dgm:pt>
    <dgm:pt modelId="{8C61587F-4259-45DE-B008-3402709D9FFA}" type="parTrans" cxnId="{57E9B311-16C8-4BF3-8659-A301F02AEEC3}">
      <dgm:prSet/>
      <dgm:spPr/>
      <dgm:t>
        <a:bodyPr/>
        <a:lstStyle/>
        <a:p>
          <a:endParaRPr lang="zh-CN" altLang="en-US"/>
        </a:p>
      </dgm:t>
    </dgm:pt>
    <dgm:pt modelId="{76102D63-8F2D-431A-90F5-519425AD82FB}" type="sibTrans" cxnId="{57E9B311-16C8-4BF3-8659-A301F02AEEC3}">
      <dgm:prSet/>
      <dgm:spPr/>
      <dgm:t>
        <a:bodyPr/>
        <a:lstStyle/>
        <a:p>
          <a:endParaRPr lang="zh-CN" altLang="en-US"/>
        </a:p>
      </dgm:t>
    </dgm:pt>
    <dgm:pt modelId="{23046409-A8E8-46E0-A953-735249FD7973}">
      <dgm:prSet phldrT="[文本]" custT="1"/>
      <dgm:spPr/>
      <dgm:t>
        <a:bodyPr/>
        <a:lstStyle/>
        <a:p>
          <a:r>
            <a:rPr lang="zh-CN" altLang="en-US" sz="1800" dirty="0" smtClean="0"/>
            <a:t>网络表时原理图和</a:t>
          </a:r>
          <a:r>
            <a:rPr lang="en-US" altLang="zh-CN" sz="1800" dirty="0" smtClean="0"/>
            <a:t>PCB</a:t>
          </a:r>
          <a:r>
            <a:rPr lang="zh-CN" altLang="en-US" sz="1800" dirty="0" smtClean="0"/>
            <a:t>之间的桥梁</a:t>
          </a:r>
          <a:endParaRPr lang="zh-CN" altLang="en-US" sz="1800" dirty="0"/>
        </a:p>
      </dgm:t>
    </dgm:pt>
    <dgm:pt modelId="{1E246D75-1325-4B54-A490-FFE5106F7FF4}" type="parTrans" cxnId="{167A98B1-3DE3-41AE-AB30-42247496CE8E}">
      <dgm:prSet/>
      <dgm:spPr/>
      <dgm:t>
        <a:bodyPr/>
        <a:lstStyle/>
        <a:p>
          <a:endParaRPr lang="zh-CN" altLang="en-US"/>
        </a:p>
      </dgm:t>
    </dgm:pt>
    <dgm:pt modelId="{B4851B69-DB3C-4656-BC17-166B4C008695}" type="sibTrans" cxnId="{167A98B1-3DE3-41AE-AB30-42247496CE8E}">
      <dgm:prSet/>
      <dgm:spPr/>
      <dgm:t>
        <a:bodyPr/>
        <a:lstStyle/>
        <a:p>
          <a:endParaRPr lang="zh-CN" altLang="en-US"/>
        </a:p>
      </dgm:t>
    </dgm:pt>
    <dgm:pt modelId="{4E3A9813-D1C4-428F-8E80-F054CD209EFB}">
      <dgm:prSet phldrT="[文本]" custT="1"/>
      <dgm:spPr/>
      <dgm:t>
        <a:bodyPr/>
        <a:lstStyle/>
        <a:p>
          <a:r>
            <a:rPr lang="zh-CN" altLang="en-US" sz="1800" dirty="0" smtClean="0"/>
            <a:t>设计</a:t>
          </a:r>
          <a:r>
            <a:rPr lang="en-US" altLang="zh-CN" sz="1800" dirty="0" smtClean="0"/>
            <a:t>PCB</a:t>
          </a:r>
          <a:r>
            <a:rPr lang="zh-CN" altLang="en-US" sz="1800" dirty="0" smtClean="0"/>
            <a:t>板</a:t>
          </a:r>
          <a:endParaRPr lang="zh-CN" altLang="en-US" sz="1800" dirty="0"/>
        </a:p>
      </dgm:t>
    </dgm:pt>
    <dgm:pt modelId="{3EF7B5E0-CCBE-4F9A-84EA-D5D937E84810}" type="parTrans" cxnId="{5BF134C8-C54E-43B8-BC61-2B9BBFD4EE65}">
      <dgm:prSet/>
      <dgm:spPr/>
      <dgm:t>
        <a:bodyPr/>
        <a:lstStyle/>
        <a:p>
          <a:endParaRPr lang="zh-CN" altLang="en-US"/>
        </a:p>
      </dgm:t>
    </dgm:pt>
    <dgm:pt modelId="{BAEF41DB-92E2-47AE-836D-76B31AAC38A3}" type="sibTrans" cxnId="{5BF134C8-C54E-43B8-BC61-2B9BBFD4EE65}">
      <dgm:prSet/>
      <dgm:spPr/>
      <dgm:t>
        <a:bodyPr/>
        <a:lstStyle/>
        <a:p>
          <a:endParaRPr lang="zh-CN" altLang="en-US"/>
        </a:p>
      </dgm:t>
    </dgm:pt>
    <dgm:pt modelId="{20C978E7-37A2-4AF4-9224-7B1D39156427}">
      <dgm:prSet phldrT="[文本]" custT="1"/>
      <dgm:spPr/>
      <dgm:t>
        <a:bodyPr/>
        <a:lstStyle/>
        <a:p>
          <a:r>
            <a:rPr lang="zh-CN" altLang="en-US" sz="1800" dirty="0" smtClean="0"/>
            <a:t>根据用户要求布局和布线，制作</a:t>
          </a:r>
          <a:r>
            <a:rPr lang="en-US" altLang="zh-CN" sz="1800" dirty="0" smtClean="0"/>
            <a:t>PCB</a:t>
          </a:r>
          <a:r>
            <a:rPr lang="zh-CN" altLang="en-US" sz="1800" dirty="0" smtClean="0"/>
            <a:t>板</a:t>
          </a:r>
          <a:endParaRPr lang="zh-CN" altLang="en-US" sz="1800" dirty="0"/>
        </a:p>
      </dgm:t>
    </dgm:pt>
    <dgm:pt modelId="{9DC108E2-EA8E-4D19-9077-20B3E7C560CD}" type="parTrans" cxnId="{B9911FAD-3A6B-4B92-9538-A12D2F23288E}">
      <dgm:prSet/>
      <dgm:spPr/>
      <dgm:t>
        <a:bodyPr/>
        <a:lstStyle/>
        <a:p>
          <a:endParaRPr lang="zh-CN" altLang="en-US"/>
        </a:p>
      </dgm:t>
    </dgm:pt>
    <dgm:pt modelId="{A453590D-D868-4E61-9AD6-F67D521735AA}" type="sibTrans" cxnId="{B9911FAD-3A6B-4B92-9538-A12D2F23288E}">
      <dgm:prSet/>
      <dgm:spPr/>
      <dgm:t>
        <a:bodyPr/>
        <a:lstStyle/>
        <a:p>
          <a:endParaRPr lang="zh-CN" altLang="en-US"/>
        </a:p>
      </dgm:t>
    </dgm:pt>
    <dgm:pt modelId="{E35442F9-AA05-4EB0-BA94-6408B00123A8}" type="pres">
      <dgm:prSet presAssocID="{7AC0E7A1-E0BD-4691-BDC8-6FF0E418C615}" presName="Name0" presStyleCnt="0">
        <dgm:presLayoutVars>
          <dgm:chMax val="5"/>
          <dgm:chPref val="5"/>
          <dgm:dir/>
          <dgm:animLvl val="lvl"/>
        </dgm:presLayoutVars>
      </dgm:prSet>
      <dgm:spPr/>
      <dgm:t>
        <a:bodyPr/>
        <a:lstStyle/>
        <a:p>
          <a:endParaRPr lang="zh-CN" altLang="en-US"/>
        </a:p>
      </dgm:t>
    </dgm:pt>
    <dgm:pt modelId="{40738FD9-CF98-4C46-8F46-DBEBA872AA86}" type="pres">
      <dgm:prSet presAssocID="{B14D37DD-B637-4F7F-9884-41576B90770F}" presName="parentText1" presStyleLbl="node1" presStyleIdx="0" presStyleCnt="4">
        <dgm:presLayoutVars>
          <dgm:chMax/>
          <dgm:chPref val="3"/>
          <dgm:bulletEnabled val="1"/>
        </dgm:presLayoutVars>
      </dgm:prSet>
      <dgm:spPr/>
      <dgm:t>
        <a:bodyPr/>
        <a:lstStyle/>
        <a:p>
          <a:endParaRPr lang="zh-CN" altLang="en-US"/>
        </a:p>
      </dgm:t>
    </dgm:pt>
    <dgm:pt modelId="{7C24E397-BB19-46C4-A238-4835533A6352}" type="pres">
      <dgm:prSet presAssocID="{B14D37DD-B637-4F7F-9884-41576B90770F}" presName="childText1" presStyleLbl="solidAlignAcc1" presStyleIdx="0" presStyleCnt="4">
        <dgm:presLayoutVars>
          <dgm:chMax val="0"/>
          <dgm:chPref val="0"/>
          <dgm:bulletEnabled val="1"/>
        </dgm:presLayoutVars>
      </dgm:prSet>
      <dgm:spPr/>
      <dgm:t>
        <a:bodyPr/>
        <a:lstStyle/>
        <a:p>
          <a:endParaRPr lang="zh-CN" altLang="en-US"/>
        </a:p>
      </dgm:t>
    </dgm:pt>
    <dgm:pt modelId="{8EC7861E-1FC4-4C0A-A561-01E2C0B90FF0}" type="pres">
      <dgm:prSet presAssocID="{6276D9E7-5898-4C58-9345-1372285A2475}" presName="parentText2" presStyleLbl="node1" presStyleIdx="1" presStyleCnt="4">
        <dgm:presLayoutVars>
          <dgm:chMax/>
          <dgm:chPref val="3"/>
          <dgm:bulletEnabled val="1"/>
        </dgm:presLayoutVars>
      </dgm:prSet>
      <dgm:spPr/>
      <dgm:t>
        <a:bodyPr/>
        <a:lstStyle/>
        <a:p>
          <a:endParaRPr lang="zh-CN" altLang="en-US"/>
        </a:p>
      </dgm:t>
    </dgm:pt>
    <dgm:pt modelId="{0BEFFD1F-C1FB-4E8A-8D06-709C48271C2F}" type="pres">
      <dgm:prSet presAssocID="{6276D9E7-5898-4C58-9345-1372285A2475}" presName="childText2" presStyleLbl="solidAlignAcc1" presStyleIdx="1" presStyleCnt="4">
        <dgm:presLayoutVars>
          <dgm:chMax val="0"/>
          <dgm:chPref val="0"/>
          <dgm:bulletEnabled val="1"/>
        </dgm:presLayoutVars>
      </dgm:prSet>
      <dgm:spPr/>
      <dgm:t>
        <a:bodyPr/>
        <a:lstStyle/>
        <a:p>
          <a:endParaRPr lang="zh-CN" altLang="en-US"/>
        </a:p>
      </dgm:t>
    </dgm:pt>
    <dgm:pt modelId="{439940C6-BD8C-4481-8872-12ADDD4C4C36}" type="pres">
      <dgm:prSet presAssocID="{BBC7A974-C506-4152-BD5E-F6BA2990B46C}" presName="parentText3" presStyleLbl="node1" presStyleIdx="2" presStyleCnt="4">
        <dgm:presLayoutVars>
          <dgm:chMax/>
          <dgm:chPref val="3"/>
          <dgm:bulletEnabled val="1"/>
        </dgm:presLayoutVars>
      </dgm:prSet>
      <dgm:spPr/>
      <dgm:t>
        <a:bodyPr/>
        <a:lstStyle/>
        <a:p>
          <a:endParaRPr lang="zh-CN" altLang="en-US"/>
        </a:p>
      </dgm:t>
    </dgm:pt>
    <dgm:pt modelId="{A015B431-9E0E-4BC3-BE62-F6BD43732B0B}" type="pres">
      <dgm:prSet presAssocID="{BBC7A974-C506-4152-BD5E-F6BA2990B46C}" presName="childText3" presStyleLbl="solidAlignAcc1" presStyleIdx="2" presStyleCnt="4">
        <dgm:presLayoutVars>
          <dgm:chMax val="0"/>
          <dgm:chPref val="0"/>
          <dgm:bulletEnabled val="1"/>
        </dgm:presLayoutVars>
      </dgm:prSet>
      <dgm:spPr/>
      <dgm:t>
        <a:bodyPr/>
        <a:lstStyle/>
        <a:p>
          <a:endParaRPr lang="zh-CN" altLang="en-US"/>
        </a:p>
      </dgm:t>
    </dgm:pt>
    <dgm:pt modelId="{6F4CB5CC-8F89-46A1-ACCA-125153E52504}" type="pres">
      <dgm:prSet presAssocID="{4E3A9813-D1C4-428F-8E80-F054CD209EFB}" presName="parentText4" presStyleLbl="node1" presStyleIdx="3" presStyleCnt="4">
        <dgm:presLayoutVars>
          <dgm:chMax/>
          <dgm:chPref val="3"/>
          <dgm:bulletEnabled val="1"/>
        </dgm:presLayoutVars>
      </dgm:prSet>
      <dgm:spPr/>
      <dgm:t>
        <a:bodyPr/>
        <a:lstStyle/>
        <a:p>
          <a:endParaRPr lang="zh-CN" altLang="en-US"/>
        </a:p>
      </dgm:t>
    </dgm:pt>
    <dgm:pt modelId="{5B69DEF8-DC46-43C1-98DA-DEEAEE7D0E3A}" type="pres">
      <dgm:prSet presAssocID="{4E3A9813-D1C4-428F-8E80-F054CD209EFB}" presName="childText4" presStyleLbl="solidAlignAcc1" presStyleIdx="3" presStyleCnt="4">
        <dgm:presLayoutVars>
          <dgm:chMax val="0"/>
          <dgm:chPref val="0"/>
          <dgm:bulletEnabled val="1"/>
        </dgm:presLayoutVars>
      </dgm:prSet>
      <dgm:spPr/>
      <dgm:t>
        <a:bodyPr/>
        <a:lstStyle/>
        <a:p>
          <a:endParaRPr lang="zh-CN" altLang="en-US"/>
        </a:p>
      </dgm:t>
    </dgm:pt>
  </dgm:ptLst>
  <dgm:cxnLst>
    <dgm:cxn modelId="{04ADA919-8068-4A12-8503-2435DA25C9BF}" type="presOf" srcId="{20C978E7-37A2-4AF4-9224-7B1D39156427}" destId="{5B69DEF8-DC46-43C1-98DA-DEEAEE7D0E3A}" srcOrd="0" destOrd="0" presId="urn:microsoft.com/office/officeart/2009/3/layout/IncreasingArrowsProcess"/>
    <dgm:cxn modelId="{1EBC54B7-7787-40AD-A83D-0F0909921D7C}" srcId="{B14D37DD-B637-4F7F-9884-41576B90770F}" destId="{166C364F-C49B-454E-A8D2-D925C5B22F5F}" srcOrd="0" destOrd="0" parTransId="{428BC530-0771-476F-9A04-6093F0069523}" sibTransId="{0600E5EF-282F-4752-B4CF-2110CF577AC5}"/>
    <dgm:cxn modelId="{167A98B1-3DE3-41AE-AB30-42247496CE8E}" srcId="{BBC7A974-C506-4152-BD5E-F6BA2990B46C}" destId="{23046409-A8E8-46E0-A953-735249FD7973}" srcOrd="0" destOrd="0" parTransId="{1E246D75-1325-4B54-A490-FFE5106F7FF4}" sibTransId="{B4851B69-DB3C-4656-BC17-166B4C008695}"/>
    <dgm:cxn modelId="{CEEF60D2-F2A1-432D-9FC0-30A06FD7885E}" srcId="{7AC0E7A1-E0BD-4691-BDC8-6FF0E418C615}" destId="{B14D37DD-B637-4F7F-9884-41576B90770F}" srcOrd="0" destOrd="0" parTransId="{214BBF2A-E9B6-4208-9692-E984A8EF1D44}" sibTransId="{0F0A6EC3-8A9E-460F-96CB-F2092A63CA78}"/>
    <dgm:cxn modelId="{22F5832B-7E0C-4348-A03E-AB484FFA516C}" type="presOf" srcId="{B14D37DD-B637-4F7F-9884-41576B90770F}" destId="{40738FD9-CF98-4C46-8F46-DBEBA872AA86}" srcOrd="0" destOrd="0" presId="urn:microsoft.com/office/officeart/2009/3/layout/IncreasingArrowsProcess"/>
    <dgm:cxn modelId="{47EF9943-F3B0-4B6A-972F-1100412E219C}" type="presOf" srcId="{4E3A9813-D1C4-428F-8E80-F054CD209EFB}" destId="{6F4CB5CC-8F89-46A1-ACCA-125153E52504}" srcOrd="0" destOrd="0" presId="urn:microsoft.com/office/officeart/2009/3/layout/IncreasingArrowsProcess"/>
    <dgm:cxn modelId="{57E9B311-16C8-4BF3-8659-A301F02AEEC3}" srcId="{7AC0E7A1-E0BD-4691-BDC8-6FF0E418C615}" destId="{BBC7A974-C506-4152-BD5E-F6BA2990B46C}" srcOrd="2" destOrd="0" parTransId="{8C61587F-4259-45DE-B008-3402709D9FFA}" sibTransId="{76102D63-8F2D-431A-90F5-519425AD82FB}"/>
    <dgm:cxn modelId="{E5CB8D51-CE8C-43BB-821C-215D2B08A092}" type="presOf" srcId="{D2E4EAD7-3577-486D-BD8B-A27294DB325A}" destId="{0BEFFD1F-C1FB-4E8A-8D06-709C48271C2F}" srcOrd="0" destOrd="0" presId="urn:microsoft.com/office/officeart/2009/3/layout/IncreasingArrowsProcess"/>
    <dgm:cxn modelId="{71BB0BA1-B4DF-4F6F-97F3-931456804253}" srcId="{6276D9E7-5898-4C58-9345-1372285A2475}" destId="{D2E4EAD7-3577-486D-BD8B-A27294DB325A}" srcOrd="0" destOrd="0" parTransId="{B29CBF65-DBAA-41A7-AD8E-12CB809F355B}" sibTransId="{2439F7B5-50E6-4746-9729-0667C3D2C0C6}"/>
    <dgm:cxn modelId="{210216F1-8C1E-439E-8638-9E59F4871B8D}" type="presOf" srcId="{7AC0E7A1-E0BD-4691-BDC8-6FF0E418C615}" destId="{E35442F9-AA05-4EB0-BA94-6408B00123A8}" srcOrd="0" destOrd="0" presId="urn:microsoft.com/office/officeart/2009/3/layout/IncreasingArrowsProcess"/>
    <dgm:cxn modelId="{2B00CB84-F7C0-424B-A657-5E8CBBA76145}" type="presOf" srcId="{166C364F-C49B-454E-A8D2-D925C5B22F5F}" destId="{7C24E397-BB19-46C4-A238-4835533A6352}" srcOrd="0" destOrd="0" presId="urn:microsoft.com/office/officeart/2009/3/layout/IncreasingArrowsProcess"/>
    <dgm:cxn modelId="{71330282-FCF5-49A5-9F0A-84FE20B0D3A6}" srcId="{7AC0E7A1-E0BD-4691-BDC8-6FF0E418C615}" destId="{6276D9E7-5898-4C58-9345-1372285A2475}" srcOrd="1" destOrd="0" parTransId="{715A0083-0441-4655-A80B-99C8563CE0FC}" sibTransId="{C2F8DC04-BE2B-4523-9DF4-33566726924F}"/>
    <dgm:cxn modelId="{B9911FAD-3A6B-4B92-9538-A12D2F23288E}" srcId="{4E3A9813-D1C4-428F-8E80-F054CD209EFB}" destId="{20C978E7-37A2-4AF4-9224-7B1D39156427}" srcOrd="0" destOrd="0" parTransId="{9DC108E2-EA8E-4D19-9077-20B3E7C560CD}" sibTransId="{A453590D-D868-4E61-9AD6-F67D521735AA}"/>
    <dgm:cxn modelId="{9B4B5ACB-1D21-44C6-9260-E57162D720D0}" type="presOf" srcId="{6276D9E7-5898-4C58-9345-1372285A2475}" destId="{8EC7861E-1FC4-4C0A-A561-01E2C0B90FF0}" srcOrd="0" destOrd="0" presId="urn:microsoft.com/office/officeart/2009/3/layout/IncreasingArrowsProcess"/>
    <dgm:cxn modelId="{5BF134C8-C54E-43B8-BC61-2B9BBFD4EE65}" srcId="{7AC0E7A1-E0BD-4691-BDC8-6FF0E418C615}" destId="{4E3A9813-D1C4-428F-8E80-F054CD209EFB}" srcOrd="3" destOrd="0" parTransId="{3EF7B5E0-CCBE-4F9A-84EA-D5D937E84810}" sibTransId="{BAEF41DB-92E2-47AE-836D-76B31AAC38A3}"/>
    <dgm:cxn modelId="{4ADF10F3-4EC7-4FA1-A9D1-66CD173C2AF8}" type="presOf" srcId="{23046409-A8E8-46E0-A953-735249FD7973}" destId="{A015B431-9E0E-4BC3-BE62-F6BD43732B0B}" srcOrd="0" destOrd="0" presId="urn:microsoft.com/office/officeart/2009/3/layout/IncreasingArrowsProcess"/>
    <dgm:cxn modelId="{B353A5B3-A4D7-4544-B3E1-8370FD416E65}" type="presOf" srcId="{BBC7A974-C506-4152-BD5E-F6BA2990B46C}" destId="{439940C6-BD8C-4481-8872-12ADDD4C4C36}" srcOrd="0" destOrd="0" presId="urn:microsoft.com/office/officeart/2009/3/layout/IncreasingArrowsProcess"/>
    <dgm:cxn modelId="{5595E6C4-A61D-418D-9A17-8E10BC8A8FBC}" type="presParOf" srcId="{E35442F9-AA05-4EB0-BA94-6408B00123A8}" destId="{40738FD9-CF98-4C46-8F46-DBEBA872AA86}" srcOrd="0" destOrd="0" presId="urn:microsoft.com/office/officeart/2009/3/layout/IncreasingArrowsProcess"/>
    <dgm:cxn modelId="{7D4A042B-BFCB-4E39-B8A2-4D5086511643}" type="presParOf" srcId="{E35442F9-AA05-4EB0-BA94-6408B00123A8}" destId="{7C24E397-BB19-46C4-A238-4835533A6352}" srcOrd="1" destOrd="0" presId="urn:microsoft.com/office/officeart/2009/3/layout/IncreasingArrowsProcess"/>
    <dgm:cxn modelId="{58CE91DD-EFD0-4D58-8F6B-A17E854C9BE3}" type="presParOf" srcId="{E35442F9-AA05-4EB0-BA94-6408B00123A8}" destId="{8EC7861E-1FC4-4C0A-A561-01E2C0B90FF0}" srcOrd="2" destOrd="0" presId="urn:microsoft.com/office/officeart/2009/3/layout/IncreasingArrowsProcess"/>
    <dgm:cxn modelId="{81A331EB-B4D0-4127-90D3-192D69C0D2D8}" type="presParOf" srcId="{E35442F9-AA05-4EB0-BA94-6408B00123A8}" destId="{0BEFFD1F-C1FB-4E8A-8D06-709C48271C2F}" srcOrd="3" destOrd="0" presId="urn:microsoft.com/office/officeart/2009/3/layout/IncreasingArrowsProcess"/>
    <dgm:cxn modelId="{00E72FC1-ECAF-4E72-B4D4-B547A2915945}" type="presParOf" srcId="{E35442F9-AA05-4EB0-BA94-6408B00123A8}" destId="{439940C6-BD8C-4481-8872-12ADDD4C4C36}" srcOrd="4" destOrd="0" presId="urn:microsoft.com/office/officeart/2009/3/layout/IncreasingArrowsProcess"/>
    <dgm:cxn modelId="{428E38CA-5154-450C-85B8-0CCD78350CED}" type="presParOf" srcId="{E35442F9-AA05-4EB0-BA94-6408B00123A8}" destId="{A015B431-9E0E-4BC3-BE62-F6BD43732B0B}" srcOrd="5" destOrd="0" presId="urn:microsoft.com/office/officeart/2009/3/layout/IncreasingArrowsProcess"/>
    <dgm:cxn modelId="{121A42CE-293F-40B3-8BBE-AB27E6A5606A}" type="presParOf" srcId="{E35442F9-AA05-4EB0-BA94-6408B00123A8}" destId="{6F4CB5CC-8F89-46A1-ACCA-125153E52504}" srcOrd="6" destOrd="0" presId="urn:microsoft.com/office/officeart/2009/3/layout/IncreasingArrowsProcess"/>
    <dgm:cxn modelId="{B2E59226-5CFA-43D0-BDE4-B256CEF06DDB}" type="presParOf" srcId="{E35442F9-AA05-4EB0-BA94-6408B00123A8}" destId="{5B69DEF8-DC46-43C1-98DA-DEEAEE7D0E3A}" srcOrd="7"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E8FF9-1B92-4A11-9848-E677DB105832}">
      <dsp:nvSpPr>
        <dsp:cNvPr id="0" name=""/>
        <dsp:cNvSpPr/>
      </dsp:nvSpPr>
      <dsp:spPr>
        <a:xfrm>
          <a:off x="998" y="526495"/>
          <a:ext cx="1300187" cy="130018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198BF4-8946-40F9-9061-DA81AABCFBFB}">
      <dsp:nvSpPr>
        <dsp:cNvPr id="0" name=""/>
        <dsp:cNvSpPr/>
      </dsp:nvSpPr>
      <dsp:spPr>
        <a:xfrm>
          <a:off x="212657" y="1559578"/>
          <a:ext cx="1300187" cy="794245"/>
        </a:xfrm>
        <a:prstGeom prst="roundRect">
          <a:avLst>
            <a:gd name="adj" fmla="val 10000"/>
          </a:avLst>
        </a:prstGeom>
        <a:solidFill>
          <a:schemeClr val="accent4">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t>手机成品</a:t>
          </a:r>
          <a:endParaRPr lang="zh-CN" altLang="en-US" sz="2100" kern="1200" dirty="0"/>
        </a:p>
      </dsp:txBody>
      <dsp:txXfrm>
        <a:off x="235920" y="1582841"/>
        <a:ext cx="1253661" cy="747719"/>
      </dsp:txXfrm>
    </dsp:sp>
    <dsp:sp modelId="{9DD3A0EC-0D7A-4C2A-A459-B73B96FFFB23}">
      <dsp:nvSpPr>
        <dsp:cNvPr id="0" name=""/>
        <dsp:cNvSpPr/>
      </dsp:nvSpPr>
      <dsp:spPr>
        <a:xfrm>
          <a:off x="1551630" y="1020380"/>
          <a:ext cx="250444" cy="31241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1551630" y="1082863"/>
        <a:ext cx="175311" cy="187450"/>
      </dsp:txXfrm>
    </dsp:sp>
    <dsp:sp modelId="{41936903-995E-4F7E-8461-F63A7C2808E5}">
      <dsp:nvSpPr>
        <dsp:cNvPr id="0" name=""/>
        <dsp:cNvSpPr/>
      </dsp:nvSpPr>
      <dsp:spPr>
        <a:xfrm>
          <a:off x="2016742" y="526495"/>
          <a:ext cx="1300187" cy="130018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63968C-B2B3-4FCB-B7F5-474A8180A3CD}">
      <dsp:nvSpPr>
        <dsp:cNvPr id="0" name=""/>
        <dsp:cNvSpPr/>
      </dsp:nvSpPr>
      <dsp:spPr>
        <a:xfrm>
          <a:off x="2228401" y="1559578"/>
          <a:ext cx="1300187" cy="794245"/>
        </a:xfrm>
        <a:prstGeom prst="roundRect">
          <a:avLst>
            <a:gd name="adj" fmla="val 10000"/>
          </a:avLst>
        </a:prstGeom>
        <a:solidFill>
          <a:schemeClr val="accent4">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t>电路板</a:t>
          </a:r>
          <a:endParaRPr lang="zh-CN" altLang="en-US" sz="2100" kern="1200" dirty="0"/>
        </a:p>
      </dsp:txBody>
      <dsp:txXfrm>
        <a:off x="2251664" y="1582841"/>
        <a:ext cx="1253661" cy="747719"/>
      </dsp:txXfrm>
    </dsp:sp>
    <dsp:sp modelId="{93E89719-F8ED-4912-AC49-49426849A558}">
      <dsp:nvSpPr>
        <dsp:cNvPr id="0" name=""/>
        <dsp:cNvSpPr/>
      </dsp:nvSpPr>
      <dsp:spPr>
        <a:xfrm rot="21589534">
          <a:off x="3567374" y="1017257"/>
          <a:ext cx="250446" cy="312416"/>
        </a:xfrm>
        <a:prstGeom prst="rightArrow">
          <a:avLst>
            <a:gd name="adj1" fmla="val 60000"/>
            <a:gd name="adj2" fmla="val 50000"/>
          </a:avLst>
        </a:prstGeom>
        <a:solidFill>
          <a:schemeClr val="accent4">
            <a:shade val="90000"/>
            <a:hueOff val="273756"/>
            <a:satOff val="-30705"/>
            <a:lumOff val="259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3567374" y="1079854"/>
        <a:ext cx="175312" cy="187450"/>
      </dsp:txXfrm>
    </dsp:sp>
    <dsp:sp modelId="{6CF9038A-9310-4B14-9288-EB1640B91D6A}">
      <dsp:nvSpPr>
        <dsp:cNvPr id="0" name=""/>
        <dsp:cNvSpPr/>
      </dsp:nvSpPr>
      <dsp:spPr>
        <a:xfrm>
          <a:off x="4032487" y="520358"/>
          <a:ext cx="1300187" cy="1300187"/>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44F8E9-D29A-4F90-BD09-53B516822442}">
      <dsp:nvSpPr>
        <dsp:cNvPr id="0" name=""/>
        <dsp:cNvSpPr/>
      </dsp:nvSpPr>
      <dsp:spPr>
        <a:xfrm>
          <a:off x="4244145" y="1541168"/>
          <a:ext cx="1300187" cy="818793"/>
        </a:xfrm>
        <a:prstGeom prst="roundRect">
          <a:avLst>
            <a:gd name="adj" fmla="val 10000"/>
          </a:avLst>
        </a:prstGeom>
        <a:solidFill>
          <a:schemeClr val="accent4">
            <a:hueOff val="0"/>
            <a:satOff val="0"/>
            <a:lumOff val="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altLang="zh-CN" sz="2100" kern="1200" dirty="0" smtClean="0"/>
            <a:t>PCB</a:t>
          </a:r>
          <a:endParaRPr lang="zh-CN" altLang="en-US" sz="2100" kern="1200" dirty="0"/>
        </a:p>
      </dsp:txBody>
      <dsp:txXfrm>
        <a:off x="4268127" y="1565150"/>
        <a:ext cx="1252223" cy="770829"/>
      </dsp:txXfrm>
    </dsp:sp>
    <dsp:sp modelId="{1DC8F9CA-4EA8-4232-B691-43F6F7A4D524}">
      <dsp:nvSpPr>
        <dsp:cNvPr id="0" name=""/>
        <dsp:cNvSpPr/>
      </dsp:nvSpPr>
      <dsp:spPr>
        <a:xfrm rot="10466">
          <a:off x="5583118" y="1017366"/>
          <a:ext cx="250446" cy="312416"/>
        </a:xfrm>
        <a:prstGeom prst="rightArrow">
          <a:avLst>
            <a:gd name="adj1" fmla="val 60000"/>
            <a:gd name="adj2" fmla="val 50000"/>
          </a:avLst>
        </a:prstGeom>
        <a:solidFill>
          <a:schemeClr val="accent4">
            <a:shade val="90000"/>
            <a:hueOff val="547512"/>
            <a:satOff val="-61410"/>
            <a:lumOff val="519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zh-CN" altLang="en-US" sz="1400" kern="1200"/>
        </a:p>
      </dsp:txBody>
      <dsp:txXfrm>
        <a:off x="5583118" y="1079735"/>
        <a:ext cx="175312" cy="187450"/>
      </dsp:txXfrm>
    </dsp:sp>
    <dsp:sp modelId="{8E38EE10-E397-4E89-B3E0-BD9E5F64D554}">
      <dsp:nvSpPr>
        <dsp:cNvPr id="0" name=""/>
        <dsp:cNvSpPr/>
      </dsp:nvSpPr>
      <dsp:spPr>
        <a:xfrm>
          <a:off x="6048231" y="526495"/>
          <a:ext cx="1300187" cy="1300187"/>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9000" r="-1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FFCD2E-8FB4-4319-BDD6-8CC10807F788}">
      <dsp:nvSpPr>
        <dsp:cNvPr id="0" name=""/>
        <dsp:cNvSpPr/>
      </dsp:nvSpPr>
      <dsp:spPr>
        <a:xfrm>
          <a:off x="6259889" y="1559578"/>
          <a:ext cx="1300187" cy="794245"/>
        </a:xfrm>
        <a:prstGeom prst="roundRect">
          <a:avLst>
            <a:gd name="adj" fmla="val 10000"/>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zh-CN" altLang="en-US" sz="2100" kern="1200" dirty="0" smtClean="0"/>
            <a:t>电路图</a:t>
          </a:r>
          <a:endParaRPr lang="zh-CN" altLang="en-US" sz="2100" kern="1200" dirty="0"/>
        </a:p>
      </dsp:txBody>
      <dsp:txXfrm>
        <a:off x="6283152" y="1582841"/>
        <a:ext cx="1253661" cy="747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D12C3-A3CE-42DC-8FD7-E16CB5F54FED}">
      <dsp:nvSpPr>
        <dsp:cNvPr id="0" name=""/>
        <dsp:cNvSpPr/>
      </dsp:nvSpPr>
      <dsp:spPr>
        <a:xfrm>
          <a:off x="0" y="1422982"/>
          <a:ext cx="590465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91731C-6F56-4DF4-8EC1-5BC7A1FDB3F3}">
      <dsp:nvSpPr>
        <dsp:cNvPr id="0" name=""/>
        <dsp:cNvSpPr/>
      </dsp:nvSpPr>
      <dsp:spPr>
        <a:xfrm>
          <a:off x="295232" y="1142542"/>
          <a:ext cx="4133259"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844550">
            <a:lnSpc>
              <a:spcPct val="90000"/>
            </a:lnSpc>
            <a:spcBef>
              <a:spcPct val="0"/>
            </a:spcBef>
            <a:spcAft>
              <a:spcPct val="35000"/>
            </a:spcAft>
          </a:pPr>
          <a:r>
            <a:rPr lang="en-US" sz="1900" kern="1200" dirty="0" smtClean="0">
              <a:solidFill>
                <a:schemeClr val="bg1"/>
              </a:solidFill>
            </a:rPr>
            <a:t>1. </a:t>
          </a:r>
          <a:r>
            <a:rPr lang="zh-CN" altLang="en-US" sz="1900" kern="1200" dirty="0" smtClean="0">
              <a:solidFill>
                <a:schemeClr val="bg1"/>
              </a:solidFill>
            </a:rPr>
            <a:t>了解</a:t>
          </a:r>
          <a:r>
            <a:rPr lang="en-US" altLang="zh-CN" sz="1900" kern="1200" dirty="0" smtClean="0">
              <a:solidFill>
                <a:schemeClr val="bg1"/>
              </a:solidFill>
            </a:rPr>
            <a:t>DXP 2004</a:t>
          </a:r>
          <a:r>
            <a:rPr lang="zh-CN" altLang="en-US" sz="1900" kern="1200" dirty="0" smtClean="0">
              <a:solidFill>
                <a:schemeClr val="bg1"/>
              </a:solidFill>
            </a:rPr>
            <a:t>的发展历史</a:t>
          </a:r>
          <a:r>
            <a:rPr lang="zh-CN"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900" kern="1200" dirty="0">
            <a:solidFill>
              <a:schemeClr val="bg1"/>
            </a:solidFill>
          </a:endParaRPr>
        </a:p>
      </dsp:txBody>
      <dsp:txXfrm>
        <a:off x="322612" y="1169922"/>
        <a:ext cx="4078499" cy="506120"/>
      </dsp:txXfrm>
    </dsp:sp>
    <dsp:sp modelId="{165D3066-79AC-4243-9E67-6AB06356A42F}">
      <dsp:nvSpPr>
        <dsp:cNvPr id="0" name=""/>
        <dsp:cNvSpPr/>
      </dsp:nvSpPr>
      <dsp:spPr>
        <a:xfrm>
          <a:off x="0" y="2284822"/>
          <a:ext cx="590465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90A16-FAAA-4C6A-9985-C5A9234EF2E5}">
      <dsp:nvSpPr>
        <dsp:cNvPr id="0" name=""/>
        <dsp:cNvSpPr/>
      </dsp:nvSpPr>
      <dsp:spPr>
        <a:xfrm>
          <a:off x="295232" y="2004382"/>
          <a:ext cx="4133259"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844550">
            <a:lnSpc>
              <a:spcPct val="90000"/>
            </a:lnSpc>
            <a:spcBef>
              <a:spcPct val="0"/>
            </a:spcBef>
            <a:spcAft>
              <a:spcPct val="35000"/>
            </a:spcAft>
          </a:pPr>
          <a:r>
            <a:rPr lang="en-US"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了解</a:t>
          </a:r>
          <a:r>
            <a:rPr lang="en-US"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DXP 2004</a:t>
          </a:r>
          <a:r>
            <a:rPr lang="zh-CN" altLang="en-US"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的功能特性；</a:t>
          </a:r>
          <a:endParaRPr lang="zh-CN" altLang="en-US" sz="1900" kern="1200" dirty="0">
            <a:solidFill>
              <a:schemeClr val="bg1"/>
            </a:solidFill>
          </a:endParaRPr>
        </a:p>
      </dsp:txBody>
      <dsp:txXfrm>
        <a:off x="322612" y="2031762"/>
        <a:ext cx="4078499" cy="506120"/>
      </dsp:txXfrm>
    </dsp:sp>
    <dsp:sp modelId="{EF68F6D5-54F6-4CC4-AE1E-9471BC8466C0}">
      <dsp:nvSpPr>
        <dsp:cNvPr id="0" name=""/>
        <dsp:cNvSpPr/>
      </dsp:nvSpPr>
      <dsp:spPr>
        <a:xfrm>
          <a:off x="0" y="3146663"/>
          <a:ext cx="5904656"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F76D9E-6763-4CA2-95F4-7AA446768B9D}">
      <dsp:nvSpPr>
        <dsp:cNvPr id="0" name=""/>
        <dsp:cNvSpPr/>
      </dsp:nvSpPr>
      <dsp:spPr>
        <a:xfrm>
          <a:off x="295232" y="2866223"/>
          <a:ext cx="4133259"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27" tIns="0" rIns="156227" bIns="0" numCol="1" spcCol="1270" anchor="ctr" anchorCtr="0">
          <a:noAutofit/>
        </a:bodyPr>
        <a:lstStyle/>
        <a:p>
          <a:pPr lvl="0" algn="l" defTabSz="844550">
            <a:lnSpc>
              <a:spcPct val="90000"/>
            </a:lnSpc>
            <a:spcBef>
              <a:spcPct val="0"/>
            </a:spcBef>
            <a:spcAft>
              <a:spcPct val="35000"/>
            </a:spcAft>
          </a:pPr>
          <a:r>
            <a:rPr lang="en-US"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能</a:t>
          </a:r>
          <a:r>
            <a:rPr lang="zh-CN" altLang="en-US"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独立安装和卸载</a:t>
          </a:r>
          <a:r>
            <a:rPr lang="en-US"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DXP2004</a:t>
          </a:r>
          <a:r>
            <a:rPr lang="zh-CN" altLang="en-US"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软件</a:t>
          </a:r>
          <a:r>
            <a:rPr lang="zh-CN" altLang="zh-CN" sz="1900" b="0" kern="1200" dirty="0" smtClean="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900" kern="1200" dirty="0">
            <a:solidFill>
              <a:schemeClr val="bg1"/>
            </a:solidFill>
          </a:endParaRPr>
        </a:p>
      </dsp:txBody>
      <dsp:txXfrm>
        <a:off x="322612" y="2893603"/>
        <a:ext cx="407849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6391D-AA03-4264-994F-AC859A3F89FF}">
      <dsp:nvSpPr>
        <dsp:cNvPr id="0" name=""/>
        <dsp:cNvSpPr/>
      </dsp:nvSpPr>
      <dsp:spPr>
        <a:xfrm rot="5400000">
          <a:off x="-190935" y="191965"/>
          <a:ext cx="1272903" cy="891032"/>
        </a:xfrm>
        <a:prstGeom prst="chevron">
          <a:avLst/>
        </a:prstGeom>
        <a:solidFill>
          <a:schemeClr val="accent6">
            <a:shade val="8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1987</a:t>
          </a:r>
          <a:r>
            <a:rPr lang="zh-CN" altLang="en-US" sz="1600" kern="1200" dirty="0" smtClean="0"/>
            <a:t>年</a:t>
          </a:r>
          <a:endParaRPr lang="zh-CN" altLang="en-US" sz="1600" kern="1200" dirty="0"/>
        </a:p>
      </dsp:txBody>
      <dsp:txXfrm rot="-5400000">
        <a:off x="1" y="446545"/>
        <a:ext cx="891032" cy="381871"/>
      </dsp:txXfrm>
    </dsp:sp>
    <dsp:sp modelId="{F2677CB6-41AB-425F-AE70-36E4CE566D7C}">
      <dsp:nvSpPr>
        <dsp:cNvPr id="0" name=""/>
        <dsp:cNvSpPr/>
      </dsp:nvSpPr>
      <dsp:spPr>
        <a:xfrm rot="5400000">
          <a:off x="4034384" y="-3142322"/>
          <a:ext cx="827387" cy="7114090"/>
        </a:xfrm>
        <a:prstGeom prst="round2SameRect">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ACCEL Technologies </a:t>
          </a:r>
          <a:r>
            <a:rPr lang="zh-CN" altLang="en-US" sz="1800" kern="1200" dirty="0" smtClean="0"/>
            <a:t>推出第一个电子线路设计软件</a:t>
          </a:r>
          <a:r>
            <a:rPr lang="en-US" altLang="zh-CN" sz="1800" kern="1200" dirty="0" smtClean="0"/>
            <a:t>——TANGO</a:t>
          </a:r>
          <a:r>
            <a:rPr lang="zh-CN" altLang="en-US" sz="1800" kern="1200" dirty="0" smtClean="0"/>
            <a:t>。</a:t>
          </a:r>
          <a:endParaRPr lang="zh-CN" altLang="en-US" sz="1800" kern="1200" dirty="0"/>
        </a:p>
      </dsp:txBody>
      <dsp:txXfrm rot="-5400000">
        <a:off x="891033" y="41419"/>
        <a:ext cx="7073700" cy="746607"/>
      </dsp:txXfrm>
    </dsp:sp>
    <dsp:sp modelId="{98EDBD52-52E9-45CE-AB29-AF02A6E92E3E}">
      <dsp:nvSpPr>
        <dsp:cNvPr id="0" name=""/>
        <dsp:cNvSpPr/>
      </dsp:nvSpPr>
      <dsp:spPr>
        <a:xfrm rot="5400000">
          <a:off x="-190935" y="1349388"/>
          <a:ext cx="1272903" cy="891032"/>
        </a:xfrm>
        <a:prstGeom prst="chevron">
          <a:avLst/>
        </a:prstGeom>
        <a:solidFill>
          <a:schemeClr val="accent6">
            <a:shade val="80000"/>
            <a:hueOff val="203364"/>
            <a:satOff val="-18254"/>
            <a:lumOff val="9810"/>
            <a:alphaOff val="0"/>
          </a:schemeClr>
        </a:solidFill>
        <a:ln w="6350" cap="flat" cmpd="sng" algn="ctr">
          <a:solidFill>
            <a:schemeClr val="accent6">
              <a:shade val="80000"/>
              <a:hueOff val="203364"/>
              <a:satOff val="-18254"/>
              <a:lumOff val="981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80</a:t>
          </a:r>
          <a:r>
            <a:rPr lang="zh-CN" altLang="en-US" sz="1600" kern="1200" dirty="0" smtClean="0"/>
            <a:t>年代末</a:t>
          </a:r>
          <a:endParaRPr lang="zh-CN" altLang="en-US" sz="1600" kern="1200" dirty="0"/>
        </a:p>
      </dsp:txBody>
      <dsp:txXfrm rot="-5400000">
        <a:off x="1" y="1603968"/>
        <a:ext cx="891032" cy="381871"/>
      </dsp:txXfrm>
    </dsp:sp>
    <dsp:sp modelId="{8ABF0958-FE16-4090-9CE8-33EDC6F11844}">
      <dsp:nvSpPr>
        <dsp:cNvPr id="0" name=""/>
        <dsp:cNvSpPr/>
      </dsp:nvSpPr>
      <dsp:spPr>
        <a:xfrm rot="5400000">
          <a:off x="4034384" y="-1984898"/>
          <a:ext cx="827387" cy="7114090"/>
        </a:xfrm>
        <a:prstGeom prst="round2SameRect">
          <a:avLst/>
        </a:prstGeom>
        <a:solidFill>
          <a:schemeClr val="lt1">
            <a:alpha val="90000"/>
            <a:hueOff val="0"/>
            <a:satOff val="0"/>
            <a:lumOff val="0"/>
            <a:alphaOff val="0"/>
          </a:schemeClr>
        </a:solidFill>
        <a:ln w="6350" cap="flat" cmpd="sng" algn="ctr">
          <a:solidFill>
            <a:schemeClr val="accent6">
              <a:shade val="80000"/>
              <a:hueOff val="203364"/>
              <a:satOff val="-18254"/>
              <a:lumOff val="9810"/>
              <a:alphaOff val="0"/>
            </a:schemeClr>
          </a:solidFill>
          <a:prstDash val="solid"/>
          <a:miter lim="800000"/>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Protel Technology </a:t>
          </a:r>
          <a:r>
            <a:rPr lang="zh-CN" altLang="en-US" sz="1800" kern="1200" dirty="0" smtClean="0"/>
            <a:t>公司推出 </a:t>
          </a:r>
          <a:r>
            <a:rPr lang="en-US" altLang="zh-CN" sz="1800" kern="1200" dirty="0" smtClean="0"/>
            <a:t>Protel For Windows </a:t>
          </a:r>
          <a:r>
            <a:rPr lang="zh-CN" altLang="en-US" sz="1800" kern="1200" dirty="0" smtClean="0"/>
            <a:t>系列。</a:t>
          </a:r>
          <a:endParaRPr lang="zh-CN" altLang="en-US" sz="1800" kern="1200" dirty="0"/>
        </a:p>
      </dsp:txBody>
      <dsp:txXfrm rot="-5400000">
        <a:off x="891033" y="1198843"/>
        <a:ext cx="7073700" cy="746607"/>
      </dsp:txXfrm>
    </dsp:sp>
    <dsp:sp modelId="{64672F3E-C8D2-4C5E-83C6-2BBF384B7E0E}">
      <dsp:nvSpPr>
        <dsp:cNvPr id="0" name=""/>
        <dsp:cNvSpPr/>
      </dsp:nvSpPr>
      <dsp:spPr>
        <a:xfrm rot="5400000">
          <a:off x="-190935" y="2506811"/>
          <a:ext cx="1272903" cy="891032"/>
        </a:xfrm>
        <a:prstGeom prst="chevron">
          <a:avLst/>
        </a:prstGeom>
        <a:solidFill>
          <a:schemeClr val="accent6">
            <a:shade val="80000"/>
            <a:hueOff val="406728"/>
            <a:satOff val="-36509"/>
            <a:lumOff val="19620"/>
            <a:alphaOff val="0"/>
          </a:schemeClr>
        </a:solidFill>
        <a:ln w="6350" cap="flat" cmpd="sng" algn="ctr">
          <a:solidFill>
            <a:schemeClr val="accent6">
              <a:shade val="80000"/>
              <a:hueOff val="406728"/>
              <a:satOff val="-36509"/>
              <a:lumOff val="1962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1999</a:t>
          </a:r>
          <a:r>
            <a:rPr lang="zh-CN" altLang="en-US" sz="1600" kern="1200" dirty="0" smtClean="0"/>
            <a:t>年</a:t>
          </a:r>
          <a:endParaRPr lang="zh-CN" altLang="en-US" sz="1600" kern="1200" dirty="0"/>
        </a:p>
      </dsp:txBody>
      <dsp:txXfrm rot="-5400000">
        <a:off x="1" y="2761391"/>
        <a:ext cx="891032" cy="381871"/>
      </dsp:txXfrm>
    </dsp:sp>
    <dsp:sp modelId="{704DC314-D0AC-4712-807E-78590A5C90A3}">
      <dsp:nvSpPr>
        <dsp:cNvPr id="0" name=""/>
        <dsp:cNvSpPr/>
      </dsp:nvSpPr>
      <dsp:spPr>
        <a:xfrm rot="5400000">
          <a:off x="4034384" y="-827475"/>
          <a:ext cx="827387" cy="7114090"/>
        </a:xfrm>
        <a:prstGeom prst="round2SameRect">
          <a:avLst/>
        </a:prstGeom>
        <a:solidFill>
          <a:schemeClr val="lt1">
            <a:alpha val="90000"/>
            <a:hueOff val="0"/>
            <a:satOff val="0"/>
            <a:lumOff val="0"/>
            <a:alphaOff val="0"/>
          </a:schemeClr>
        </a:solidFill>
        <a:ln w="6350" cap="flat" cmpd="sng" algn="ctr">
          <a:solidFill>
            <a:schemeClr val="accent6">
              <a:shade val="80000"/>
              <a:hueOff val="406728"/>
              <a:satOff val="-36509"/>
              <a:lumOff val="19620"/>
              <a:alphaOff val="0"/>
            </a:schemeClr>
          </a:solidFill>
          <a:prstDash val="solid"/>
          <a:miter lim="800000"/>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Protel Technology </a:t>
          </a:r>
          <a:r>
            <a:rPr lang="zh-CN" altLang="en-US" sz="1800" kern="1200" dirty="0" smtClean="0"/>
            <a:t>推出</a:t>
          </a:r>
          <a:r>
            <a:rPr lang="en-US" altLang="zh-CN" sz="1800" kern="1200" dirty="0" smtClean="0"/>
            <a:t>Protel 99</a:t>
          </a:r>
          <a:r>
            <a:rPr lang="zh-CN" altLang="en-US" sz="1800" kern="1200" dirty="0" smtClean="0"/>
            <a:t>和</a:t>
          </a:r>
          <a:r>
            <a:rPr lang="en-US" altLang="zh-CN" sz="1800" kern="1200" dirty="0" smtClean="0"/>
            <a:t>Protel </a:t>
          </a:r>
          <a:r>
            <a:rPr lang="en-US" altLang="zh-CN" sz="1800" kern="1200" dirty="0" smtClean="0"/>
            <a:t>99SE</a:t>
          </a:r>
          <a:r>
            <a:rPr lang="zh-CN" altLang="en-US" sz="1800" kern="1200" dirty="0" smtClean="0"/>
            <a:t>。</a:t>
          </a:r>
          <a:endParaRPr lang="zh-CN" altLang="en-US" sz="1800" kern="1200" dirty="0"/>
        </a:p>
      </dsp:txBody>
      <dsp:txXfrm rot="-5400000">
        <a:off x="891033" y="2356266"/>
        <a:ext cx="7073700" cy="746607"/>
      </dsp:txXfrm>
    </dsp:sp>
    <dsp:sp modelId="{4685A856-954E-47B6-A386-F5FD68B255FE}">
      <dsp:nvSpPr>
        <dsp:cNvPr id="0" name=""/>
        <dsp:cNvSpPr/>
      </dsp:nvSpPr>
      <dsp:spPr>
        <a:xfrm rot="5400000">
          <a:off x="-190935" y="3664235"/>
          <a:ext cx="1272903" cy="891032"/>
        </a:xfrm>
        <a:prstGeom prst="chevron">
          <a:avLst/>
        </a:prstGeom>
        <a:solidFill>
          <a:schemeClr val="accent6">
            <a:shade val="80000"/>
            <a:hueOff val="610091"/>
            <a:satOff val="-54763"/>
            <a:lumOff val="29430"/>
            <a:alphaOff val="0"/>
          </a:schemeClr>
        </a:solidFill>
        <a:ln w="6350" cap="flat" cmpd="sng" algn="ctr">
          <a:solidFill>
            <a:schemeClr val="accent6">
              <a:shade val="80000"/>
              <a:hueOff val="610091"/>
              <a:satOff val="-54763"/>
              <a:lumOff val="2943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2004</a:t>
          </a:r>
          <a:r>
            <a:rPr lang="zh-CN" altLang="en-US" sz="1600" kern="1200" dirty="0" smtClean="0"/>
            <a:t>年</a:t>
          </a:r>
          <a:endParaRPr lang="zh-CN" altLang="en-US" sz="1600" kern="1200" dirty="0"/>
        </a:p>
      </dsp:txBody>
      <dsp:txXfrm rot="-5400000">
        <a:off x="1" y="3918815"/>
        <a:ext cx="891032" cy="381871"/>
      </dsp:txXfrm>
    </dsp:sp>
    <dsp:sp modelId="{42B97785-BD9F-4F46-BE45-5BED8CAA29C6}">
      <dsp:nvSpPr>
        <dsp:cNvPr id="0" name=""/>
        <dsp:cNvSpPr/>
      </dsp:nvSpPr>
      <dsp:spPr>
        <a:xfrm rot="5400000">
          <a:off x="4034384" y="329947"/>
          <a:ext cx="827387" cy="7114090"/>
        </a:xfrm>
        <a:prstGeom prst="round2SameRect">
          <a:avLst/>
        </a:prstGeom>
        <a:solidFill>
          <a:schemeClr val="lt1">
            <a:alpha val="90000"/>
            <a:hueOff val="0"/>
            <a:satOff val="0"/>
            <a:lumOff val="0"/>
            <a:alphaOff val="0"/>
          </a:schemeClr>
        </a:solidFill>
        <a:ln w="6350" cap="flat" cmpd="sng" algn="ctr">
          <a:solidFill>
            <a:schemeClr val="accent6">
              <a:shade val="80000"/>
              <a:hueOff val="610091"/>
              <a:satOff val="-54763"/>
              <a:lumOff val="29430"/>
              <a:alphaOff val="0"/>
            </a:schemeClr>
          </a:solidFill>
          <a:prstDash val="solid"/>
          <a:miter lim="800000"/>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altLang="zh-CN" sz="1800" kern="1200" dirty="0" smtClean="0"/>
            <a:t>Altium</a:t>
          </a:r>
          <a:r>
            <a:rPr lang="zh-CN" altLang="en-US" sz="1800" kern="1200" dirty="0" smtClean="0"/>
            <a:t>公司推出</a:t>
          </a:r>
          <a:r>
            <a:rPr lang="en-US" altLang="zh-CN" sz="1800" kern="1200" dirty="0" smtClean="0"/>
            <a:t>Protel DXP </a:t>
          </a:r>
          <a:r>
            <a:rPr lang="en-US" altLang="zh-CN" sz="1800" kern="1200" dirty="0" smtClean="0"/>
            <a:t>2004</a:t>
          </a:r>
          <a:r>
            <a:rPr lang="zh-CN" altLang="en-US" sz="1800" kern="1200" dirty="0" smtClean="0"/>
            <a:t>。</a:t>
          </a:r>
          <a:endParaRPr lang="zh-CN" altLang="en-US" sz="1800" kern="1200" dirty="0"/>
        </a:p>
      </dsp:txBody>
      <dsp:txXfrm rot="-5400000">
        <a:off x="891033" y="3513688"/>
        <a:ext cx="7073700" cy="746607"/>
      </dsp:txXfrm>
    </dsp:sp>
    <dsp:sp modelId="{431FB198-DE69-4E22-9570-7023839B89B1}">
      <dsp:nvSpPr>
        <dsp:cNvPr id="0" name=""/>
        <dsp:cNvSpPr/>
      </dsp:nvSpPr>
      <dsp:spPr>
        <a:xfrm rot="5400000">
          <a:off x="-190935" y="4821658"/>
          <a:ext cx="1272903" cy="891032"/>
        </a:xfrm>
        <a:prstGeom prst="chevron">
          <a:avLst/>
        </a:prstGeom>
        <a:solidFill>
          <a:schemeClr val="accent6">
            <a:shade val="80000"/>
            <a:hueOff val="813455"/>
            <a:satOff val="-73017"/>
            <a:lumOff val="39240"/>
            <a:alphaOff val="0"/>
          </a:schemeClr>
        </a:solidFill>
        <a:ln w="6350" cap="flat" cmpd="sng" algn="ctr">
          <a:solidFill>
            <a:schemeClr val="accent6">
              <a:shade val="80000"/>
              <a:hueOff val="813455"/>
              <a:satOff val="-73017"/>
              <a:lumOff val="39240"/>
              <a:alphaOff val="0"/>
            </a:schemeClr>
          </a:solidFill>
          <a:prstDash val="solid"/>
          <a:miter lim="800000"/>
        </a:ln>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altLang="zh-CN" sz="1600" kern="1200" dirty="0" smtClean="0"/>
            <a:t>2005</a:t>
          </a:r>
          <a:r>
            <a:rPr lang="zh-CN" altLang="en-US" sz="1600" kern="1200" dirty="0" smtClean="0"/>
            <a:t>以后</a:t>
          </a:r>
          <a:endParaRPr lang="zh-CN" altLang="en-US" sz="1600" kern="1200" dirty="0"/>
        </a:p>
      </dsp:txBody>
      <dsp:txXfrm rot="-5400000">
        <a:off x="1" y="5076238"/>
        <a:ext cx="891032" cy="381871"/>
      </dsp:txXfrm>
    </dsp:sp>
    <dsp:sp modelId="{133CEDFD-4889-48AC-9730-D0050954058B}">
      <dsp:nvSpPr>
        <dsp:cNvPr id="0" name=""/>
        <dsp:cNvSpPr/>
      </dsp:nvSpPr>
      <dsp:spPr>
        <a:xfrm rot="5400000">
          <a:off x="4034384" y="1487371"/>
          <a:ext cx="827387" cy="7114090"/>
        </a:xfrm>
        <a:prstGeom prst="round2SameRect">
          <a:avLst/>
        </a:prstGeom>
        <a:solidFill>
          <a:schemeClr val="lt1">
            <a:alpha val="90000"/>
            <a:hueOff val="0"/>
            <a:satOff val="0"/>
            <a:lumOff val="0"/>
            <a:alphaOff val="0"/>
          </a:schemeClr>
        </a:solidFill>
        <a:ln w="6350" cap="flat" cmpd="sng" algn="ctr">
          <a:solidFill>
            <a:schemeClr val="accent6">
              <a:shade val="80000"/>
              <a:hueOff val="813455"/>
              <a:satOff val="-73017"/>
              <a:lumOff val="39240"/>
              <a:alphaOff val="0"/>
            </a:schemeClr>
          </a:solidFill>
          <a:prstDash val="solid"/>
          <a:miter lim="800000"/>
        </a:ln>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zh-CN" altLang="en-US" sz="1800" kern="1200" dirty="0" smtClean="0"/>
            <a:t>相继上市</a:t>
          </a:r>
          <a:r>
            <a:rPr lang="en-US" altLang="zh-CN" sz="1800" kern="1200" dirty="0" smtClean="0"/>
            <a:t>Altium Designer6.0 </a:t>
          </a:r>
          <a:r>
            <a:rPr lang="zh-CN" altLang="en-US" sz="1800" kern="1200" dirty="0" smtClean="0"/>
            <a:t>和最新版本</a:t>
          </a:r>
          <a:r>
            <a:rPr lang="en-US" altLang="zh-CN" sz="1800" kern="1200" dirty="0" smtClean="0"/>
            <a:t>Altium Designer </a:t>
          </a:r>
          <a:r>
            <a:rPr lang="en-US" altLang="zh-CN" sz="1800" kern="1200" dirty="0" smtClean="0"/>
            <a:t>10.0</a:t>
          </a:r>
          <a:r>
            <a:rPr lang="zh-CN" altLang="en-US" sz="1800" kern="1200" dirty="0" smtClean="0"/>
            <a:t>。</a:t>
          </a:r>
          <a:endParaRPr lang="zh-CN" altLang="en-US" sz="1800" kern="1200" dirty="0"/>
        </a:p>
      </dsp:txBody>
      <dsp:txXfrm rot="-5400000">
        <a:off x="891033" y="4671112"/>
        <a:ext cx="7073700" cy="7466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GB" altLang="en-US"/>
          </a:p>
        </p:txBody>
      </p:sp>
      <p:sp>
        <p:nvSpPr>
          <p:cNvPr id="4100"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C4C42402-EF08-43FF-9C76-E8C5A1F774B1}" type="slidenum">
              <a:rPr lang="en-GB" altLang="en-US"/>
              <a:pPr/>
              <a:t>‹#›</a:t>
            </a:fld>
            <a:endParaRPr lang="en-GB" altLang="en-US"/>
          </a:p>
        </p:txBody>
      </p:sp>
    </p:spTree>
    <p:extLst>
      <p:ext uri="{BB962C8B-B14F-4D97-AF65-F5344CB8AC3E}">
        <p14:creationId xmlns:p14="http://schemas.microsoft.com/office/powerpoint/2010/main" val="39943001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2050" name="Picture 2" descr="stuff2"/>
          <p:cNvPicPr preferRelativeResize="0">
            <a:picLocks noChangeArrowheads="1"/>
          </p:cNvPicPr>
          <p:nvPr/>
        </p:nvPicPr>
        <p:blipFill>
          <a:blip r:embed="rId2">
            <a:extLst>
              <a:ext uri="{28A0092B-C50C-407E-A947-70E740481C1C}">
                <a14:useLocalDpi xmlns:a14="http://schemas.microsoft.com/office/drawing/2010/main" val="0"/>
              </a:ext>
            </a:extLst>
          </a:blip>
          <a:srcRect l="22572"/>
          <a:stretch>
            <a:fillRect/>
          </a:stretch>
        </p:blipFill>
        <p:spPr bwMode="auto">
          <a:xfrm>
            <a:off x="0" y="-6350"/>
            <a:ext cx="921702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subTitle" idx="1"/>
          </p:nvPr>
        </p:nvSpPr>
        <p:spPr>
          <a:xfrm>
            <a:off x="3429000" y="5029200"/>
            <a:ext cx="5715000" cy="609600"/>
          </a:xfrm>
          <a:prstGeom prst="rect">
            <a:avLst/>
          </a:prstGeom>
        </p:spPr>
        <p:txBody>
          <a:bodyPr/>
          <a:lstStyle>
            <a:lvl1pPr marL="0" indent="0" algn="ctr">
              <a:buFontTx/>
              <a:buNone/>
              <a:defRPr sz="2400">
                <a:solidFill>
                  <a:schemeClr val="bg1"/>
                </a:solidFill>
              </a:defRPr>
            </a:lvl1pPr>
          </a:lstStyle>
          <a:p>
            <a:pPr lvl="0"/>
            <a:r>
              <a:rPr lang="zh-CN" altLang="en-US" noProof="0" smtClean="0"/>
              <a:t>单击此处编辑母版副标题样式</a:t>
            </a:r>
            <a:endParaRPr lang="fr-FR" altLang="zh-CN" noProof="0" smtClean="0"/>
          </a:p>
        </p:txBody>
      </p:sp>
      <p:sp>
        <p:nvSpPr>
          <p:cNvPr id="2052" name="Rectangle 4"/>
          <p:cNvSpPr>
            <a:spLocks noGrp="1" noChangeArrowheads="1"/>
          </p:cNvSpPr>
          <p:nvPr>
            <p:ph type="ctrTitle"/>
          </p:nvPr>
        </p:nvSpPr>
        <p:spPr>
          <a:xfrm>
            <a:off x="3429000" y="3581400"/>
            <a:ext cx="5715000" cy="1470025"/>
          </a:xfrm>
          <a:prstGeom prst="rect">
            <a:avLst/>
          </a:prstGeom>
          <a:solidFill>
            <a:srgbClr val="D4E3F7"/>
          </a:solidFill>
        </p:spPr>
        <p:txBody>
          <a:bodyPr lIns="91440" anchor="t"/>
          <a:lstStyle>
            <a:lvl1pPr algn="ctr">
              <a:spcBef>
                <a:spcPct val="20000"/>
              </a:spcBef>
              <a:defRPr sz="3200">
                <a:latin typeface="Arial Black" panose="020B0A04020102020204" pitchFamily="34" charset="0"/>
              </a:defRPr>
            </a:lvl1pPr>
          </a:lstStyle>
          <a:p>
            <a:pPr lvl="0"/>
            <a:r>
              <a:rPr lang="zh-CN" altLang="en-US" noProof="0" smtClean="0"/>
              <a:t>单击此处编辑母版标题样式</a:t>
            </a:r>
            <a:endParaRPr lang="fr-FR" altLang="zh-CN"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869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bwMode="auto">
          <a:xfrm>
            <a:off x="788988" y="-6350"/>
            <a:ext cx="8355012" cy="1347119"/>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pic>
        <p:nvPicPr>
          <p:cNvPr id="1027" name="Picture 3" descr="stuff2"/>
          <p:cNvPicPr>
            <a:picLocks noChangeAspect="1" noChangeArrowheads="1"/>
          </p:cNvPicPr>
          <p:nvPr/>
        </p:nvPicPr>
        <p:blipFill>
          <a:blip r:embed="rId4">
            <a:extLst>
              <a:ext uri="{28A0092B-C50C-407E-A947-70E740481C1C}">
                <a14:useLocalDpi xmlns:a14="http://schemas.microsoft.com/office/drawing/2010/main" val="0"/>
              </a:ext>
            </a:extLst>
          </a:blip>
          <a:srcRect l="81801" r="-293"/>
          <a:stretch>
            <a:fillRect/>
          </a:stretch>
        </p:blipFill>
        <p:spPr bwMode="auto">
          <a:xfrm>
            <a:off x="1" y="-6350"/>
            <a:ext cx="79563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userDrawn="1"/>
        </p:nvSpPr>
        <p:spPr>
          <a:xfrm>
            <a:off x="7609681" y="6509254"/>
            <a:ext cx="1676400" cy="338554"/>
          </a:xfrm>
          <a:prstGeom prst="rect">
            <a:avLst/>
          </a:prstGeom>
          <a:noFill/>
        </p:spPr>
        <p:txBody>
          <a:bodyPr wrap="square" rtlCol="0">
            <a:spAutoFit/>
          </a:bodyPr>
          <a:lstStyle/>
          <a:p>
            <a:r>
              <a:rPr lang="zh-CN" altLang="en-US" sz="1600" dirty="0" smtClean="0">
                <a:solidFill>
                  <a:schemeClr val="tx2">
                    <a:lumMod val="75000"/>
                  </a:schemeClr>
                </a:solidFill>
                <a:latin typeface="+mn-ea"/>
                <a:ea typeface="+mn-ea"/>
              </a:rPr>
              <a:t>电子</a:t>
            </a:r>
            <a:r>
              <a:rPr lang="en-US" altLang="zh-CN" sz="1600" dirty="0" smtClean="0">
                <a:solidFill>
                  <a:schemeClr val="tx2">
                    <a:lumMod val="75000"/>
                  </a:schemeClr>
                </a:solidFill>
                <a:latin typeface="+mn-ea"/>
                <a:ea typeface="+mn-ea"/>
              </a:rPr>
              <a:t>EDA</a:t>
            </a:r>
            <a:r>
              <a:rPr lang="zh-CN" altLang="en-US" sz="1600" dirty="0" smtClean="0">
                <a:solidFill>
                  <a:schemeClr val="tx2">
                    <a:lumMod val="75000"/>
                  </a:schemeClr>
                </a:solidFill>
                <a:latin typeface="+mn-ea"/>
                <a:ea typeface="+mn-ea"/>
              </a:rPr>
              <a:t>技术</a:t>
            </a:r>
            <a:endParaRPr lang="zh-CN" altLang="en-US" sz="1600" dirty="0">
              <a:solidFill>
                <a:schemeClr val="tx2">
                  <a:lumMod val="75000"/>
                </a:schemeClr>
              </a:solidFill>
              <a:latin typeface="+mn-ea"/>
              <a:ea typeface="+mn-ea"/>
            </a:endParaRPr>
          </a:p>
        </p:txBody>
      </p:sp>
      <p:cxnSp>
        <p:nvCxnSpPr>
          <p:cNvPr id="4" name="直接连接符 3"/>
          <p:cNvCxnSpPr/>
          <p:nvPr userDrawn="1"/>
        </p:nvCxnSpPr>
        <p:spPr bwMode="auto">
          <a:xfrm>
            <a:off x="788988" y="6469018"/>
            <a:ext cx="8355012" cy="798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组合 17"/>
          <p:cNvGrpSpPr/>
          <p:nvPr userDrawn="1"/>
        </p:nvGrpSpPr>
        <p:grpSpPr>
          <a:xfrm>
            <a:off x="157075" y="128777"/>
            <a:ext cx="638558" cy="3617111"/>
            <a:chOff x="3284807" y="1607731"/>
            <a:chExt cx="667599" cy="4644266"/>
          </a:xfrm>
        </p:grpSpPr>
        <p:sp>
          <p:nvSpPr>
            <p:cNvPr id="19" name="TextBox 7"/>
            <p:cNvSpPr txBox="1">
              <a:spLocks noChangeArrowheads="1"/>
            </p:cNvSpPr>
            <p:nvPr/>
          </p:nvSpPr>
          <p:spPr bwMode="auto">
            <a:xfrm>
              <a:off x="3284807" y="2181681"/>
              <a:ext cx="667599" cy="4070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smtClean="0">
                  <a:solidFill>
                    <a:schemeClr val="bg1"/>
                  </a:solidFill>
                  <a:latin typeface="方正舒体" pitchFamily="2" charset="-122"/>
                  <a:ea typeface="方正舒体" pitchFamily="2" charset="-122"/>
                </a:rPr>
                <a:t>霍</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山</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县</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高</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级</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职</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业</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中</a:t>
              </a:r>
              <a:endParaRPr lang="en-US" altLang="zh-CN" sz="2000" dirty="0" smtClean="0">
                <a:solidFill>
                  <a:schemeClr val="bg1"/>
                </a:solidFill>
                <a:latin typeface="方正舒体" pitchFamily="2" charset="-122"/>
                <a:ea typeface="方正舒体" pitchFamily="2" charset="-122"/>
              </a:endParaRPr>
            </a:p>
            <a:p>
              <a:r>
                <a:rPr lang="zh-CN" altLang="en-US" sz="2000" dirty="0" smtClean="0">
                  <a:solidFill>
                    <a:schemeClr val="bg1"/>
                  </a:solidFill>
                  <a:latin typeface="方正舒体" pitchFamily="2" charset="-122"/>
                  <a:ea typeface="方正舒体" pitchFamily="2" charset="-122"/>
                </a:rPr>
                <a:t>学</a:t>
              </a:r>
              <a:endParaRPr lang="en-US" altLang="zh-CN" sz="2000" dirty="0" smtClean="0">
                <a:solidFill>
                  <a:schemeClr val="bg1"/>
                </a:solidFill>
                <a:latin typeface="方正舒体" pitchFamily="2" charset="-122"/>
                <a:ea typeface="方正舒体" pitchFamily="2" charset="-122"/>
              </a:endParaRPr>
            </a:p>
            <a:p>
              <a:endParaRPr lang="en-US" altLang="zh-CN" sz="2000" dirty="0" smtClean="0">
                <a:solidFill>
                  <a:srgbClr val="002060"/>
                </a:solidFill>
                <a:latin typeface="方正舒体" pitchFamily="2" charset="-122"/>
                <a:ea typeface="方正舒体" pitchFamily="2" charset="-122"/>
              </a:endParaRPr>
            </a:p>
          </p:txBody>
        </p:sp>
        <p:pic>
          <p:nvPicPr>
            <p:cNvPr id="20"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4305" y="1607731"/>
              <a:ext cx="45169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Oval 6"/>
          <p:cNvSpPr>
            <a:spLocks noChangeAspect="1" noChangeArrowheads="1"/>
          </p:cNvSpPr>
          <p:nvPr userDrawn="1"/>
        </p:nvSpPr>
        <p:spPr bwMode="auto">
          <a:xfrm>
            <a:off x="7354441" y="-6350"/>
            <a:ext cx="1789559" cy="1783569"/>
          </a:xfrm>
          <a:prstGeom prst="ellipse">
            <a:avLst/>
          </a:prstGeom>
          <a:solidFill>
            <a:srgbClr val="96B8D6">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000"/>
          <a:lstStyle/>
          <a:p>
            <a:endParaRPr lang="zh-CN" altLang="en-US"/>
          </a:p>
        </p:txBody>
      </p:sp>
      <p:sp>
        <p:nvSpPr>
          <p:cNvPr id="25" name="Oval 7"/>
          <p:cNvSpPr>
            <a:spLocks noChangeAspect="1" noChangeArrowheads="1"/>
          </p:cNvSpPr>
          <p:nvPr userDrawn="1"/>
        </p:nvSpPr>
        <p:spPr bwMode="auto">
          <a:xfrm>
            <a:off x="7506842" y="128777"/>
            <a:ext cx="1502032" cy="1496042"/>
          </a:xfrm>
          <a:prstGeom prst="ellipse">
            <a:avLst/>
          </a:prstGeom>
          <a:noFill/>
          <a:ln w="28575" cmpd="sng">
            <a:solidFill>
              <a:srgbClr val="0067A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 name="Oval 8"/>
          <p:cNvSpPr>
            <a:spLocks noChangeAspect="1" noChangeArrowheads="1"/>
          </p:cNvSpPr>
          <p:nvPr userDrawn="1"/>
        </p:nvSpPr>
        <p:spPr bwMode="auto">
          <a:xfrm>
            <a:off x="8065642" y="622478"/>
            <a:ext cx="447764" cy="438778"/>
          </a:xfrm>
          <a:prstGeom prst="ellipse">
            <a:avLst/>
          </a:prstGeom>
          <a:noFill/>
          <a:ln w="12700" cmpd="sng">
            <a:solidFill>
              <a:srgbClr val="0067A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7" name="Oval 9"/>
          <p:cNvSpPr>
            <a:spLocks noChangeAspect="1" noChangeArrowheads="1"/>
          </p:cNvSpPr>
          <p:nvPr userDrawn="1"/>
        </p:nvSpPr>
        <p:spPr bwMode="auto">
          <a:xfrm>
            <a:off x="8116442" y="663297"/>
            <a:ext cx="351922" cy="351922"/>
          </a:xfrm>
          <a:prstGeom prst="ellipse">
            <a:avLst/>
          </a:prstGeom>
          <a:solidFill>
            <a:srgbClr val="0067AC"/>
          </a:solidFill>
          <a:ln w="57150" cmpd="sng">
            <a:solidFill>
              <a:srgbClr val="0067A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28" name="Group 10"/>
          <p:cNvGrpSpPr>
            <a:grpSpLocks noChangeAspect="1"/>
          </p:cNvGrpSpPr>
          <p:nvPr userDrawn="1"/>
        </p:nvGrpSpPr>
        <p:grpSpPr bwMode="auto">
          <a:xfrm>
            <a:off x="6840015" y="914637"/>
            <a:ext cx="831133" cy="862582"/>
            <a:chOff x="0" y="0"/>
            <a:chExt cx="2688" cy="2687"/>
          </a:xfrm>
        </p:grpSpPr>
        <p:sp>
          <p:nvSpPr>
            <p:cNvPr id="29" name="Oval 11"/>
            <p:cNvSpPr>
              <a:spLocks noChangeAspect="1" noChangeArrowheads="1"/>
            </p:cNvSpPr>
            <p:nvPr/>
          </p:nvSpPr>
          <p:spPr bwMode="auto">
            <a:xfrm>
              <a:off x="0" y="0"/>
              <a:ext cx="2688" cy="2687"/>
            </a:xfrm>
            <a:prstGeom prst="ellipse">
              <a:avLst/>
            </a:prstGeom>
            <a:solidFill>
              <a:srgbClr val="96B8D6">
                <a:alpha val="50000"/>
              </a:srgbClr>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8000"/>
            <a:lstStyle/>
            <a:p>
              <a:endParaRPr lang="zh-CN" altLang="en-US"/>
            </a:p>
          </p:txBody>
        </p:sp>
        <p:sp>
          <p:nvSpPr>
            <p:cNvPr id="30" name="Oval 12"/>
            <p:cNvSpPr>
              <a:spLocks noChangeAspect="1" noChangeArrowheads="1"/>
            </p:cNvSpPr>
            <p:nvPr/>
          </p:nvSpPr>
          <p:spPr bwMode="auto">
            <a:xfrm>
              <a:off x="216" y="216"/>
              <a:ext cx="2256" cy="2255"/>
            </a:xfrm>
            <a:prstGeom prst="ellipse">
              <a:avLst/>
            </a:prstGeom>
            <a:noFill/>
            <a:ln w="12700" cmpd="sng">
              <a:solidFill>
                <a:srgbClr val="0067A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1" name="Oval 13"/>
            <p:cNvSpPr>
              <a:spLocks noChangeAspect="1" noChangeArrowheads="1"/>
            </p:cNvSpPr>
            <p:nvPr/>
          </p:nvSpPr>
          <p:spPr bwMode="auto">
            <a:xfrm>
              <a:off x="1008" y="1014"/>
              <a:ext cx="672" cy="658"/>
            </a:xfrm>
            <a:prstGeom prst="ellipse">
              <a:avLst/>
            </a:prstGeom>
            <a:noFill/>
            <a:ln w="6350" cmpd="sng">
              <a:solidFill>
                <a:srgbClr val="0067A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Oval 14"/>
            <p:cNvSpPr>
              <a:spLocks noChangeAspect="1" noChangeArrowheads="1"/>
            </p:cNvSpPr>
            <p:nvPr/>
          </p:nvSpPr>
          <p:spPr bwMode="auto">
            <a:xfrm>
              <a:off x="1080" y="1079"/>
              <a:ext cx="528" cy="528"/>
            </a:xfrm>
            <a:prstGeom prst="ellipse">
              <a:avLst/>
            </a:prstGeom>
            <a:solidFill>
              <a:srgbClr val="0067AC"/>
            </a:solidFill>
            <a:ln w="12700" cmpd="sng">
              <a:solidFill>
                <a:srgbClr val="0067A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pic>
        <p:nvPicPr>
          <p:cNvPr id="9" name="图片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8987" y="1"/>
            <a:ext cx="8352381" cy="13407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Lst>
  <p:timing>
    <p:tnLst>
      <p:par>
        <p:cTn id="1" dur="indefinite" restart="never" nodeType="tmRoot"/>
      </p:par>
    </p:tnLst>
  </p:timing>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699792" y="3356992"/>
            <a:ext cx="6520408" cy="1152128"/>
          </a:xfrm>
          <a:solidFill>
            <a:srgbClr val="D4E3F7"/>
          </a:solidFill>
          <a:effectLst>
            <a:outerShdw blurRad="76200" dist="12700" dir="2700000" sy="-23000" kx="-800400" algn="bl" rotWithShape="0">
              <a:prstClr val="black">
                <a:alpha val="20000"/>
              </a:prstClr>
            </a:outerShdw>
          </a:effectLst>
        </p:spPr>
        <p:txBody>
          <a:bodyPr anchor="ctr"/>
          <a:lstStyle/>
          <a:p>
            <a:r>
              <a:rPr lang="zh-CN" altLang="en-US" sz="2800" b="1" dirty="0" smtClean="0">
                <a:effectLst>
                  <a:reflection blurRad="88900" stA="98000" endPos="41000" dist="76200" dir="5400000" sy="-100000" algn="bl" rotWithShape="0"/>
                </a:effectLst>
                <a:latin typeface="微软雅黑" panose="020B0503020204020204" pitchFamily="34" charset="-122"/>
                <a:ea typeface="微软雅黑" panose="020B0503020204020204" pitchFamily="34" charset="-122"/>
              </a:rPr>
              <a:t>项目一  认识和安装</a:t>
            </a:r>
            <a:r>
              <a:rPr lang="en-US" altLang="zh-CN" sz="2800" b="1" dirty="0" smtClean="0">
                <a:effectLst>
                  <a:reflection blurRad="88900" stA="98000" endPos="41000" dist="76200" dir="5400000" sy="-100000" algn="bl" rotWithShape="0"/>
                </a:effectLst>
                <a:latin typeface="微软雅黑" panose="020B0503020204020204" pitchFamily="34" charset="-122"/>
                <a:ea typeface="微软雅黑" panose="020B0503020204020204" pitchFamily="34" charset="-122"/>
              </a:rPr>
              <a:t>DXP2004</a:t>
            </a:r>
            <a:endParaRPr lang="zh-CN" altLang="en-US" sz="2800" b="1" dirty="0">
              <a:effectLst>
                <a:reflection blurRad="88900" stA="98000" endPos="41000" dist="76200" dir="5400000" sy="-100000" algn="bl" rotWithShape="0"/>
              </a:effectLst>
              <a:latin typeface="微软雅黑" panose="020B0503020204020204" pitchFamily="34" charset="-122"/>
              <a:ea typeface="微软雅黑" panose="020B0503020204020204" pitchFamily="34" charset="-122"/>
            </a:endParaRPr>
          </a:p>
        </p:txBody>
      </p:sp>
      <p:sp>
        <p:nvSpPr>
          <p:cNvPr id="5123" name="Rectangle 3"/>
          <p:cNvSpPr>
            <a:spLocks noGrp="1" noChangeArrowheads="1"/>
          </p:cNvSpPr>
          <p:nvPr>
            <p:ph type="subTitle" idx="1"/>
          </p:nvPr>
        </p:nvSpPr>
        <p:spPr>
          <a:xfrm>
            <a:off x="6228184" y="2852936"/>
            <a:ext cx="2485256" cy="432048"/>
          </a:xfrm>
        </p:spPr>
        <p:txBody>
          <a:bodyPr/>
          <a:lstStyle/>
          <a:p>
            <a:r>
              <a:rPr lang="zh-CN" altLang="en-US" b="1" dirty="0" smtClean="0">
                <a:ea typeface="宋体" panose="02010600030101010101" pitchFamily="2" charset="-122"/>
              </a:rPr>
              <a:t>《电子</a:t>
            </a:r>
            <a:r>
              <a:rPr lang="en-US" altLang="zh-CN" b="1" dirty="0" smtClean="0">
                <a:ea typeface="宋体" panose="02010600030101010101" pitchFamily="2" charset="-122"/>
              </a:rPr>
              <a:t>EDA</a:t>
            </a:r>
            <a:r>
              <a:rPr lang="zh-CN" altLang="en-US" b="1" dirty="0" smtClean="0">
                <a:ea typeface="宋体" panose="02010600030101010101" pitchFamily="2" charset="-122"/>
              </a:rPr>
              <a:t>技术》</a:t>
            </a:r>
            <a:endParaRPr lang="zh-CN" altLang="en-US" b="1" dirty="0"/>
          </a:p>
        </p:txBody>
      </p:sp>
      <p:pic>
        <p:nvPicPr>
          <p:cNvPr id="10"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53" y="279995"/>
            <a:ext cx="432048" cy="432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7"/>
          <p:cNvSpPr txBox="1">
            <a:spLocks noChangeArrowheads="1"/>
          </p:cNvSpPr>
          <p:nvPr/>
        </p:nvSpPr>
        <p:spPr bwMode="auto">
          <a:xfrm>
            <a:off x="774801" y="158657"/>
            <a:ext cx="360616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400" dirty="0">
                <a:solidFill>
                  <a:schemeClr val="bg1"/>
                </a:solidFill>
                <a:latin typeface="方正舒体" pitchFamily="2" charset="-122"/>
                <a:ea typeface="方正舒体" pitchFamily="2" charset="-122"/>
              </a:rPr>
              <a:t>霍山县高级职业</a:t>
            </a:r>
            <a:r>
              <a:rPr lang="zh-CN" altLang="en-US" sz="2400" dirty="0" smtClean="0">
                <a:solidFill>
                  <a:schemeClr val="bg1"/>
                </a:solidFill>
                <a:latin typeface="方正舒体" pitchFamily="2" charset="-122"/>
                <a:ea typeface="方正舒体" pitchFamily="2" charset="-122"/>
              </a:rPr>
              <a:t>中学</a:t>
            </a:r>
            <a:endParaRPr lang="en-US" altLang="zh-CN" sz="2400" dirty="0" smtClean="0">
              <a:solidFill>
                <a:schemeClr val="bg1"/>
              </a:solidFill>
              <a:latin typeface="方正舒体" pitchFamily="2" charset="-122"/>
              <a:ea typeface="方正舒体" pitchFamily="2" charset="-122"/>
            </a:endParaRPr>
          </a:p>
          <a:p>
            <a:r>
              <a:rPr lang="en-US" altLang="zh-CN" sz="900" b="0" u="none" dirty="0" smtClean="0">
                <a:solidFill>
                  <a:schemeClr val="bg1"/>
                </a:solidFill>
                <a:latin typeface="Aharoni" pitchFamily="2" charset="-79"/>
                <a:cs typeface="Aharoni" pitchFamily="2" charset="-79"/>
              </a:rPr>
              <a:t> Huo shan </a:t>
            </a:r>
            <a:r>
              <a:rPr lang="en-US" altLang="zh-CN" sz="900" b="0" dirty="0">
                <a:solidFill>
                  <a:schemeClr val="bg1"/>
                </a:solidFill>
                <a:latin typeface="Aharoni" pitchFamily="2" charset="-79"/>
                <a:cs typeface="Aharoni" pitchFamily="2" charset="-79"/>
              </a:rPr>
              <a:t>county senior vocational </a:t>
            </a:r>
            <a:r>
              <a:rPr lang="en-US" altLang="zh-CN" sz="900" b="0" dirty="0" smtClean="0">
                <a:solidFill>
                  <a:schemeClr val="bg1"/>
                </a:solidFill>
                <a:latin typeface="Aharoni" pitchFamily="2" charset="-79"/>
                <a:cs typeface="Aharoni" pitchFamily="2" charset="-79"/>
              </a:rPr>
              <a:t>middle school</a:t>
            </a:r>
            <a:endParaRPr lang="en-US" altLang="zh-CN" sz="900" b="0" dirty="0" smtClean="0">
              <a:solidFill>
                <a:schemeClr val="bg1"/>
              </a:solidFill>
              <a:latin typeface="Aharoni" pitchFamily="2" charset="-79"/>
              <a:ea typeface="方正舒体" pitchFamily="2" charset="-122"/>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3200" b="1" dirty="0" smtClean="0">
                <a:latin typeface="微软雅黑" panose="020B0503020204020204" pitchFamily="34" charset="-122"/>
                <a:ea typeface="微软雅黑" panose="020B0503020204020204" pitchFamily="34" charset="-122"/>
              </a:rPr>
              <a:t>安装</a:t>
            </a:r>
            <a:r>
              <a:rPr lang="en-US" altLang="zh-CN" sz="3200" dirty="0" smtClean="0">
                <a:latin typeface="微软雅黑" panose="020B0503020204020204" pitchFamily="34" charset="-122"/>
                <a:ea typeface="微软雅黑" panose="020B0503020204020204" pitchFamily="34" charset="-122"/>
              </a:rPr>
              <a:t>Protel DXP 2004</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971600" y="1484784"/>
            <a:ext cx="4608512" cy="387286"/>
          </a:xfrm>
          <a:prstGeom prst="rect">
            <a:avLst/>
          </a:prstGeom>
        </p:spPr>
        <p:txBody>
          <a:bodyPr wrap="square">
            <a:spAutoFit/>
          </a:bodyPr>
          <a:lstStyle/>
          <a:p>
            <a:pPr algn="just">
              <a:lnSpc>
                <a:spcPts val="2300"/>
              </a:lnSpc>
              <a:spcAft>
                <a:spcPts val="0"/>
              </a:spcAft>
            </a:pP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步骤二  安装补丁</a:t>
            </a:r>
            <a:endPar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71600" y="1886279"/>
            <a:ext cx="4608512" cy="387286"/>
          </a:xfrm>
          <a:prstGeom prst="rect">
            <a:avLst/>
          </a:prstGeom>
        </p:spPr>
        <p:txBody>
          <a:bodyPr wrap="square">
            <a:spAutoFit/>
          </a:bodyPr>
          <a:lstStyle/>
          <a:p>
            <a:pPr algn="just">
              <a:lnSpc>
                <a:spcPts val="2300"/>
              </a:lnSpc>
              <a:spcAft>
                <a:spcPts val="0"/>
              </a:spcAft>
            </a:pP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步骤三  安装</a:t>
            </a:r>
            <a:r>
              <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Network License</a:t>
            </a: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文件</a:t>
            </a:r>
            <a:endPar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矩形 5"/>
          <p:cNvSpPr/>
          <p:nvPr/>
        </p:nvSpPr>
        <p:spPr>
          <a:xfrm>
            <a:off x="971600" y="2318104"/>
            <a:ext cx="5328592" cy="387286"/>
          </a:xfrm>
          <a:prstGeom prst="rect">
            <a:avLst/>
          </a:prstGeom>
        </p:spPr>
        <p:txBody>
          <a:bodyPr wrap="square">
            <a:spAutoFit/>
          </a:bodyPr>
          <a:lstStyle/>
          <a:p>
            <a:pPr algn="just">
              <a:lnSpc>
                <a:spcPts val="2300"/>
              </a:lnSpc>
              <a:spcAft>
                <a:spcPts val="0"/>
              </a:spcAft>
            </a:pP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步骤四  复制</a:t>
            </a:r>
            <a:r>
              <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Image</a:t>
            </a: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的所有文件到安装目录下</a:t>
            </a:r>
            <a:endPar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971600" y="2749929"/>
            <a:ext cx="5328592" cy="387286"/>
          </a:xfrm>
          <a:prstGeom prst="rect">
            <a:avLst/>
          </a:prstGeom>
        </p:spPr>
        <p:txBody>
          <a:bodyPr wrap="square">
            <a:spAutoFit/>
          </a:bodyPr>
          <a:lstStyle/>
          <a:p>
            <a:pPr algn="just">
              <a:lnSpc>
                <a:spcPts val="2300"/>
              </a:lnSpc>
              <a:spcAft>
                <a:spcPts val="0"/>
              </a:spcAft>
            </a:pP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步骤五  汉化</a:t>
            </a:r>
            <a:endPar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8" name="图片 7"/>
          <p:cNvPicPr/>
          <p:nvPr/>
        </p:nvPicPr>
        <p:blipFill>
          <a:blip r:embed="rId2">
            <a:extLst>
              <a:ext uri="{28A0092B-C50C-407E-A947-70E740481C1C}">
                <a14:useLocalDpi xmlns:a14="http://schemas.microsoft.com/office/drawing/2010/main" val="0"/>
              </a:ext>
            </a:extLst>
          </a:blip>
          <a:stretch>
            <a:fillRect/>
          </a:stretch>
        </p:blipFill>
        <p:spPr>
          <a:xfrm>
            <a:off x="5117431" y="3184857"/>
            <a:ext cx="3959860" cy="3175000"/>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3261463"/>
            <a:ext cx="3761561" cy="3021787"/>
          </a:xfrm>
          <a:prstGeom prst="rect">
            <a:avLst/>
          </a:prstGeom>
        </p:spPr>
      </p:pic>
    </p:spTree>
    <p:extLst>
      <p:ext uri="{BB962C8B-B14F-4D97-AF65-F5344CB8AC3E}">
        <p14:creationId xmlns:p14="http://schemas.microsoft.com/office/powerpoint/2010/main" val="2587223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381228"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3200" b="1" dirty="0" smtClean="0">
                <a:latin typeface="微软雅黑" panose="020B0503020204020204" pitchFamily="34" charset="-122"/>
                <a:ea typeface="微软雅黑" panose="020B0503020204020204" pitchFamily="34" charset="-122"/>
              </a:rPr>
              <a:t>思考练习题</a:t>
            </a:r>
            <a:endParaRPr lang="zh-CN" altLang="en-US" sz="32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55812"/>
            <a:ext cx="1011367" cy="823894"/>
          </a:xfrm>
          <a:prstGeom prst="rect">
            <a:avLst/>
          </a:prstGeom>
        </p:spPr>
      </p:pic>
      <p:sp>
        <p:nvSpPr>
          <p:cNvPr id="4" name="矩形 3"/>
          <p:cNvSpPr/>
          <p:nvPr/>
        </p:nvSpPr>
        <p:spPr>
          <a:xfrm>
            <a:off x="1835696" y="2132856"/>
            <a:ext cx="6117425" cy="2400657"/>
          </a:xfrm>
          <a:prstGeom prst="rect">
            <a:avLst/>
          </a:prstGeom>
        </p:spPr>
        <p:txBody>
          <a:bodyPr wrap="square">
            <a:spAutoFit/>
          </a:bodyPr>
          <a:lstStyle/>
          <a:p>
            <a:pPr algn="just">
              <a:lnSpc>
                <a:spcPct val="150000"/>
              </a:lnSpc>
              <a:spcAft>
                <a:spcPts val="0"/>
              </a:spcAft>
            </a:pPr>
            <a:r>
              <a:rPr lang="en-US" altLang="zh-CN" sz="2000" b="0" dirty="0" smtClean="0">
                <a:solidFill>
                  <a:srgbClr val="000000"/>
                </a:solidFill>
                <a:latin typeface="微软雅黑" panose="020B0503020204020204" pitchFamily="34" charset="-122"/>
                <a:ea typeface="微软雅黑" panose="020B0503020204020204" pitchFamily="34" charset="-122"/>
              </a:rPr>
              <a:t>    1</a:t>
            </a:r>
            <a:r>
              <a:rPr lang="zh-CN" altLang="zh-CN" sz="2000" b="0" dirty="0" smtClean="0">
                <a:solidFill>
                  <a:srgbClr val="000000"/>
                </a:solidFill>
                <a:latin typeface="微软雅黑" panose="020B0503020204020204" pitchFamily="34" charset="-122"/>
                <a:ea typeface="微软雅黑" panose="020B0503020204020204" pitchFamily="34" charset="-122"/>
              </a:rPr>
              <a:t>．</a:t>
            </a:r>
            <a:r>
              <a:rPr lang="en-US" altLang="zh-CN" sz="2000" b="0" dirty="0">
                <a:solidFill>
                  <a:srgbClr val="000000"/>
                </a:solidFill>
                <a:latin typeface="微软雅黑" panose="020B0503020204020204" pitchFamily="34" charset="-122"/>
                <a:ea typeface="微软雅黑" panose="020B0503020204020204" pitchFamily="34" charset="-122"/>
              </a:rPr>
              <a:t>Protel DXP 2004 SP2</a:t>
            </a:r>
            <a:r>
              <a:rPr lang="zh-CN" altLang="zh-CN" sz="2000" b="0" dirty="0">
                <a:solidFill>
                  <a:srgbClr val="000000"/>
                </a:solidFill>
                <a:latin typeface="微软雅黑" panose="020B0503020204020204" pitchFamily="34" charset="-122"/>
                <a:ea typeface="微软雅黑" panose="020B0503020204020204" pitchFamily="34" charset="-122"/>
              </a:rPr>
              <a:t>的发展经历了哪些阶段？</a:t>
            </a:r>
          </a:p>
          <a:p>
            <a:pPr>
              <a:lnSpc>
                <a:spcPct val="150000"/>
              </a:lnSpc>
            </a:pPr>
            <a:r>
              <a:rPr lang="en-US" altLang="zh-CN" sz="2000" b="0" dirty="0" smtClean="0">
                <a:solidFill>
                  <a:srgbClr val="000000"/>
                </a:solidFill>
                <a:latin typeface="微软雅黑" panose="020B0503020204020204" pitchFamily="34" charset="-122"/>
                <a:ea typeface="微软雅黑" panose="020B0503020204020204" pitchFamily="34" charset="-122"/>
              </a:rPr>
              <a:t>    2</a:t>
            </a:r>
            <a:r>
              <a:rPr lang="zh-CN" altLang="zh-CN" sz="2000" b="0" dirty="0">
                <a:solidFill>
                  <a:srgbClr val="000000"/>
                </a:solidFill>
                <a:latin typeface="微软雅黑" panose="020B0503020204020204" pitchFamily="34" charset="-122"/>
                <a:ea typeface="微软雅黑" panose="020B0503020204020204" pitchFamily="34" charset="-122"/>
              </a:rPr>
              <a:t>．如何将</a:t>
            </a:r>
            <a:r>
              <a:rPr lang="en-US" altLang="zh-CN" sz="2000" b="0" dirty="0">
                <a:solidFill>
                  <a:srgbClr val="000000"/>
                </a:solidFill>
                <a:latin typeface="微软雅黑" panose="020B0503020204020204" pitchFamily="34" charset="-122"/>
                <a:ea typeface="微软雅黑" panose="020B0503020204020204" pitchFamily="34" charset="-122"/>
              </a:rPr>
              <a:t>Protel DXP 2004 SP2</a:t>
            </a:r>
            <a:r>
              <a:rPr lang="zh-CN" altLang="zh-CN" sz="2000" b="0" dirty="0">
                <a:solidFill>
                  <a:srgbClr val="000000"/>
                </a:solidFill>
                <a:latin typeface="微软雅黑" panose="020B0503020204020204" pitchFamily="34" charset="-122"/>
                <a:ea typeface="微软雅黑" panose="020B0503020204020204" pitchFamily="34" charset="-122"/>
              </a:rPr>
              <a:t>设置为中文菜单界面？</a:t>
            </a:r>
          </a:p>
          <a:p>
            <a:pPr>
              <a:lnSpc>
                <a:spcPct val="150000"/>
              </a:lnSpc>
            </a:pPr>
            <a:r>
              <a:rPr lang="en-US" altLang="zh-CN" sz="2000" b="0" dirty="0" smtClean="0">
                <a:solidFill>
                  <a:srgbClr val="000000"/>
                </a:solidFill>
                <a:latin typeface="微软雅黑" panose="020B0503020204020204" pitchFamily="34" charset="-122"/>
                <a:ea typeface="微软雅黑" panose="020B0503020204020204" pitchFamily="34" charset="-122"/>
              </a:rPr>
              <a:t>    3</a:t>
            </a:r>
            <a:r>
              <a:rPr lang="zh-CN" altLang="zh-CN" sz="2000" b="0" dirty="0">
                <a:solidFill>
                  <a:srgbClr val="000000"/>
                </a:solidFill>
                <a:latin typeface="微软雅黑" panose="020B0503020204020204" pitchFamily="34" charset="-122"/>
                <a:ea typeface="微软雅黑" panose="020B0503020204020204" pitchFamily="34" charset="-122"/>
              </a:rPr>
              <a:t>．请简述安装</a:t>
            </a:r>
            <a:r>
              <a:rPr lang="en-US" altLang="zh-CN" sz="2000" b="0" dirty="0">
                <a:solidFill>
                  <a:srgbClr val="000000"/>
                </a:solidFill>
                <a:latin typeface="微软雅黑" panose="020B0503020204020204" pitchFamily="34" charset="-122"/>
                <a:ea typeface="微软雅黑" panose="020B0503020204020204" pitchFamily="34" charset="-122"/>
              </a:rPr>
              <a:t>Protel DXP 2004 SP2</a:t>
            </a:r>
            <a:r>
              <a:rPr lang="zh-CN" altLang="zh-CN" sz="2000" b="0" dirty="0">
                <a:solidFill>
                  <a:srgbClr val="000000"/>
                </a:solidFill>
                <a:latin typeface="微软雅黑" panose="020B0503020204020204" pitchFamily="34" charset="-122"/>
                <a:ea typeface="微软雅黑" panose="020B0503020204020204" pitchFamily="34" charset="-122"/>
              </a:rPr>
              <a:t>的基本过程。</a:t>
            </a:r>
          </a:p>
          <a:p>
            <a:pPr>
              <a:lnSpc>
                <a:spcPct val="150000"/>
              </a:lnSpc>
            </a:pPr>
            <a:r>
              <a:rPr lang="en-US" altLang="zh-CN" sz="2000" b="0" dirty="0" smtClean="0">
                <a:solidFill>
                  <a:srgbClr val="000000"/>
                </a:solidFill>
                <a:latin typeface="微软雅黑" panose="020B0503020204020204" pitchFamily="34" charset="-122"/>
                <a:ea typeface="微软雅黑" panose="020B0503020204020204" pitchFamily="34" charset="-122"/>
              </a:rPr>
              <a:t>    4</a:t>
            </a:r>
            <a:r>
              <a:rPr lang="zh-CN" altLang="zh-CN" sz="2000" b="0" dirty="0">
                <a:solidFill>
                  <a:srgbClr val="000000"/>
                </a:solidFill>
                <a:latin typeface="微软雅黑" panose="020B0503020204020204" pitchFamily="34" charset="-122"/>
                <a:ea typeface="微软雅黑" panose="020B0503020204020204" pitchFamily="34" charset="-122"/>
              </a:rPr>
              <a:t>．请简述</a:t>
            </a:r>
            <a:r>
              <a:rPr lang="en-US" altLang="zh-CN" sz="2000" b="0" dirty="0">
                <a:solidFill>
                  <a:srgbClr val="000000"/>
                </a:solidFill>
                <a:latin typeface="微软雅黑" panose="020B0503020204020204" pitchFamily="34" charset="-122"/>
                <a:ea typeface="微软雅黑" panose="020B0503020204020204" pitchFamily="34" charset="-122"/>
              </a:rPr>
              <a:t>PCB</a:t>
            </a:r>
            <a:r>
              <a:rPr lang="zh-CN" altLang="zh-CN" sz="2000" b="0" dirty="0">
                <a:solidFill>
                  <a:srgbClr val="000000"/>
                </a:solidFill>
                <a:latin typeface="微软雅黑" panose="020B0503020204020204" pitchFamily="34" charset="-122"/>
                <a:ea typeface="微软雅黑" panose="020B0503020204020204" pitchFamily="34" charset="-122"/>
              </a:rPr>
              <a:t>的设计流程</a:t>
            </a:r>
            <a:r>
              <a:rPr lang="zh-CN" altLang="zh-CN" sz="2000" b="0" dirty="0" smtClean="0">
                <a:solidFill>
                  <a:srgbClr val="000000"/>
                </a:solidFill>
                <a:latin typeface="微软雅黑" panose="020B0503020204020204" pitchFamily="34" charset="-122"/>
                <a:ea typeface="微软雅黑" panose="020B0503020204020204" pitchFamily="34" charset="-122"/>
              </a:rPr>
              <a:t>。</a:t>
            </a:r>
            <a:endParaRPr lang="zh-CN" altLang="zh-CN" sz="2000" b="0" dirty="0">
              <a:solidFill>
                <a:srgbClr val="0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3068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3851920" y="2852936"/>
            <a:ext cx="2448272" cy="765076"/>
          </a:xfrm>
          <a:prstGeom prst="rect">
            <a:avLst/>
          </a:prstGeom>
          <a:effectLst>
            <a:glow rad="228600">
              <a:schemeClr val="accent1">
                <a:alpha val="4000"/>
              </a:schemeClr>
            </a:glow>
            <a:outerShdw blurRad="25400" dist="50800" dir="2460000" algn="ctr" rotWithShape="0">
              <a:srgbClr val="000000">
                <a:alpha val="30000"/>
              </a:srgbClr>
            </a:outerShdw>
          </a:effectLst>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4800" dirty="0" smtClean="0">
                <a:latin typeface="微软雅黑" panose="020B0503020204020204" pitchFamily="34" charset="-122"/>
                <a:ea typeface="微软雅黑" panose="020B0503020204020204" pitchFamily="34" charset="-122"/>
              </a:rPr>
              <a:t>谢 谢 ！</a:t>
            </a:r>
            <a:endParaRPr lang="zh-CN" altLang="en-US" sz="4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13773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971600" y="476672"/>
            <a:ext cx="5381228"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3200" b="1" dirty="0" smtClean="0">
                <a:latin typeface="微软雅黑" panose="020B0503020204020204" pitchFamily="34" charset="-122"/>
                <a:ea typeface="微软雅黑" panose="020B0503020204020204" pitchFamily="34" charset="-122"/>
              </a:rPr>
              <a:t>项目引入</a:t>
            </a:r>
            <a:endParaRPr lang="zh-CN" altLang="en-US" sz="3200" b="1" dirty="0">
              <a:latin typeface="微软雅黑" panose="020B0503020204020204" pitchFamily="34" charset="-122"/>
              <a:ea typeface="微软雅黑" panose="020B0503020204020204" pitchFamily="34" charset="-122"/>
            </a:endParaRPr>
          </a:p>
        </p:txBody>
      </p:sp>
      <p:sp>
        <p:nvSpPr>
          <p:cNvPr id="2" name="矩形 1"/>
          <p:cNvSpPr/>
          <p:nvPr/>
        </p:nvSpPr>
        <p:spPr>
          <a:xfrm>
            <a:off x="1477282" y="1867759"/>
            <a:ext cx="6604853" cy="1338828"/>
          </a:xfrm>
          <a:prstGeom prst="rect">
            <a:avLst/>
          </a:prstGeom>
        </p:spPr>
        <p:txBody>
          <a:bodyPr wrap="square">
            <a:spAutoFit/>
          </a:bodyPr>
          <a:lstStyle/>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手机</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是我们生活必不可少的电器，你知道一台手机是什么制造出来的吗？它主要是依据什么制造出来的？最重要的部件是什么？</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55812"/>
            <a:ext cx="1011367" cy="823894"/>
          </a:xfrm>
          <a:prstGeom prst="rect">
            <a:avLst/>
          </a:prstGeom>
        </p:spPr>
      </p:pic>
      <p:graphicFrame>
        <p:nvGraphicFramePr>
          <p:cNvPr id="5" name="图示 4"/>
          <p:cNvGraphicFramePr/>
          <p:nvPr>
            <p:extLst>
              <p:ext uri="{D42A27DB-BD31-4B8C-83A1-F6EECF244321}">
                <p14:modId xmlns:p14="http://schemas.microsoft.com/office/powerpoint/2010/main" val="2478090586"/>
              </p:ext>
            </p:extLst>
          </p:nvPr>
        </p:nvGraphicFramePr>
        <p:xfrm>
          <a:off x="1259632" y="2646135"/>
          <a:ext cx="7561076"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1403648" y="5013176"/>
            <a:ext cx="6678488" cy="1338828"/>
          </a:xfrm>
          <a:prstGeom prst="rect">
            <a:avLst/>
          </a:prstGeom>
        </p:spPr>
        <p:txBody>
          <a:bodyPr wrap="square">
            <a:spAutoFit/>
          </a:bodyPr>
          <a:lstStyle/>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电路板</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的制造不能离开电路图，那有什么方法可以高效完美的解决绘制电路图和设计电路板的问题呢？答案就是</a:t>
            </a:r>
            <a:r>
              <a:rPr lang="zh-CN" altLang="en-US"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一</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款优秀的</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EDA</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软件</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——Protel DXP 2004</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070100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971600" y="476672"/>
            <a:ext cx="5381228"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3200" b="1" dirty="0" smtClean="0">
                <a:latin typeface="微软雅黑" panose="020B0503020204020204" pitchFamily="34" charset="-122"/>
                <a:ea typeface="微软雅黑" panose="020B0503020204020204" pitchFamily="34" charset="-122"/>
              </a:rPr>
              <a:t>项目目标</a:t>
            </a:r>
            <a:endParaRPr lang="zh-CN" altLang="en-US" sz="3200" b="1" dirty="0">
              <a:latin typeface="微软雅黑" panose="020B0503020204020204" pitchFamily="34" charset="-122"/>
              <a:ea typeface="微软雅黑" panose="020B0503020204020204" pitchFamily="34" charset="-122"/>
            </a:endParaRPr>
          </a:p>
        </p:txBody>
      </p:sp>
      <p:graphicFrame>
        <p:nvGraphicFramePr>
          <p:cNvPr id="4" name="图示 3"/>
          <p:cNvGraphicFramePr/>
          <p:nvPr>
            <p:extLst>
              <p:ext uri="{D42A27DB-BD31-4B8C-83A1-F6EECF244321}">
                <p14:modId xmlns:p14="http://schemas.microsoft.com/office/powerpoint/2010/main" val="114629699"/>
              </p:ext>
            </p:extLst>
          </p:nvPr>
        </p:nvGraphicFramePr>
        <p:xfrm>
          <a:off x="1979712" y="1340768"/>
          <a:ext cx="5904656" cy="4768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15078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en-US" altLang="zh-CN" sz="3200" b="1" dirty="0" smtClean="0">
                <a:latin typeface="微软雅黑" panose="020B0503020204020204" pitchFamily="34" charset="-122"/>
                <a:ea typeface="微软雅黑" panose="020B0503020204020204" pitchFamily="34" charset="-122"/>
              </a:rPr>
              <a:t>DXP 2004</a:t>
            </a:r>
            <a:r>
              <a:rPr lang="zh-CN" altLang="en-US" sz="3200" b="1" dirty="0" smtClean="0">
                <a:latin typeface="微软雅黑" panose="020B0503020204020204" pitchFamily="34" charset="-122"/>
                <a:ea typeface="微软雅黑" panose="020B0503020204020204" pitchFamily="34" charset="-122"/>
              </a:rPr>
              <a:t>发展史</a:t>
            </a:r>
            <a:endParaRPr lang="zh-CN" altLang="en-US" sz="3200" b="1" dirty="0">
              <a:latin typeface="微软雅黑" panose="020B0503020204020204" pitchFamily="34" charset="-122"/>
              <a:ea typeface="微软雅黑" panose="020B0503020204020204" pitchFamily="34" charset="-122"/>
            </a:endParaRPr>
          </a:p>
        </p:txBody>
      </p:sp>
      <p:graphicFrame>
        <p:nvGraphicFramePr>
          <p:cNvPr id="2" name="图示 1"/>
          <p:cNvGraphicFramePr/>
          <p:nvPr>
            <p:extLst>
              <p:ext uri="{D42A27DB-BD31-4B8C-83A1-F6EECF244321}">
                <p14:modId xmlns:p14="http://schemas.microsoft.com/office/powerpoint/2010/main" val="2214858216"/>
              </p:ext>
            </p:extLst>
          </p:nvPr>
        </p:nvGraphicFramePr>
        <p:xfrm>
          <a:off x="959365" y="908720"/>
          <a:ext cx="8005123"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20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en-US" altLang="zh-CN" sz="3200" b="1" dirty="0" smtClean="0">
                <a:latin typeface="微软雅黑" panose="020B0503020204020204" pitchFamily="34" charset="-122"/>
                <a:ea typeface="微软雅黑" panose="020B0503020204020204" pitchFamily="34" charset="-122"/>
              </a:rPr>
              <a:t>DXP 2004</a:t>
            </a:r>
            <a:r>
              <a:rPr lang="zh-CN" altLang="en-US" sz="3200" b="1" dirty="0" smtClean="0">
                <a:latin typeface="微软雅黑" panose="020B0503020204020204" pitchFamily="34" charset="-122"/>
                <a:ea typeface="微软雅黑" panose="020B0503020204020204" pitchFamily="34" charset="-122"/>
              </a:rPr>
              <a:t>功能特性</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1691680" y="1867759"/>
            <a:ext cx="6390456" cy="1338828"/>
          </a:xfrm>
          <a:prstGeom prst="rect">
            <a:avLst/>
          </a:prstGeom>
        </p:spPr>
        <p:txBody>
          <a:bodyPr wrap="square">
            <a:spAutoFit/>
          </a:bodyPr>
          <a:lstStyle/>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 </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多层次多通道原理图编辑环境。</a:t>
            </a:r>
            <a:endPar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用户对原理图的数量和层次深度没有任何限制，可以实现任意复杂设计。</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1691680" y="3832598"/>
            <a:ext cx="6390456" cy="1338828"/>
          </a:xfrm>
          <a:prstGeom prst="rect">
            <a:avLst/>
          </a:prstGeom>
        </p:spPr>
        <p:txBody>
          <a:bodyPr wrap="square">
            <a:spAutoFit/>
          </a:bodyPr>
          <a:lstStyle/>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基于</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FPGA</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设计。</a:t>
            </a:r>
            <a:endPar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DXP 2004</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有基于</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FPGA</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的元件库，用户不需要</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VHDL</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也可以很快的完成一个基于</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FPGA</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的设计。</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31204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en-US" altLang="zh-CN" sz="3200" b="1" dirty="0" smtClean="0">
                <a:latin typeface="微软雅黑" panose="020B0503020204020204" pitchFamily="34" charset="-122"/>
                <a:ea typeface="微软雅黑" panose="020B0503020204020204" pitchFamily="34" charset="-122"/>
              </a:rPr>
              <a:t>DXP 2004</a:t>
            </a:r>
            <a:r>
              <a:rPr lang="zh-CN" altLang="en-US" sz="3200" b="1" dirty="0" smtClean="0">
                <a:latin typeface="微软雅黑" panose="020B0503020204020204" pitchFamily="34" charset="-122"/>
                <a:ea typeface="微软雅黑" panose="020B0503020204020204" pitchFamily="34" charset="-122"/>
              </a:rPr>
              <a:t>功能特性</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1691680" y="1867759"/>
            <a:ext cx="6390456" cy="1338828"/>
          </a:xfrm>
          <a:prstGeom prst="rect">
            <a:avLst/>
          </a:prstGeom>
        </p:spPr>
        <p:txBody>
          <a:bodyPr wrap="square">
            <a:spAutoFit/>
          </a:bodyPr>
          <a:lstStyle/>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强大的自动布线功能。</a:t>
            </a:r>
            <a:endPar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引入了人工智能技术，采用</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Situs</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拓扑逻辑算法。用户只需要进行简单的设置就可以自动布线。</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矩形 3"/>
          <p:cNvSpPr/>
          <p:nvPr/>
        </p:nvSpPr>
        <p:spPr>
          <a:xfrm>
            <a:off x="1691680" y="3501008"/>
            <a:ext cx="6390456" cy="1338828"/>
          </a:xfrm>
          <a:prstGeom prst="rect">
            <a:avLst/>
          </a:prstGeom>
        </p:spPr>
        <p:txBody>
          <a:bodyPr wrap="square">
            <a:spAutoFit/>
          </a:bodyPr>
          <a:lstStyle/>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4. </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高质量的打印输出。</a:t>
            </a:r>
            <a:endPar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304800" algn="just">
              <a:lnSpc>
                <a:spcPct val="150000"/>
              </a:lnSpc>
              <a:spcAft>
                <a:spcPts val="0"/>
              </a:spcAft>
            </a:pP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DXP 2004</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按</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windows</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输出格式输出，支持所有打印机和绘图仪的</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windows</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驱动。</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1694075" y="5134257"/>
            <a:ext cx="6390456" cy="458908"/>
          </a:xfrm>
          <a:prstGeom prst="rect">
            <a:avLst/>
          </a:prstGeom>
        </p:spPr>
        <p:txBody>
          <a:bodyPr wrap="square">
            <a:spAutoFit/>
          </a:bodyPr>
          <a:lstStyle/>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总的来说，</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Protel DXP 2004</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是一款功能强大的</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EDA</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软件。</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43793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en-US" altLang="zh-CN" sz="3200" b="1" dirty="0" smtClean="0">
                <a:latin typeface="微软雅黑" panose="020B0503020204020204" pitchFamily="34" charset="-122"/>
                <a:ea typeface="微软雅黑" panose="020B0503020204020204" pitchFamily="34" charset="-122"/>
              </a:rPr>
              <a:t>DXP 2004</a:t>
            </a:r>
            <a:r>
              <a:rPr lang="zh-CN" altLang="en-US" sz="3200" b="1" dirty="0" smtClean="0">
                <a:latin typeface="微软雅黑" panose="020B0503020204020204" pitchFamily="34" charset="-122"/>
                <a:ea typeface="微软雅黑" panose="020B0503020204020204" pitchFamily="34" charset="-122"/>
              </a:rPr>
              <a:t>的</a:t>
            </a:r>
            <a:r>
              <a:rPr lang="zh-CN" altLang="en-US" sz="3200" dirty="0" smtClean="0">
                <a:latin typeface="微软雅黑" panose="020B0503020204020204" pitchFamily="34" charset="-122"/>
                <a:ea typeface="微软雅黑" panose="020B0503020204020204" pitchFamily="34" charset="-122"/>
              </a:rPr>
              <a:t>安装环境</a:t>
            </a:r>
            <a:endParaRPr lang="zh-CN" altLang="en-US" sz="32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2810970106"/>
              </p:ext>
            </p:extLst>
          </p:nvPr>
        </p:nvGraphicFramePr>
        <p:xfrm>
          <a:off x="998966" y="2492896"/>
          <a:ext cx="7992889" cy="3096345"/>
        </p:xfrm>
        <a:graphic>
          <a:graphicData uri="http://schemas.openxmlformats.org/drawingml/2006/table">
            <a:tbl>
              <a:tblPr firstRow="1" firstCol="1" bandRow="1">
                <a:tableStyleId>{5C22544A-7EE6-4342-B048-85BDC9FD1C3A}</a:tableStyleId>
              </a:tblPr>
              <a:tblGrid>
                <a:gridCol w="1829223"/>
                <a:gridCol w="3192468"/>
                <a:gridCol w="2971198"/>
              </a:tblGrid>
              <a:tr h="381085">
                <a:tc>
                  <a:txBody>
                    <a:bodyPr/>
                    <a:lstStyle/>
                    <a:p>
                      <a:pPr indent="127000" algn="ctr">
                        <a:lnSpc>
                          <a:spcPts val="1800"/>
                        </a:lnSpc>
                        <a:spcAft>
                          <a:spcPts val="0"/>
                        </a:spcAft>
                      </a:pPr>
                      <a:r>
                        <a:rPr lang="zh-CN" sz="1400" kern="100" dirty="0">
                          <a:effectLst/>
                        </a:rPr>
                        <a:t>要求类别</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2"/>
                    </a:solidFill>
                  </a:tcPr>
                </a:tc>
                <a:tc>
                  <a:txBody>
                    <a:bodyPr/>
                    <a:lstStyle/>
                    <a:p>
                      <a:pPr indent="127000" algn="ctr">
                        <a:lnSpc>
                          <a:spcPts val="1800"/>
                        </a:lnSpc>
                        <a:spcAft>
                          <a:spcPts val="0"/>
                        </a:spcAft>
                      </a:pPr>
                      <a:r>
                        <a:rPr lang="zh-CN" sz="1400" kern="100" dirty="0">
                          <a:effectLst/>
                        </a:rPr>
                        <a:t>最低配置</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2"/>
                    </a:solidFill>
                  </a:tcPr>
                </a:tc>
                <a:tc>
                  <a:txBody>
                    <a:bodyPr/>
                    <a:lstStyle/>
                    <a:p>
                      <a:pPr indent="127000" algn="ctr">
                        <a:lnSpc>
                          <a:spcPts val="1800"/>
                        </a:lnSpc>
                        <a:spcAft>
                          <a:spcPts val="0"/>
                        </a:spcAft>
                      </a:pPr>
                      <a:r>
                        <a:rPr lang="zh-CN" sz="1400" kern="100" dirty="0">
                          <a:effectLst/>
                        </a:rPr>
                        <a:t>推荐配置</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chemeClr val="accent2"/>
                    </a:solidFill>
                  </a:tcPr>
                </a:tc>
              </a:tr>
              <a:tr h="381085">
                <a:tc>
                  <a:txBody>
                    <a:bodyPr/>
                    <a:lstStyle/>
                    <a:p>
                      <a:pPr indent="127000" algn="ctr">
                        <a:lnSpc>
                          <a:spcPts val="1800"/>
                        </a:lnSpc>
                        <a:spcAft>
                          <a:spcPts val="0"/>
                        </a:spcAft>
                      </a:pPr>
                      <a:r>
                        <a:rPr lang="zh-CN" sz="1400" kern="100" dirty="0">
                          <a:solidFill>
                            <a:srgbClr val="000000"/>
                          </a:solidFill>
                          <a:effectLst/>
                        </a:rPr>
                        <a:t>处理器</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Pentium PC 1.8GHz</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a:solidFill>
                            <a:srgbClr val="000000"/>
                          </a:solidFill>
                          <a:effectLst/>
                        </a:rPr>
                        <a:t>Pentium PC 3GHz</a:t>
                      </a:r>
                      <a:r>
                        <a:rPr lang="zh-CN" sz="1200" kern="100">
                          <a:solidFill>
                            <a:srgbClr val="000000"/>
                          </a:solidFill>
                          <a:effectLst/>
                        </a:rPr>
                        <a:t>以上</a:t>
                      </a:r>
                      <a:endPar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85">
                <a:tc>
                  <a:txBody>
                    <a:bodyPr/>
                    <a:lstStyle/>
                    <a:p>
                      <a:pPr indent="127000" algn="ctr">
                        <a:lnSpc>
                          <a:spcPts val="1800"/>
                        </a:lnSpc>
                        <a:spcAft>
                          <a:spcPts val="0"/>
                        </a:spcAft>
                      </a:pPr>
                      <a:r>
                        <a:rPr lang="zh-CN" sz="1400" kern="100" dirty="0">
                          <a:solidFill>
                            <a:srgbClr val="000000"/>
                          </a:solidFill>
                          <a:effectLst/>
                        </a:rPr>
                        <a:t>内存</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512MB</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a:solidFill>
                            <a:srgbClr val="000000"/>
                          </a:solidFill>
                          <a:effectLst/>
                        </a:rPr>
                        <a:t>1GB</a:t>
                      </a:r>
                      <a:endPar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85">
                <a:tc>
                  <a:txBody>
                    <a:bodyPr/>
                    <a:lstStyle/>
                    <a:p>
                      <a:pPr indent="127000" algn="ctr">
                        <a:lnSpc>
                          <a:spcPts val="1800"/>
                        </a:lnSpc>
                        <a:spcAft>
                          <a:spcPts val="0"/>
                        </a:spcAft>
                      </a:pPr>
                      <a:r>
                        <a:rPr lang="zh-CN" sz="1400" kern="100" dirty="0">
                          <a:solidFill>
                            <a:srgbClr val="000000"/>
                          </a:solidFill>
                          <a:effectLst/>
                        </a:rPr>
                        <a:t>硬盘</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1.5GB</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2GB</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809835">
                <a:tc>
                  <a:txBody>
                    <a:bodyPr/>
                    <a:lstStyle/>
                    <a:p>
                      <a:pPr indent="127000" algn="ctr">
                        <a:lnSpc>
                          <a:spcPts val="1800"/>
                        </a:lnSpc>
                        <a:spcAft>
                          <a:spcPts val="0"/>
                        </a:spcAft>
                      </a:pPr>
                      <a:r>
                        <a:rPr lang="zh-CN" sz="1400" kern="100" dirty="0">
                          <a:solidFill>
                            <a:srgbClr val="000000"/>
                          </a:solidFill>
                          <a:effectLst/>
                        </a:rPr>
                        <a:t>显卡</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a:solidFill>
                            <a:srgbClr val="000000"/>
                          </a:solidFill>
                          <a:effectLst/>
                        </a:rPr>
                        <a:t>1024×768</a:t>
                      </a:r>
                      <a:r>
                        <a:rPr lang="zh-CN" sz="1200" kern="100">
                          <a:solidFill>
                            <a:srgbClr val="000000"/>
                          </a:solidFill>
                          <a:effectLst/>
                        </a:rPr>
                        <a:t>分辨率，</a:t>
                      </a:r>
                      <a:r>
                        <a:rPr lang="en-US" sz="1200" kern="100">
                          <a:solidFill>
                            <a:srgbClr val="000000"/>
                          </a:solidFill>
                          <a:effectLst/>
                        </a:rPr>
                        <a:t>32</a:t>
                      </a:r>
                      <a:r>
                        <a:rPr lang="zh-CN" sz="1200" kern="100">
                          <a:solidFill>
                            <a:srgbClr val="000000"/>
                          </a:solidFill>
                          <a:effectLst/>
                        </a:rPr>
                        <a:t>位颜色，</a:t>
                      </a:r>
                      <a:r>
                        <a:rPr lang="en-US" sz="1200" kern="100">
                          <a:solidFill>
                            <a:srgbClr val="000000"/>
                          </a:solidFill>
                          <a:effectLst/>
                        </a:rPr>
                        <a:t>8MB</a:t>
                      </a:r>
                      <a:r>
                        <a:rPr lang="zh-CN" sz="1200" kern="100">
                          <a:solidFill>
                            <a:srgbClr val="000000"/>
                          </a:solidFill>
                          <a:effectLst/>
                        </a:rPr>
                        <a:t>显存</a:t>
                      </a:r>
                      <a:endPar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1280×1024</a:t>
                      </a:r>
                      <a:r>
                        <a:rPr lang="zh-CN" sz="1200" kern="100" dirty="0">
                          <a:solidFill>
                            <a:srgbClr val="000000"/>
                          </a:solidFill>
                          <a:effectLst/>
                        </a:rPr>
                        <a:t>分辨率，</a:t>
                      </a:r>
                      <a:r>
                        <a:rPr lang="en-US" sz="1200" kern="100" dirty="0">
                          <a:solidFill>
                            <a:srgbClr val="000000"/>
                          </a:solidFill>
                          <a:effectLst/>
                        </a:rPr>
                        <a:t>32</a:t>
                      </a:r>
                      <a:r>
                        <a:rPr lang="zh-CN" sz="1200" kern="100" dirty="0">
                          <a:solidFill>
                            <a:srgbClr val="000000"/>
                          </a:solidFill>
                          <a:effectLst/>
                        </a:rPr>
                        <a:t>位颜色，</a:t>
                      </a:r>
                      <a:r>
                        <a:rPr lang="en-US" sz="1200" kern="100" dirty="0">
                          <a:solidFill>
                            <a:srgbClr val="000000"/>
                          </a:solidFill>
                          <a:effectLst/>
                        </a:rPr>
                        <a:t>32MB</a:t>
                      </a:r>
                      <a:r>
                        <a:rPr lang="zh-CN" sz="1200" kern="100" dirty="0">
                          <a:solidFill>
                            <a:srgbClr val="000000"/>
                          </a:solidFill>
                          <a:effectLst/>
                        </a:rPr>
                        <a:t>显存</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85">
                <a:tc>
                  <a:txBody>
                    <a:bodyPr/>
                    <a:lstStyle/>
                    <a:p>
                      <a:pPr indent="127000" algn="ctr">
                        <a:lnSpc>
                          <a:spcPts val="1800"/>
                        </a:lnSpc>
                        <a:spcAft>
                          <a:spcPts val="0"/>
                        </a:spcAft>
                      </a:pPr>
                      <a:r>
                        <a:rPr lang="zh-CN" sz="1400" kern="100" dirty="0">
                          <a:solidFill>
                            <a:srgbClr val="000000"/>
                          </a:solidFill>
                          <a:effectLst/>
                        </a:rPr>
                        <a:t>显示器</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a:solidFill>
                            <a:srgbClr val="000000"/>
                          </a:solidFill>
                          <a:effectLst/>
                        </a:rPr>
                        <a:t>15in</a:t>
                      </a:r>
                      <a:r>
                        <a:rPr lang="zh-CN" sz="1200" kern="100">
                          <a:solidFill>
                            <a:srgbClr val="000000"/>
                          </a:solidFill>
                          <a:effectLst/>
                        </a:rPr>
                        <a:t>显示器</a:t>
                      </a:r>
                      <a:endPar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17in </a:t>
                      </a:r>
                      <a:r>
                        <a:rPr lang="zh-CN" sz="1200" kern="100" dirty="0">
                          <a:solidFill>
                            <a:srgbClr val="000000"/>
                          </a:solidFill>
                          <a:effectLst/>
                        </a:rPr>
                        <a:t>显示器以上</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r h="381085">
                <a:tc>
                  <a:txBody>
                    <a:bodyPr/>
                    <a:lstStyle/>
                    <a:p>
                      <a:pPr indent="127000" algn="ctr">
                        <a:lnSpc>
                          <a:spcPts val="1800"/>
                        </a:lnSpc>
                        <a:spcAft>
                          <a:spcPts val="0"/>
                        </a:spcAft>
                      </a:pPr>
                      <a:r>
                        <a:rPr lang="zh-CN" sz="1400" kern="100" dirty="0">
                          <a:solidFill>
                            <a:srgbClr val="000000"/>
                          </a:solidFill>
                          <a:effectLst/>
                        </a:rPr>
                        <a:t>操作系统</a:t>
                      </a:r>
                      <a:endParaRPr lang="zh-CN" sz="18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a:solidFill>
                            <a:srgbClr val="000000"/>
                          </a:solidFill>
                          <a:effectLst/>
                        </a:rPr>
                        <a:t>Windows  2000</a:t>
                      </a:r>
                      <a:endParaRPr lang="zh-CN" sz="1600" kern="10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indent="127000" algn="ctr">
                        <a:lnSpc>
                          <a:spcPts val="1800"/>
                        </a:lnSpc>
                        <a:spcAft>
                          <a:spcPts val="0"/>
                        </a:spcAft>
                      </a:pPr>
                      <a:r>
                        <a:rPr lang="en-US" sz="1200" kern="100" dirty="0">
                          <a:solidFill>
                            <a:srgbClr val="000000"/>
                          </a:solidFill>
                          <a:effectLst/>
                        </a:rPr>
                        <a:t>Windows XP</a:t>
                      </a:r>
                      <a:r>
                        <a:rPr lang="zh-CN" sz="1200" kern="100" dirty="0">
                          <a:solidFill>
                            <a:srgbClr val="000000"/>
                          </a:solidFill>
                          <a:effectLst/>
                        </a:rPr>
                        <a:t>以上</a:t>
                      </a:r>
                      <a:endParaRPr lang="zh-CN" sz="1600" kern="100" dirty="0">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9302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en-US" altLang="zh-CN" sz="3200" b="1" dirty="0" smtClean="0">
                <a:latin typeface="微软雅黑" panose="020B0503020204020204" pitchFamily="34" charset="-122"/>
                <a:ea typeface="微软雅黑" panose="020B0503020204020204" pitchFamily="34" charset="-122"/>
              </a:rPr>
              <a:t>PCB</a:t>
            </a:r>
            <a:r>
              <a:rPr lang="zh-CN" altLang="en-US" sz="3200" b="1" dirty="0" smtClean="0">
                <a:latin typeface="微软雅黑" panose="020B0503020204020204" pitchFamily="34" charset="-122"/>
                <a:ea typeface="微软雅黑" panose="020B0503020204020204" pitchFamily="34" charset="-122"/>
              </a:rPr>
              <a:t>的设计流程</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995845" y="1628800"/>
            <a:ext cx="6390456" cy="458908"/>
          </a:xfrm>
          <a:prstGeom prst="rect">
            <a:avLst/>
          </a:prstGeom>
        </p:spPr>
        <p:txBody>
          <a:bodyPr wrap="square">
            <a:spAutoFit/>
          </a:bodyPr>
          <a:lstStyle/>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通常情况下，设计一块</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PCB</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有以下四个步骤：</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0" name="图示 9"/>
          <p:cNvGraphicFramePr/>
          <p:nvPr>
            <p:extLst>
              <p:ext uri="{D42A27DB-BD31-4B8C-83A1-F6EECF244321}">
                <p14:modId xmlns:p14="http://schemas.microsoft.com/office/powerpoint/2010/main" val="1695183871"/>
              </p:ext>
            </p:extLst>
          </p:nvPr>
        </p:nvGraphicFramePr>
        <p:xfrm>
          <a:off x="1187624" y="1484784"/>
          <a:ext cx="748883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77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71600" y="476672"/>
            <a:ext cx="5688632" cy="765076"/>
          </a:xfrm>
          <a:prstGeom prst="rect">
            <a:avLst/>
          </a:prstGeom>
        </p:spPr>
        <p:txBody>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panose="020B0604020202020204" pitchFamily="34" charset="0"/>
              </a:defRPr>
            </a:lvl2pPr>
            <a:lvl3pPr algn="l" rtl="0" eaLnBrk="1" fontAlgn="base" hangingPunct="1">
              <a:spcBef>
                <a:spcPct val="0"/>
              </a:spcBef>
              <a:spcAft>
                <a:spcPct val="0"/>
              </a:spcAft>
              <a:defRPr sz="3600">
                <a:solidFill>
                  <a:schemeClr val="tx2"/>
                </a:solidFill>
                <a:latin typeface="Arial" panose="020B0604020202020204" pitchFamily="34" charset="0"/>
              </a:defRPr>
            </a:lvl3pPr>
            <a:lvl4pPr algn="l" rtl="0" eaLnBrk="1" fontAlgn="base" hangingPunct="1">
              <a:spcBef>
                <a:spcPct val="0"/>
              </a:spcBef>
              <a:spcAft>
                <a:spcPct val="0"/>
              </a:spcAft>
              <a:defRPr sz="3600">
                <a:solidFill>
                  <a:schemeClr val="tx2"/>
                </a:solidFill>
                <a:latin typeface="Arial" panose="020B0604020202020204" pitchFamily="34" charset="0"/>
              </a:defRPr>
            </a:lvl4pPr>
            <a:lvl5pPr algn="l" rtl="0" eaLnBrk="1" fontAlgn="base" hangingPunct="1">
              <a:spcBef>
                <a:spcPct val="0"/>
              </a:spcBef>
              <a:spcAft>
                <a:spcPct val="0"/>
              </a:spcAft>
              <a:defRPr sz="3600">
                <a:solidFill>
                  <a:schemeClr val="tx2"/>
                </a:solidFill>
                <a:latin typeface="Arial" panose="020B0604020202020204" pitchFamily="34" charset="0"/>
              </a:defRPr>
            </a:lvl5pPr>
            <a:lvl6pPr marL="457200" algn="l" rtl="0" eaLnBrk="1" fontAlgn="base" hangingPunct="1">
              <a:spcBef>
                <a:spcPct val="0"/>
              </a:spcBef>
              <a:spcAft>
                <a:spcPct val="0"/>
              </a:spcAft>
              <a:defRPr sz="3600">
                <a:solidFill>
                  <a:schemeClr val="tx2"/>
                </a:solidFill>
                <a:latin typeface="Arial" panose="020B0604020202020204" pitchFamily="34" charset="0"/>
              </a:defRPr>
            </a:lvl6pPr>
            <a:lvl7pPr marL="914400" algn="l" rtl="0" eaLnBrk="1" fontAlgn="base" hangingPunct="1">
              <a:spcBef>
                <a:spcPct val="0"/>
              </a:spcBef>
              <a:spcAft>
                <a:spcPct val="0"/>
              </a:spcAft>
              <a:defRPr sz="3600">
                <a:solidFill>
                  <a:schemeClr val="tx2"/>
                </a:solidFill>
                <a:latin typeface="Arial" panose="020B0604020202020204" pitchFamily="34" charset="0"/>
              </a:defRPr>
            </a:lvl7pPr>
            <a:lvl8pPr marL="1371600" algn="l" rtl="0" eaLnBrk="1" fontAlgn="base" hangingPunct="1">
              <a:spcBef>
                <a:spcPct val="0"/>
              </a:spcBef>
              <a:spcAft>
                <a:spcPct val="0"/>
              </a:spcAft>
              <a:defRPr sz="3600">
                <a:solidFill>
                  <a:schemeClr val="tx2"/>
                </a:solidFill>
                <a:latin typeface="Arial" panose="020B0604020202020204" pitchFamily="34" charset="0"/>
              </a:defRPr>
            </a:lvl8pPr>
            <a:lvl9pPr marL="1828800" algn="l" rtl="0" eaLnBrk="1" fontAlgn="base" hangingPunct="1">
              <a:spcBef>
                <a:spcPct val="0"/>
              </a:spcBef>
              <a:spcAft>
                <a:spcPct val="0"/>
              </a:spcAft>
              <a:defRPr sz="3600">
                <a:solidFill>
                  <a:schemeClr val="tx2"/>
                </a:solidFill>
                <a:latin typeface="Arial" panose="020B0604020202020204" pitchFamily="34" charset="0"/>
              </a:defRPr>
            </a:lvl9pPr>
          </a:lstStyle>
          <a:p>
            <a:pPr>
              <a:buFontTx/>
            </a:pPr>
            <a:r>
              <a:rPr lang="zh-CN" altLang="en-US" sz="3200" b="1" dirty="0" smtClean="0">
                <a:latin typeface="微软雅黑" panose="020B0503020204020204" pitchFamily="34" charset="-122"/>
                <a:ea typeface="微软雅黑" panose="020B0503020204020204" pitchFamily="34" charset="-122"/>
              </a:rPr>
              <a:t>安装</a:t>
            </a:r>
            <a:r>
              <a:rPr lang="en-US" altLang="zh-CN" sz="3200" dirty="0" smtClean="0">
                <a:latin typeface="微软雅黑" panose="020B0503020204020204" pitchFamily="34" charset="-122"/>
                <a:ea typeface="微软雅黑" panose="020B0503020204020204" pitchFamily="34" charset="-122"/>
              </a:rPr>
              <a:t>Protel DXP 2004</a:t>
            </a:r>
            <a:endParaRPr lang="zh-CN" altLang="en-US" sz="3200" b="1" dirty="0">
              <a:latin typeface="微软雅黑" panose="020B0503020204020204" pitchFamily="34" charset="-122"/>
              <a:ea typeface="微软雅黑" panose="020B0503020204020204" pitchFamily="34" charset="-122"/>
            </a:endParaRPr>
          </a:p>
        </p:txBody>
      </p:sp>
      <p:sp>
        <p:nvSpPr>
          <p:cNvPr id="3" name="矩形 2"/>
          <p:cNvSpPr/>
          <p:nvPr/>
        </p:nvSpPr>
        <p:spPr>
          <a:xfrm>
            <a:off x="971600" y="1484784"/>
            <a:ext cx="4608512" cy="387286"/>
          </a:xfrm>
          <a:prstGeom prst="rect">
            <a:avLst/>
          </a:prstGeom>
        </p:spPr>
        <p:txBody>
          <a:bodyPr wrap="square">
            <a:spAutoFit/>
          </a:bodyPr>
          <a:lstStyle/>
          <a:p>
            <a:pPr algn="just">
              <a:lnSpc>
                <a:spcPts val="2300"/>
              </a:lnSpc>
              <a:spcAft>
                <a:spcPts val="0"/>
              </a:spcAft>
            </a:pPr>
            <a:r>
              <a:rPr lang="zh-CN" altLang="en-US"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步骤一  安装</a:t>
            </a:r>
            <a:r>
              <a:rPr lang="en-US" altLang="zh-CN" sz="2000" kern="100" dirty="0" smtClean="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DXP 2004</a:t>
            </a:r>
          </a:p>
        </p:txBody>
      </p:sp>
      <p:pic>
        <p:nvPicPr>
          <p:cNvPr id="4" name="图片 3"/>
          <p:cNvPicPr/>
          <p:nvPr/>
        </p:nvPicPr>
        <p:blipFill>
          <a:blip r:embed="rId2">
            <a:extLst>
              <a:ext uri="{28A0092B-C50C-407E-A947-70E740481C1C}">
                <a14:useLocalDpi xmlns:a14="http://schemas.microsoft.com/office/drawing/2010/main" val="0"/>
              </a:ext>
            </a:extLst>
          </a:blip>
          <a:stretch>
            <a:fillRect/>
          </a:stretch>
        </p:blipFill>
        <p:spPr>
          <a:xfrm>
            <a:off x="971600" y="3212976"/>
            <a:ext cx="3456384" cy="2539137"/>
          </a:xfrm>
          <a:prstGeom prst="rect">
            <a:avLst/>
          </a:prstGeom>
        </p:spPr>
      </p:pic>
      <p:pic>
        <p:nvPicPr>
          <p:cNvPr id="5" name="图片 4"/>
          <p:cNvPicPr/>
          <p:nvPr/>
        </p:nvPicPr>
        <p:blipFill>
          <a:blip r:embed="rId3">
            <a:extLst>
              <a:ext uri="{28A0092B-C50C-407E-A947-70E740481C1C}">
                <a14:useLocalDpi xmlns:a14="http://schemas.microsoft.com/office/drawing/2010/main" val="0"/>
              </a:ext>
            </a:extLst>
          </a:blip>
          <a:stretch>
            <a:fillRect/>
          </a:stretch>
        </p:blipFill>
        <p:spPr>
          <a:xfrm>
            <a:off x="5436096" y="3212977"/>
            <a:ext cx="3528392" cy="2539136"/>
          </a:xfrm>
          <a:prstGeom prst="rect">
            <a:avLst/>
          </a:prstGeom>
        </p:spPr>
      </p:pic>
      <p:sp>
        <p:nvSpPr>
          <p:cNvPr id="7" name="右箭头 6"/>
          <p:cNvSpPr/>
          <p:nvPr/>
        </p:nvSpPr>
        <p:spPr bwMode="auto">
          <a:xfrm>
            <a:off x="4644008" y="4266522"/>
            <a:ext cx="648072" cy="720080"/>
          </a:xfrm>
          <a:prstGeom prst="rightArrow">
            <a:avLst/>
          </a:prstGeom>
          <a:solidFill>
            <a:srgbClr val="0067A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zh-CN" altLang="en-US" sz="1800" b="1" i="0" u="none" strike="noStrike" cap="none" normalizeH="0" baseline="0" smtClean="0">
              <a:ln>
                <a:noFill/>
              </a:ln>
              <a:solidFill>
                <a:schemeClr val="tx1"/>
              </a:solidFill>
              <a:effectLst/>
              <a:latin typeface="Arial" panose="020B0604020202020204" pitchFamily="34" charset="0"/>
            </a:endParaRPr>
          </a:p>
        </p:txBody>
      </p:sp>
      <p:sp>
        <p:nvSpPr>
          <p:cNvPr id="8" name="矩形 7"/>
          <p:cNvSpPr/>
          <p:nvPr/>
        </p:nvSpPr>
        <p:spPr>
          <a:xfrm>
            <a:off x="817676" y="2238106"/>
            <a:ext cx="6390456" cy="458908"/>
          </a:xfrm>
          <a:prstGeom prst="rect">
            <a:avLst/>
          </a:prstGeom>
        </p:spPr>
        <p:txBody>
          <a:bodyPr wrap="square">
            <a:spAutoFit/>
          </a:bodyPr>
          <a:lstStyle/>
          <a:p>
            <a:pPr indent="304800" algn="just">
              <a:lnSpc>
                <a:spcPct val="150000"/>
              </a:lnSpc>
              <a:spcAft>
                <a:spcPts val="0"/>
              </a:spcAft>
            </a:pP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打开安装文件夹，选择“</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Setup</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”文件安装</a:t>
            </a:r>
            <a:r>
              <a:rPr lang="en-US" altLang="zh-CN"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DXP 2004</a:t>
            </a:r>
            <a:r>
              <a:rPr lang="zh-CN" altLang="en-US" b="0" kern="100" dirty="0" smtClean="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b="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336598069"/>
      </p:ext>
    </p:extLst>
  </p:cSld>
  <p:clrMapOvr>
    <a:masterClrMapping/>
  </p:clrMapOvr>
</p:sld>
</file>

<file path=ppt/theme/theme1.xml><?xml version="1.0" encoding="utf-8"?>
<a:theme xmlns:a="http://schemas.openxmlformats.org/drawingml/2006/main" name="Default Design">
  <a:themeElements>
    <a:clrScheme name="">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365B91"/>
      </a:hlink>
      <a:folHlink>
        <a:srgbClr val="0099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fr-FR" altLang="zh-CN"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fr-FR" altLang="zh-CN"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183883"/>
        </a:dk1>
        <a:lt1>
          <a:srgbClr val="FFFFFF"/>
        </a:lt1>
        <a:dk2>
          <a:srgbClr val="000000"/>
        </a:dk2>
        <a:lt2>
          <a:srgbClr val="808080"/>
        </a:lt2>
        <a:accent1>
          <a:srgbClr val="BBE0E3"/>
        </a:accent1>
        <a:accent2>
          <a:srgbClr val="333399"/>
        </a:accent2>
        <a:accent3>
          <a:srgbClr val="FFFFFF"/>
        </a:accent3>
        <a:accent4>
          <a:srgbClr val="132E6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183883"/>
        </a:dk1>
        <a:lt1>
          <a:srgbClr val="FFFFFF"/>
        </a:lt1>
        <a:dk2>
          <a:srgbClr val="000000"/>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183883"/>
        </a:dk1>
        <a:lt1>
          <a:srgbClr val="FFFFFF"/>
        </a:lt1>
        <a:dk2>
          <a:srgbClr val="183883"/>
        </a:dk2>
        <a:lt2>
          <a:srgbClr val="808080"/>
        </a:lt2>
        <a:accent1>
          <a:srgbClr val="D4E3F7"/>
        </a:accent1>
        <a:accent2>
          <a:srgbClr val="333399"/>
        </a:accent2>
        <a:accent3>
          <a:srgbClr val="FFFFFF"/>
        </a:accent3>
        <a:accent4>
          <a:srgbClr val="132E6F"/>
        </a:accent4>
        <a:accent5>
          <a:srgbClr val="E6EFF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183883"/>
        </a:dk1>
        <a:lt1>
          <a:srgbClr val="FFFFFF"/>
        </a:lt1>
        <a:dk2>
          <a:srgbClr val="183883"/>
        </a:dk2>
        <a:lt2>
          <a:srgbClr val="808080"/>
        </a:lt2>
        <a:accent1>
          <a:srgbClr val="D4E3F7"/>
        </a:accent1>
        <a:accent2>
          <a:srgbClr val="0067AF"/>
        </a:accent2>
        <a:accent3>
          <a:srgbClr val="FFFFFF"/>
        </a:accent3>
        <a:accent4>
          <a:srgbClr val="132E6F"/>
        </a:accent4>
        <a:accent5>
          <a:srgbClr val="E6EFFA"/>
        </a:accent5>
        <a:accent6>
          <a:srgbClr val="005D9E"/>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TotalTime>
  <Pages>0</Pages>
  <Words>568</Words>
  <Characters>0</Characters>
  <Application>Microsoft Office PowerPoint</Application>
  <DocSecurity>0</DocSecurity>
  <PresentationFormat>全屏显示(4:3)</PresentationFormat>
  <Lines>0</Lines>
  <Paragraphs>83</Paragraphs>
  <Slides>12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12</vt:i4>
      </vt:variant>
    </vt:vector>
  </HeadingPairs>
  <TitlesOfParts>
    <vt:vector size="20" baseType="lpstr">
      <vt:lpstr>方正舒体</vt:lpstr>
      <vt:lpstr>宋体</vt:lpstr>
      <vt:lpstr>微软雅黑</vt:lpstr>
      <vt:lpstr>Aharoni</vt:lpstr>
      <vt:lpstr>Arial</vt:lpstr>
      <vt:lpstr>Arial Black</vt:lpstr>
      <vt:lpstr>Times New Roman</vt:lpstr>
      <vt:lpstr>Default Design</vt:lpstr>
      <vt:lpstr>项目一  认识和安装DXP2004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项目一  认识和安装DXP 2004</dc:title>
  <dc:subject/>
  <dc:creator>黄宇龙</dc:creator>
  <cp:keywords/>
  <dc:description/>
  <cp:lastModifiedBy>黄宇龙</cp:lastModifiedBy>
  <cp:revision>35</cp:revision>
  <dcterms:created xsi:type="dcterms:W3CDTF">2014-12-03T06:18:31Z</dcterms:created>
  <dcterms:modified xsi:type="dcterms:W3CDTF">2014-12-05T09:56:56Z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Presentation Helper</vt:lpwstr>
  </property>
  <property fmtid="{D5CDD505-2E9C-101B-9397-08002B2CF9AE}" pid="3" name="KSOProductBuildVer">
    <vt:lpwstr>2052-9.1.0.4715</vt:lpwstr>
  </property>
</Properties>
</file>