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0" r:id="rId2"/>
    <p:sldId id="263" r:id="rId3"/>
    <p:sldId id="291" r:id="rId4"/>
    <p:sldId id="264" r:id="rId5"/>
    <p:sldId id="265" r:id="rId6"/>
    <p:sldId id="292" r:id="rId7"/>
    <p:sldId id="293" r:id="rId8"/>
    <p:sldId id="294" r:id="rId9"/>
    <p:sldId id="267" r:id="rId10"/>
    <p:sldId id="295" r:id="rId11"/>
    <p:sldId id="299" r:id="rId12"/>
    <p:sldId id="304" r:id="rId13"/>
    <p:sldId id="301" r:id="rId14"/>
    <p:sldId id="305" r:id="rId15"/>
    <p:sldId id="306" r:id="rId16"/>
    <p:sldId id="307" r:id="rId17"/>
    <p:sldId id="309" r:id="rId18"/>
    <p:sldId id="308" r:id="rId19"/>
    <p:sldId id="313" r:id="rId20"/>
    <p:sldId id="314" r:id="rId21"/>
    <p:sldId id="315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9" r:id="rId31"/>
    <p:sldId id="330" r:id="rId32"/>
    <p:sldId id="331" r:id="rId33"/>
    <p:sldId id="333" r:id="rId34"/>
    <p:sldId id="334" r:id="rId35"/>
    <p:sldId id="335" r:id="rId36"/>
    <p:sldId id="336" r:id="rId37"/>
    <p:sldId id="339" r:id="rId38"/>
    <p:sldId id="327" r:id="rId39"/>
    <p:sldId id="337" r:id="rId40"/>
    <p:sldId id="338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1" r:id="rId51"/>
    <p:sldId id="353" r:id="rId52"/>
    <p:sldId id="354" r:id="rId53"/>
    <p:sldId id="355" r:id="rId54"/>
    <p:sldId id="276" r:id="rId5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883"/>
    <a:srgbClr val="0067AC"/>
    <a:srgbClr val="BC5704"/>
    <a:srgbClr val="B4CCE2"/>
    <a:srgbClr val="D4E3ED"/>
    <a:srgbClr val="D4E3F7"/>
    <a:srgbClr val="96B8D6"/>
    <a:srgbClr val="A0CFF6"/>
    <a:srgbClr val="336699"/>
    <a:srgbClr val="4C5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4660"/>
  </p:normalViewPr>
  <p:slideViewPr>
    <p:cSldViewPr>
      <p:cViewPr varScale="1">
        <p:scale>
          <a:sx n="92" d="100"/>
          <a:sy n="92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D10CE-87BE-415A-ADD7-B8BB799A21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8375DC3-6D6A-4960-B8EA-A57FAC0FFFEB}">
      <dgm:prSet phldrT="[文本]"/>
      <dgm:spPr>
        <a:solidFill>
          <a:srgbClr val="0067AC"/>
        </a:solidFill>
      </dgm:spPr>
      <dgm:t>
        <a:bodyPr/>
        <a:lstStyle/>
        <a:p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能设置网络标号、输入</a:t>
          </a:r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输出端口属</a:t>
          </a:r>
          <a:r>
            <a:rPr lang="zh-CN" altLang="en-US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性</a:t>
          </a:r>
          <a:endParaRPr lang="zh-CN" altLang="en-US" dirty="0">
            <a:solidFill>
              <a:schemeClr val="bg1"/>
            </a:solidFill>
          </a:endParaRPr>
        </a:p>
      </dgm:t>
    </dgm:pt>
    <dgm:pt modelId="{47D00ECE-C046-4DAE-9212-BCD76579C33E}" type="parTrans" cxnId="{A5ED9C19-AFF3-43C4-BB91-0F8E17BF417C}">
      <dgm:prSet/>
      <dgm:spPr/>
      <dgm:t>
        <a:bodyPr/>
        <a:lstStyle/>
        <a:p>
          <a:endParaRPr lang="zh-CN" altLang="en-US"/>
        </a:p>
      </dgm:t>
    </dgm:pt>
    <dgm:pt modelId="{17BC097E-2C4E-4F2B-B77D-C50EC28D5647}" type="sibTrans" cxnId="{A5ED9C19-AFF3-43C4-BB91-0F8E17BF417C}">
      <dgm:prSet/>
      <dgm:spPr/>
      <dgm:t>
        <a:bodyPr/>
        <a:lstStyle/>
        <a:p>
          <a:endParaRPr lang="zh-CN" altLang="en-US"/>
        </a:p>
      </dgm:t>
    </dgm:pt>
    <dgm:pt modelId="{D38C1508-0B6F-4CE8-A278-9C2C656E59DB}">
      <dgm:prSet phldrT="[文本]"/>
      <dgm:spPr>
        <a:solidFill>
          <a:srgbClr val="0067AC"/>
        </a:solidFill>
      </dgm:spPr>
      <dgm:t>
        <a:bodyPr/>
        <a:lstStyle/>
        <a:p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能自上而下绘制层次原理图</a:t>
          </a:r>
          <a:endParaRPr lang="zh-CN" altLang="en-US" dirty="0">
            <a:solidFill>
              <a:schemeClr val="bg1"/>
            </a:solidFill>
          </a:endParaRPr>
        </a:p>
      </dgm:t>
    </dgm:pt>
    <dgm:pt modelId="{69591AAA-F3E1-4438-BD79-2DD0D6741BAF}" type="parTrans" cxnId="{4F8891F1-E23E-40B9-A550-761130669527}">
      <dgm:prSet/>
      <dgm:spPr/>
      <dgm:t>
        <a:bodyPr/>
        <a:lstStyle/>
        <a:p>
          <a:endParaRPr lang="zh-CN" altLang="en-US"/>
        </a:p>
      </dgm:t>
    </dgm:pt>
    <dgm:pt modelId="{23CB1215-02A3-4E45-9658-4D16D9C1F4A3}" type="sibTrans" cxnId="{4F8891F1-E23E-40B9-A550-761130669527}">
      <dgm:prSet/>
      <dgm:spPr/>
      <dgm:t>
        <a:bodyPr/>
        <a:lstStyle/>
        <a:p>
          <a:endParaRPr lang="zh-CN" altLang="en-US"/>
        </a:p>
      </dgm:t>
    </dgm:pt>
    <dgm:pt modelId="{F57EE9E3-B26A-4DAC-987D-7672AA40F274}">
      <dgm:prSet phldrT="[文本]"/>
      <dgm:spPr>
        <a:solidFill>
          <a:srgbClr val="0067AC"/>
        </a:solidFill>
      </dgm:spPr>
      <dgm:t>
        <a:bodyPr/>
        <a:lstStyle/>
        <a:p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能自下而上绘制层次原理图</a:t>
          </a:r>
          <a:endParaRPr lang="zh-CN" altLang="en-US" dirty="0">
            <a:solidFill>
              <a:schemeClr val="bg1"/>
            </a:solidFill>
          </a:endParaRPr>
        </a:p>
      </dgm:t>
    </dgm:pt>
    <dgm:pt modelId="{19559291-ED19-4A29-A495-4BB4A2FFE6F7}" type="parTrans" cxnId="{2507ABE5-9A29-48FC-A5AF-3D549DA424A4}">
      <dgm:prSet/>
      <dgm:spPr/>
      <dgm:t>
        <a:bodyPr/>
        <a:lstStyle/>
        <a:p>
          <a:endParaRPr lang="zh-CN" altLang="en-US"/>
        </a:p>
      </dgm:t>
    </dgm:pt>
    <dgm:pt modelId="{01387066-435F-4563-A836-A327BD68ABEB}" type="sibTrans" cxnId="{2507ABE5-9A29-48FC-A5AF-3D549DA424A4}">
      <dgm:prSet/>
      <dgm:spPr/>
      <dgm:t>
        <a:bodyPr/>
        <a:lstStyle/>
        <a:p>
          <a:endParaRPr lang="zh-CN" altLang="en-US"/>
        </a:p>
      </dgm:t>
    </dgm:pt>
    <dgm:pt modelId="{1AE9A76E-D94B-4557-86CD-4629557EC523}">
      <dgm:prSet phldrT="[文本]"/>
      <dgm:spPr>
        <a:solidFill>
          <a:srgbClr val="0067AC"/>
        </a:solidFill>
      </dgm:spPr>
      <dgm:t>
        <a:bodyPr/>
        <a:lstStyle/>
        <a:p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4. 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能查找错误</a:t>
          </a:r>
          <a:endParaRPr lang="zh-CN" altLang="en-US" dirty="0">
            <a:solidFill>
              <a:schemeClr val="bg1"/>
            </a:solidFill>
          </a:endParaRPr>
        </a:p>
      </dgm:t>
    </dgm:pt>
    <dgm:pt modelId="{EA059F7A-6B27-4178-8ADE-9F851D4E85E4}" type="parTrans" cxnId="{5D9FAC93-BA42-4FD4-AE75-71A92AE4AEB7}">
      <dgm:prSet/>
      <dgm:spPr/>
      <dgm:t>
        <a:bodyPr/>
        <a:lstStyle/>
        <a:p>
          <a:endParaRPr lang="zh-CN" altLang="en-US"/>
        </a:p>
      </dgm:t>
    </dgm:pt>
    <dgm:pt modelId="{72A1565D-E817-42C5-B99E-6EA3F4A23847}" type="sibTrans" cxnId="{5D9FAC93-BA42-4FD4-AE75-71A92AE4AEB7}">
      <dgm:prSet/>
      <dgm:spPr/>
      <dgm:t>
        <a:bodyPr/>
        <a:lstStyle/>
        <a:p>
          <a:endParaRPr lang="zh-CN" altLang="en-US"/>
        </a:p>
      </dgm:t>
    </dgm:pt>
    <dgm:pt modelId="{52E71115-C90F-4AAD-96C2-91886E80F1C0}">
      <dgm:prSet phldrT="[文本]"/>
      <dgm:spPr>
        <a:solidFill>
          <a:srgbClr val="0067AC"/>
        </a:solidFill>
      </dgm:spPr>
      <dgm:t>
        <a:bodyPr/>
        <a:lstStyle/>
        <a:p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5. 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能在原理图中添加</a:t>
          </a:r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PCB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设计规则</a:t>
          </a:r>
          <a:endParaRPr lang="zh-CN" altLang="en-US" dirty="0">
            <a:solidFill>
              <a:schemeClr val="bg1"/>
            </a:solidFill>
          </a:endParaRPr>
        </a:p>
      </dgm:t>
    </dgm:pt>
    <dgm:pt modelId="{9A6D4F5C-DEB1-4BE8-96AB-CFEBE9A0A86B}" type="parTrans" cxnId="{1D9796EB-D33C-4919-8279-EC29D18BFD06}">
      <dgm:prSet/>
      <dgm:spPr/>
      <dgm:t>
        <a:bodyPr/>
        <a:lstStyle/>
        <a:p>
          <a:endParaRPr lang="zh-CN" altLang="en-US"/>
        </a:p>
      </dgm:t>
    </dgm:pt>
    <dgm:pt modelId="{C47786B3-14B2-4BF5-99C1-0FBDC00315FF}" type="sibTrans" cxnId="{1D9796EB-D33C-4919-8279-EC29D18BFD06}">
      <dgm:prSet/>
      <dgm:spPr/>
      <dgm:t>
        <a:bodyPr/>
        <a:lstStyle/>
        <a:p>
          <a:endParaRPr lang="zh-CN" altLang="en-US"/>
        </a:p>
      </dgm:t>
    </dgm:pt>
    <dgm:pt modelId="{5216CC7C-D40B-4920-9B38-882C93CA5263}" type="pres">
      <dgm:prSet presAssocID="{23AD10CE-87BE-415A-ADD7-B8BB799A2144}" presName="linear" presStyleCnt="0">
        <dgm:presLayoutVars>
          <dgm:dir/>
          <dgm:animLvl val="lvl"/>
          <dgm:resizeHandles val="exact"/>
        </dgm:presLayoutVars>
      </dgm:prSet>
      <dgm:spPr/>
    </dgm:pt>
    <dgm:pt modelId="{A9FE6379-C07A-4D56-BDB1-1F2D3A7C4D64}" type="pres">
      <dgm:prSet presAssocID="{98375DC3-6D6A-4960-B8EA-A57FAC0FFFEB}" presName="parentLin" presStyleCnt="0"/>
      <dgm:spPr/>
    </dgm:pt>
    <dgm:pt modelId="{C180BB30-2A61-41DE-AF07-5BF9C32C8CAB}" type="pres">
      <dgm:prSet presAssocID="{98375DC3-6D6A-4960-B8EA-A57FAC0FFFEB}" presName="parentLeftMargin" presStyleLbl="node1" presStyleIdx="0" presStyleCnt="5"/>
      <dgm:spPr/>
    </dgm:pt>
    <dgm:pt modelId="{6C47A79F-7865-42D3-9DF4-8797D3DB9C54}" type="pres">
      <dgm:prSet presAssocID="{98375DC3-6D6A-4960-B8EA-A57FAC0FFF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54248D-4332-46C8-8C3B-893D5291430F}" type="pres">
      <dgm:prSet presAssocID="{98375DC3-6D6A-4960-B8EA-A57FAC0FFFEB}" presName="negativeSpace" presStyleCnt="0"/>
      <dgm:spPr/>
    </dgm:pt>
    <dgm:pt modelId="{CDE9EAA2-2F9B-4B9B-968C-76F94A5C7ED8}" type="pres">
      <dgm:prSet presAssocID="{98375DC3-6D6A-4960-B8EA-A57FAC0FFFEB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067AC"/>
          </a:solidFill>
        </a:ln>
      </dgm:spPr>
    </dgm:pt>
    <dgm:pt modelId="{4BA0862B-321B-476D-AE0C-3FF3A16BBBFE}" type="pres">
      <dgm:prSet presAssocID="{17BC097E-2C4E-4F2B-B77D-C50EC28D5647}" presName="spaceBetweenRectangles" presStyleCnt="0"/>
      <dgm:spPr/>
    </dgm:pt>
    <dgm:pt modelId="{4207C9FD-A9C4-4E29-AAA0-546DCD65F7EE}" type="pres">
      <dgm:prSet presAssocID="{D38C1508-0B6F-4CE8-A278-9C2C656E59DB}" presName="parentLin" presStyleCnt="0"/>
      <dgm:spPr/>
    </dgm:pt>
    <dgm:pt modelId="{E614E381-7587-457B-A258-3199FCA4EAB2}" type="pres">
      <dgm:prSet presAssocID="{D38C1508-0B6F-4CE8-A278-9C2C656E59DB}" presName="parentLeftMargin" presStyleLbl="node1" presStyleIdx="0" presStyleCnt="5"/>
      <dgm:spPr/>
    </dgm:pt>
    <dgm:pt modelId="{0540D12F-C44C-4857-A7E2-A3BA826186D3}" type="pres">
      <dgm:prSet presAssocID="{D38C1508-0B6F-4CE8-A278-9C2C656E59D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AF17CF-D8B0-44F5-B57D-136B7B97CDF6}" type="pres">
      <dgm:prSet presAssocID="{D38C1508-0B6F-4CE8-A278-9C2C656E59DB}" presName="negativeSpace" presStyleCnt="0"/>
      <dgm:spPr/>
    </dgm:pt>
    <dgm:pt modelId="{B9A04C70-D2A3-4C99-94A9-BF6C5F0C2932}" type="pres">
      <dgm:prSet presAssocID="{D38C1508-0B6F-4CE8-A278-9C2C656E59DB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67AC"/>
          </a:solidFill>
        </a:ln>
      </dgm:spPr>
    </dgm:pt>
    <dgm:pt modelId="{8CADF476-0A34-4F86-848B-F9036D84DB5A}" type="pres">
      <dgm:prSet presAssocID="{23CB1215-02A3-4E45-9658-4D16D9C1F4A3}" presName="spaceBetweenRectangles" presStyleCnt="0"/>
      <dgm:spPr/>
    </dgm:pt>
    <dgm:pt modelId="{641207E8-F720-4D74-8BC4-452E98A39C59}" type="pres">
      <dgm:prSet presAssocID="{F57EE9E3-B26A-4DAC-987D-7672AA40F274}" presName="parentLin" presStyleCnt="0"/>
      <dgm:spPr/>
    </dgm:pt>
    <dgm:pt modelId="{3DE50EB4-85C7-42E7-AFBC-519D1E9A149E}" type="pres">
      <dgm:prSet presAssocID="{F57EE9E3-B26A-4DAC-987D-7672AA40F274}" presName="parentLeftMargin" presStyleLbl="node1" presStyleIdx="1" presStyleCnt="5"/>
      <dgm:spPr/>
    </dgm:pt>
    <dgm:pt modelId="{0CF22122-5BD2-4A10-A484-538927C6F3C1}" type="pres">
      <dgm:prSet presAssocID="{F57EE9E3-B26A-4DAC-987D-7672AA40F27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CDB5D6-D102-437B-93CD-D47ED6C880FE}" type="pres">
      <dgm:prSet presAssocID="{F57EE9E3-B26A-4DAC-987D-7672AA40F274}" presName="negativeSpace" presStyleCnt="0"/>
      <dgm:spPr/>
    </dgm:pt>
    <dgm:pt modelId="{737FC194-67CE-4B0E-AA18-FEA37F9930EF}" type="pres">
      <dgm:prSet presAssocID="{F57EE9E3-B26A-4DAC-987D-7672AA40F274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67AC"/>
          </a:solidFill>
        </a:ln>
      </dgm:spPr>
    </dgm:pt>
    <dgm:pt modelId="{ED918E0A-68DD-401A-8E36-7D73729C47F9}" type="pres">
      <dgm:prSet presAssocID="{01387066-435F-4563-A836-A327BD68ABEB}" presName="spaceBetweenRectangles" presStyleCnt="0"/>
      <dgm:spPr/>
    </dgm:pt>
    <dgm:pt modelId="{F9569B55-D005-437C-A61C-5F9DA07148E5}" type="pres">
      <dgm:prSet presAssocID="{1AE9A76E-D94B-4557-86CD-4629557EC523}" presName="parentLin" presStyleCnt="0"/>
      <dgm:spPr/>
    </dgm:pt>
    <dgm:pt modelId="{A3969C75-B722-46CE-8616-1518541A9834}" type="pres">
      <dgm:prSet presAssocID="{1AE9A76E-D94B-4557-86CD-4629557EC523}" presName="parentLeftMargin" presStyleLbl="node1" presStyleIdx="2" presStyleCnt="5"/>
      <dgm:spPr/>
    </dgm:pt>
    <dgm:pt modelId="{C8A737D1-7C78-4304-9C09-382026141B34}" type="pres">
      <dgm:prSet presAssocID="{1AE9A76E-D94B-4557-86CD-4629557EC5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1BE56D-A7CF-4A6C-B8D4-0F6988B80471}" type="pres">
      <dgm:prSet presAssocID="{1AE9A76E-D94B-4557-86CD-4629557EC523}" presName="negativeSpace" presStyleCnt="0"/>
      <dgm:spPr/>
    </dgm:pt>
    <dgm:pt modelId="{05F640C3-16B9-4093-9F5F-8238061C1DE2}" type="pres">
      <dgm:prSet presAssocID="{1AE9A76E-D94B-4557-86CD-4629557EC523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67AC"/>
          </a:solidFill>
        </a:ln>
      </dgm:spPr>
    </dgm:pt>
    <dgm:pt modelId="{21F3AC27-FBDB-4FAF-A31D-1700CF63C31B}" type="pres">
      <dgm:prSet presAssocID="{72A1565D-E817-42C5-B99E-6EA3F4A23847}" presName="spaceBetweenRectangles" presStyleCnt="0"/>
      <dgm:spPr/>
    </dgm:pt>
    <dgm:pt modelId="{4625B615-DA8F-4DDA-8655-D3349BCF0309}" type="pres">
      <dgm:prSet presAssocID="{52E71115-C90F-4AAD-96C2-91886E80F1C0}" presName="parentLin" presStyleCnt="0"/>
      <dgm:spPr/>
    </dgm:pt>
    <dgm:pt modelId="{726C3A83-0A24-4A8D-9EB0-8D8B94381299}" type="pres">
      <dgm:prSet presAssocID="{52E71115-C90F-4AAD-96C2-91886E80F1C0}" presName="parentLeftMargin" presStyleLbl="node1" presStyleIdx="3" presStyleCnt="5"/>
      <dgm:spPr/>
    </dgm:pt>
    <dgm:pt modelId="{BBB6AA43-C175-4103-A460-DBEA3ADCAF1B}" type="pres">
      <dgm:prSet presAssocID="{52E71115-C90F-4AAD-96C2-91886E80F1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564A95-CB42-45F6-9FDC-BB1D944DD721}" type="pres">
      <dgm:prSet presAssocID="{52E71115-C90F-4AAD-96C2-91886E80F1C0}" presName="negativeSpace" presStyleCnt="0"/>
      <dgm:spPr/>
    </dgm:pt>
    <dgm:pt modelId="{9129479C-4D73-4390-8B95-D842D1D6F101}" type="pres">
      <dgm:prSet presAssocID="{52E71115-C90F-4AAD-96C2-91886E80F1C0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67AC"/>
          </a:solidFill>
        </a:ln>
      </dgm:spPr>
    </dgm:pt>
  </dgm:ptLst>
  <dgm:cxnLst>
    <dgm:cxn modelId="{0C05FEE3-08B5-4553-8AD7-80871B7E8CEA}" type="presOf" srcId="{F57EE9E3-B26A-4DAC-987D-7672AA40F274}" destId="{0CF22122-5BD2-4A10-A484-538927C6F3C1}" srcOrd="1" destOrd="0" presId="urn:microsoft.com/office/officeart/2005/8/layout/list1"/>
    <dgm:cxn modelId="{1DA22053-6DAF-4CF7-A768-F76C1D8E63F4}" type="presOf" srcId="{23AD10CE-87BE-415A-ADD7-B8BB799A2144}" destId="{5216CC7C-D40B-4920-9B38-882C93CA5263}" srcOrd="0" destOrd="0" presId="urn:microsoft.com/office/officeart/2005/8/layout/list1"/>
    <dgm:cxn modelId="{5031F9D1-04BF-4C2D-8355-C4EA6BD3AC86}" type="presOf" srcId="{52E71115-C90F-4AAD-96C2-91886E80F1C0}" destId="{726C3A83-0A24-4A8D-9EB0-8D8B94381299}" srcOrd="0" destOrd="0" presId="urn:microsoft.com/office/officeart/2005/8/layout/list1"/>
    <dgm:cxn modelId="{1D9796EB-D33C-4919-8279-EC29D18BFD06}" srcId="{23AD10CE-87BE-415A-ADD7-B8BB799A2144}" destId="{52E71115-C90F-4AAD-96C2-91886E80F1C0}" srcOrd="4" destOrd="0" parTransId="{9A6D4F5C-DEB1-4BE8-96AB-CFEBE9A0A86B}" sibTransId="{C47786B3-14B2-4BF5-99C1-0FBDC00315FF}"/>
    <dgm:cxn modelId="{2507ABE5-9A29-48FC-A5AF-3D549DA424A4}" srcId="{23AD10CE-87BE-415A-ADD7-B8BB799A2144}" destId="{F57EE9E3-B26A-4DAC-987D-7672AA40F274}" srcOrd="2" destOrd="0" parTransId="{19559291-ED19-4A29-A495-4BB4A2FFE6F7}" sibTransId="{01387066-435F-4563-A836-A327BD68ABEB}"/>
    <dgm:cxn modelId="{F6C57F54-7255-43E8-967B-DB7E4ADE0D67}" type="presOf" srcId="{1AE9A76E-D94B-4557-86CD-4629557EC523}" destId="{C8A737D1-7C78-4304-9C09-382026141B34}" srcOrd="1" destOrd="0" presId="urn:microsoft.com/office/officeart/2005/8/layout/list1"/>
    <dgm:cxn modelId="{B25B1714-4CD9-4E2D-8372-792FBEE7E21E}" type="presOf" srcId="{D38C1508-0B6F-4CE8-A278-9C2C656E59DB}" destId="{E614E381-7587-457B-A258-3199FCA4EAB2}" srcOrd="0" destOrd="0" presId="urn:microsoft.com/office/officeart/2005/8/layout/list1"/>
    <dgm:cxn modelId="{3019D59E-3FA2-4FF8-9F6F-B46746F8539F}" type="presOf" srcId="{98375DC3-6D6A-4960-B8EA-A57FAC0FFFEB}" destId="{C180BB30-2A61-41DE-AF07-5BF9C32C8CAB}" srcOrd="0" destOrd="0" presId="urn:microsoft.com/office/officeart/2005/8/layout/list1"/>
    <dgm:cxn modelId="{4F8891F1-E23E-40B9-A550-761130669527}" srcId="{23AD10CE-87BE-415A-ADD7-B8BB799A2144}" destId="{D38C1508-0B6F-4CE8-A278-9C2C656E59DB}" srcOrd="1" destOrd="0" parTransId="{69591AAA-F3E1-4438-BD79-2DD0D6741BAF}" sibTransId="{23CB1215-02A3-4E45-9658-4D16D9C1F4A3}"/>
    <dgm:cxn modelId="{87F0EB37-0308-4FD9-AE84-A315C8C94DCA}" type="presOf" srcId="{D38C1508-0B6F-4CE8-A278-9C2C656E59DB}" destId="{0540D12F-C44C-4857-A7E2-A3BA826186D3}" srcOrd="1" destOrd="0" presId="urn:microsoft.com/office/officeart/2005/8/layout/list1"/>
    <dgm:cxn modelId="{08DDEEB3-A94A-401B-88D7-B635725B7D73}" type="presOf" srcId="{98375DC3-6D6A-4960-B8EA-A57FAC0FFFEB}" destId="{6C47A79F-7865-42D3-9DF4-8797D3DB9C54}" srcOrd="1" destOrd="0" presId="urn:microsoft.com/office/officeart/2005/8/layout/list1"/>
    <dgm:cxn modelId="{A5ED9C19-AFF3-43C4-BB91-0F8E17BF417C}" srcId="{23AD10CE-87BE-415A-ADD7-B8BB799A2144}" destId="{98375DC3-6D6A-4960-B8EA-A57FAC0FFFEB}" srcOrd="0" destOrd="0" parTransId="{47D00ECE-C046-4DAE-9212-BCD76579C33E}" sibTransId="{17BC097E-2C4E-4F2B-B77D-C50EC28D5647}"/>
    <dgm:cxn modelId="{21F2DFAD-F5F8-43E8-9AF2-4537CACF238B}" type="presOf" srcId="{1AE9A76E-D94B-4557-86CD-4629557EC523}" destId="{A3969C75-B722-46CE-8616-1518541A9834}" srcOrd="0" destOrd="0" presId="urn:microsoft.com/office/officeart/2005/8/layout/list1"/>
    <dgm:cxn modelId="{4B009297-1E72-4C16-A67D-C5E83EBA9947}" type="presOf" srcId="{F57EE9E3-B26A-4DAC-987D-7672AA40F274}" destId="{3DE50EB4-85C7-42E7-AFBC-519D1E9A149E}" srcOrd="0" destOrd="0" presId="urn:microsoft.com/office/officeart/2005/8/layout/list1"/>
    <dgm:cxn modelId="{5D9FAC93-BA42-4FD4-AE75-71A92AE4AEB7}" srcId="{23AD10CE-87BE-415A-ADD7-B8BB799A2144}" destId="{1AE9A76E-D94B-4557-86CD-4629557EC523}" srcOrd="3" destOrd="0" parTransId="{EA059F7A-6B27-4178-8ADE-9F851D4E85E4}" sibTransId="{72A1565D-E817-42C5-B99E-6EA3F4A23847}"/>
    <dgm:cxn modelId="{BB071670-AF96-443B-9163-0609069817F7}" type="presOf" srcId="{52E71115-C90F-4AAD-96C2-91886E80F1C0}" destId="{BBB6AA43-C175-4103-A460-DBEA3ADCAF1B}" srcOrd="1" destOrd="0" presId="urn:microsoft.com/office/officeart/2005/8/layout/list1"/>
    <dgm:cxn modelId="{2DFE4A5D-9168-41F9-A1DA-A96F7CE4D0D3}" type="presParOf" srcId="{5216CC7C-D40B-4920-9B38-882C93CA5263}" destId="{A9FE6379-C07A-4D56-BDB1-1F2D3A7C4D64}" srcOrd="0" destOrd="0" presId="urn:microsoft.com/office/officeart/2005/8/layout/list1"/>
    <dgm:cxn modelId="{635CB38D-BC2C-49E4-8180-B28D26423482}" type="presParOf" srcId="{A9FE6379-C07A-4D56-BDB1-1F2D3A7C4D64}" destId="{C180BB30-2A61-41DE-AF07-5BF9C32C8CAB}" srcOrd="0" destOrd="0" presId="urn:microsoft.com/office/officeart/2005/8/layout/list1"/>
    <dgm:cxn modelId="{2C4EA23D-3C55-42C6-82A0-2EECC945D18D}" type="presParOf" srcId="{A9FE6379-C07A-4D56-BDB1-1F2D3A7C4D64}" destId="{6C47A79F-7865-42D3-9DF4-8797D3DB9C54}" srcOrd="1" destOrd="0" presId="urn:microsoft.com/office/officeart/2005/8/layout/list1"/>
    <dgm:cxn modelId="{E25897B3-71D8-4DAF-8274-3A42D0891F3B}" type="presParOf" srcId="{5216CC7C-D40B-4920-9B38-882C93CA5263}" destId="{FE54248D-4332-46C8-8C3B-893D5291430F}" srcOrd="1" destOrd="0" presId="urn:microsoft.com/office/officeart/2005/8/layout/list1"/>
    <dgm:cxn modelId="{15166603-F68A-41E9-860D-E7AE846DD569}" type="presParOf" srcId="{5216CC7C-D40B-4920-9B38-882C93CA5263}" destId="{CDE9EAA2-2F9B-4B9B-968C-76F94A5C7ED8}" srcOrd="2" destOrd="0" presId="urn:microsoft.com/office/officeart/2005/8/layout/list1"/>
    <dgm:cxn modelId="{BDE09973-1088-4D4D-9FDD-06F83BFFBD2D}" type="presParOf" srcId="{5216CC7C-D40B-4920-9B38-882C93CA5263}" destId="{4BA0862B-321B-476D-AE0C-3FF3A16BBBFE}" srcOrd="3" destOrd="0" presId="urn:microsoft.com/office/officeart/2005/8/layout/list1"/>
    <dgm:cxn modelId="{D08BBE20-70DB-46BE-995D-8C2431D25C75}" type="presParOf" srcId="{5216CC7C-D40B-4920-9B38-882C93CA5263}" destId="{4207C9FD-A9C4-4E29-AAA0-546DCD65F7EE}" srcOrd="4" destOrd="0" presId="urn:microsoft.com/office/officeart/2005/8/layout/list1"/>
    <dgm:cxn modelId="{F984EAE7-ED2F-4F7C-A4E6-EDA2A0389221}" type="presParOf" srcId="{4207C9FD-A9C4-4E29-AAA0-546DCD65F7EE}" destId="{E614E381-7587-457B-A258-3199FCA4EAB2}" srcOrd="0" destOrd="0" presId="urn:microsoft.com/office/officeart/2005/8/layout/list1"/>
    <dgm:cxn modelId="{9614FD35-22D6-4397-8AA2-9AE055405967}" type="presParOf" srcId="{4207C9FD-A9C4-4E29-AAA0-546DCD65F7EE}" destId="{0540D12F-C44C-4857-A7E2-A3BA826186D3}" srcOrd="1" destOrd="0" presId="urn:microsoft.com/office/officeart/2005/8/layout/list1"/>
    <dgm:cxn modelId="{EC976380-20CC-4EB2-A4FC-30AA350D4A30}" type="presParOf" srcId="{5216CC7C-D40B-4920-9B38-882C93CA5263}" destId="{00AF17CF-D8B0-44F5-B57D-136B7B97CDF6}" srcOrd="5" destOrd="0" presId="urn:microsoft.com/office/officeart/2005/8/layout/list1"/>
    <dgm:cxn modelId="{588E8652-BEB0-46C0-A1E9-DCFE3E4724A0}" type="presParOf" srcId="{5216CC7C-D40B-4920-9B38-882C93CA5263}" destId="{B9A04C70-D2A3-4C99-94A9-BF6C5F0C2932}" srcOrd="6" destOrd="0" presId="urn:microsoft.com/office/officeart/2005/8/layout/list1"/>
    <dgm:cxn modelId="{5CFFA895-E510-4AE9-AB48-5CE876682A90}" type="presParOf" srcId="{5216CC7C-D40B-4920-9B38-882C93CA5263}" destId="{8CADF476-0A34-4F86-848B-F9036D84DB5A}" srcOrd="7" destOrd="0" presId="urn:microsoft.com/office/officeart/2005/8/layout/list1"/>
    <dgm:cxn modelId="{33977E6E-A9B2-4E63-9606-4F040002D7B4}" type="presParOf" srcId="{5216CC7C-D40B-4920-9B38-882C93CA5263}" destId="{641207E8-F720-4D74-8BC4-452E98A39C59}" srcOrd="8" destOrd="0" presId="urn:microsoft.com/office/officeart/2005/8/layout/list1"/>
    <dgm:cxn modelId="{AE1C5896-2B65-4C56-8382-56475553E456}" type="presParOf" srcId="{641207E8-F720-4D74-8BC4-452E98A39C59}" destId="{3DE50EB4-85C7-42E7-AFBC-519D1E9A149E}" srcOrd="0" destOrd="0" presId="urn:microsoft.com/office/officeart/2005/8/layout/list1"/>
    <dgm:cxn modelId="{737D0B8B-695D-43CB-A8CE-D49F6F226B12}" type="presParOf" srcId="{641207E8-F720-4D74-8BC4-452E98A39C59}" destId="{0CF22122-5BD2-4A10-A484-538927C6F3C1}" srcOrd="1" destOrd="0" presId="urn:microsoft.com/office/officeart/2005/8/layout/list1"/>
    <dgm:cxn modelId="{7E778337-FC3D-4E61-B79F-96DBC9D04DA9}" type="presParOf" srcId="{5216CC7C-D40B-4920-9B38-882C93CA5263}" destId="{A4CDB5D6-D102-437B-93CD-D47ED6C880FE}" srcOrd="9" destOrd="0" presId="urn:microsoft.com/office/officeart/2005/8/layout/list1"/>
    <dgm:cxn modelId="{EFB9699B-97D4-41AC-83AC-286C46B411AE}" type="presParOf" srcId="{5216CC7C-D40B-4920-9B38-882C93CA5263}" destId="{737FC194-67CE-4B0E-AA18-FEA37F9930EF}" srcOrd="10" destOrd="0" presId="urn:microsoft.com/office/officeart/2005/8/layout/list1"/>
    <dgm:cxn modelId="{E40329F3-4737-4965-9DDF-F9D56AFFDF8D}" type="presParOf" srcId="{5216CC7C-D40B-4920-9B38-882C93CA5263}" destId="{ED918E0A-68DD-401A-8E36-7D73729C47F9}" srcOrd="11" destOrd="0" presId="urn:microsoft.com/office/officeart/2005/8/layout/list1"/>
    <dgm:cxn modelId="{D472B010-81C0-4A4F-A3CE-8B9716C57ED6}" type="presParOf" srcId="{5216CC7C-D40B-4920-9B38-882C93CA5263}" destId="{F9569B55-D005-437C-A61C-5F9DA07148E5}" srcOrd="12" destOrd="0" presId="urn:microsoft.com/office/officeart/2005/8/layout/list1"/>
    <dgm:cxn modelId="{B9E5D500-33EB-46C0-A9EE-7EC66434AE28}" type="presParOf" srcId="{F9569B55-D005-437C-A61C-5F9DA07148E5}" destId="{A3969C75-B722-46CE-8616-1518541A9834}" srcOrd="0" destOrd="0" presId="urn:microsoft.com/office/officeart/2005/8/layout/list1"/>
    <dgm:cxn modelId="{9980490A-0F18-4869-ADCB-E0633037F509}" type="presParOf" srcId="{F9569B55-D005-437C-A61C-5F9DA07148E5}" destId="{C8A737D1-7C78-4304-9C09-382026141B34}" srcOrd="1" destOrd="0" presId="urn:microsoft.com/office/officeart/2005/8/layout/list1"/>
    <dgm:cxn modelId="{59FD05F3-2E60-41E5-A4D8-69B87B148C71}" type="presParOf" srcId="{5216CC7C-D40B-4920-9B38-882C93CA5263}" destId="{861BE56D-A7CF-4A6C-B8D4-0F6988B80471}" srcOrd="13" destOrd="0" presId="urn:microsoft.com/office/officeart/2005/8/layout/list1"/>
    <dgm:cxn modelId="{607E2DFB-21A2-476B-AFCA-E7A709C2475C}" type="presParOf" srcId="{5216CC7C-D40B-4920-9B38-882C93CA5263}" destId="{05F640C3-16B9-4093-9F5F-8238061C1DE2}" srcOrd="14" destOrd="0" presId="urn:microsoft.com/office/officeart/2005/8/layout/list1"/>
    <dgm:cxn modelId="{38229B6B-6983-4D1B-8598-F20CCD45A15F}" type="presParOf" srcId="{5216CC7C-D40B-4920-9B38-882C93CA5263}" destId="{21F3AC27-FBDB-4FAF-A31D-1700CF63C31B}" srcOrd="15" destOrd="0" presId="urn:microsoft.com/office/officeart/2005/8/layout/list1"/>
    <dgm:cxn modelId="{B315B5AB-A938-41DF-93A4-1B160F125B8E}" type="presParOf" srcId="{5216CC7C-D40B-4920-9B38-882C93CA5263}" destId="{4625B615-DA8F-4DDA-8655-D3349BCF0309}" srcOrd="16" destOrd="0" presId="urn:microsoft.com/office/officeart/2005/8/layout/list1"/>
    <dgm:cxn modelId="{FF41F912-07C8-470B-96C9-0168C5654F52}" type="presParOf" srcId="{4625B615-DA8F-4DDA-8655-D3349BCF0309}" destId="{726C3A83-0A24-4A8D-9EB0-8D8B94381299}" srcOrd="0" destOrd="0" presId="urn:microsoft.com/office/officeart/2005/8/layout/list1"/>
    <dgm:cxn modelId="{D7F94B71-4752-45B1-AC43-506843CD7383}" type="presParOf" srcId="{4625B615-DA8F-4DDA-8655-D3349BCF0309}" destId="{BBB6AA43-C175-4103-A460-DBEA3ADCAF1B}" srcOrd="1" destOrd="0" presId="urn:microsoft.com/office/officeart/2005/8/layout/list1"/>
    <dgm:cxn modelId="{EA8F84B6-BDA6-453D-8C0C-F7A3B8A7F8A8}" type="presParOf" srcId="{5216CC7C-D40B-4920-9B38-882C93CA5263}" destId="{9C564A95-CB42-45F6-9FDC-BB1D944DD721}" srcOrd="17" destOrd="0" presId="urn:microsoft.com/office/officeart/2005/8/layout/list1"/>
    <dgm:cxn modelId="{0EC3E7F9-22CB-4FD9-8D0D-781CF4CEA201}" type="presParOf" srcId="{5216CC7C-D40B-4920-9B38-882C93CA5263}" destId="{9129479C-4D73-4390-8B95-D842D1D6F1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FB561-8C62-45E2-82FF-B4A793F463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F8DD77-EBAD-4FA2-B60C-49D772CC8F10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(1) </a:t>
          </a:r>
          <a:r>
            <a:rPr lang="zh-CN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单张电路：通过放置网络标号避免复杂连线，简化电路。</a:t>
          </a:r>
          <a:endParaRPr lang="zh-CN" altLang="en-US" sz="18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8891FE-87E7-4597-91E4-F93A9331030C}" type="parTrans" cxnId="{57BF5D97-1A1B-4400-9A5A-F138074AB218}">
      <dgm:prSet/>
      <dgm:spPr/>
      <dgm:t>
        <a:bodyPr/>
        <a:lstStyle/>
        <a:p>
          <a:endParaRPr lang="zh-CN" altLang="en-US"/>
        </a:p>
      </dgm:t>
    </dgm:pt>
    <dgm:pt modelId="{5EDF44E4-0594-4551-8678-047D7A80B759}" type="sibTrans" cxnId="{57BF5D97-1A1B-4400-9A5A-F138074AB218}">
      <dgm:prSet/>
      <dgm:spPr/>
      <dgm:t>
        <a:bodyPr/>
        <a:lstStyle/>
        <a:p>
          <a:endParaRPr lang="zh-CN" altLang="en-US"/>
        </a:p>
      </dgm:t>
    </dgm:pt>
    <dgm:pt modelId="{783A8F5F-65C6-4D39-A952-651F0AA65565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(2) </a:t>
          </a:r>
          <a:r>
            <a:rPr lang="zh-CN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层次电路：通过放置网络标号可以</a:t>
          </a:r>
          <a:r>
            <a: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        </a:t>
          </a:r>
          <a:r>
            <a:rPr lang="zh-CN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建立跨原理图之间的电气连接关系。</a:t>
          </a:r>
          <a:endParaRPr lang="zh-CN" altLang="en-US" sz="18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AA1BCD-F6E2-4B1C-A3CF-FFBF99FE0B86}" type="parTrans" cxnId="{89738560-FCF0-4B7E-93D4-EEE38CD3484B}">
      <dgm:prSet/>
      <dgm:spPr/>
      <dgm:t>
        <a:bodyPr/>
        <a:lstStyle/>
        <a:p>
          <a:endParaRPr lang="zh-CN" altLang="en-US"/>
        </a:p>
      </dgm:t>
    </dgm:pt>
    <dgm:pt modelId="{08EEE589-5D12-45FB-BC7C-9DB5CA23E005}" type="sibTrans" cxnId="{89738560-FCF0-4B7E-93D4-EEE38CD3484B}">
      <dgm:prSet/>
      <dgm:spPr/>
      <dgm:t>
        <a:bodyPr/>
        <a:lstStyle/>
        <a:p>
          <a:endParaRPr lang="zh-CN" altLang="en-US"/>
        </a:p>
      </dgm:t>
    </dgm:pt>
    <dgm:pt modelId="{023971FF-BEB9-4BC4-94BC-3F5D34BA5699}" type="pres">
      <dgm:prSet presAssocID="{F35FB561-8C62-45E2-82FF-B4A793F463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4328527-D25E-4C4A-B270-629FDE1F0374}" type="pres">
      <dgm:prSet presAssocID="{D3F8DD77-EBAD-4FA2-B60C-49D772CC8F10}" presName="parentLin" presStyleCnt="0"/>
      <dgm:spPr/>
    </dgm:pt>
    <dgm:pt modelId="{B6A5213A-7AF2-45DC-ABCC-78B512902C68}" type="pres">
      <dgm:prSet presAssocID="{D3F8DD77-EBAD-4FA2-B60C-49D772CC8F10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E6386E9C-5A51-4BA9-9DE4-BA4B8421DBC3}" type="pres">
      <dgm:prSet presAssocID="{D3F8DD77-EBAD-4FA2-B60C-49D772CC8F10}" presName="parentText" presStyleLbl="node1" presStyleIdx="0" presStyleCnt="2" custScaleX="107421" custScaleY="110367" custLinFactNeighborX="-5501" custLinFactNeighborY="299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B3D05A-E3CB-4ADA-9841-B9E1E451E0E5}" type="pres">
      <dgm:prSet presAssocID="{D3F8DD77-EBAD-4FA2-B60C-49D772CC8F10}" presName="negativeSpace" presStyleCnt="0"/>
      <dgm:spPr/>
    </dgm:pt>
    <dgm:pt modelId="{A6D3BB4C-5B40-44DC-A88E-9C1BF2545CB2}" type="pres">
      <dgm:prSet presAssocID="{D3F8DD77-EBAD-4FA2-B60C-49D772CC8F10}" presName="childText" presStyleLbl="conFgAcc1" presStyleIdx="0" presStyleCnt="2">
        <dgm:presLayoutVars>
          <dgm:bulletEnabled val="1"/>
        </dgm:presLayoutVars>
      </dgm:prSet>
      <dgm:spPr/>
    </dgm:pt>
    <dgm:pt modelId="{3EC1F7C9-3F78-4C49-AFF9-567FA09D1CCF}" type="pres">
      <dgm:prSet presAssocID="{5EDF44E4-0594-4551-8678-047D7A80B759}" presName="spaceBetweenRectangles" presStyleCnt="0"/>
      <dgm:spPr/>
    </dgm:pt>
    <dgm:pt modelId="{341A2A24-E9AD-4C38-ADCD-55346789D021}" type="pres">
      <dgm:prSet presAssocID="{783A8F5F-65C6-4D39-A952-651F0AA65565}" presName="parentLin" presStyleCnt="0"/>
      <dgm:spPr/>
    </dgm:pt>
    <dgm:pt modelId="{BE1B11E1-450D-4591-B6BA-95DE10896787}" type="pres">
      <dgm:prSet presAssocID="{783A8F5F-65C6-4D39-A952-651F0AA65565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8C2AB7F3-8E3B-4176-BEEF-521C1091EEF5}" type="pres">
      <dgm:prSet presAssocID="{783A8F5F-65C6-4D39-A952-651F0AA65565}" presName="parentText" presStyleLbl="node1" presStyleIdx="1" presStyleCnt="2" custScaleX="106716" custScaleY="10885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F12C43-7A49-4DB2-BE4D-704135FA520C}" type="pres">
      <dgm:prSet presAssocID="{783A8F5F-65C6-4D39-A952-651F0AA65565}" presName="negativeSpace" presStyleCnt="0"/>
      <dgm:spPr/>
    </dgm:pt>
    <dgm:pt modelId="{29AC00B8-2393-44A7-B828-9E55A55EF23F}" type="pres">
      <dgm:prSet presAssocID="{783A8F5F-65C6-4D39-A952-651F0AA6556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9738560-FCF0-4B7E-93D4-EEE38CD3484B}" srcId="{F35FB561-8C62-45E2-82FF-B4A793F4630E}" destId="{783A8F5F-65C6-4D39-A952-651F0AA65565}" srcOrd="1" destOrd="0" parTransId="{6BAA1BCD-F6E2-4B1C-A3CF-FFBF99FE0B86}" sibTransId="{08EEE589-5D12-45FB-BC7C-9DB5CA23E005}"/>
    <dgm:cxn modelId="{CBC01475-C547-46C5-A1D9-B8C91573E154}" type="presOf" srcId="{D3F8DD77-EBAD-4FA2-B60C-49D772CC8F10}" destId="{E6386E9C-5A51-4BA9-9DE4-BA4B8421DBC3}" srcOrd="1" destOrd="0" presId="urn:microsoft.com/office/officeart/2005/8/layout/list1"/>
    <dgm:cxn modelId="{127CBCD3-628C-409B-9B13-F90C70977C02}" type="presOf" srcId="{783A8F5F-65C6-4D39-A952-651F0AA65565}" destId="{BE1B11E1-450D-4591-B6BA-95DE10896787}" srcOrd="0" destOrd="0" presId="urn:microsoft.com/office/officeart/2005/8/layout/list1"/>
    <dgm:cxn modelId="{361715E6-0846-4E9E-9236-EE3A2DF32533}" type="presOf" srcId="{F35FB561-8C62-45E2-82FF-B4A793F4630E}" destId="{023971FF-BEB9-4BC4-94BC-3F5D34BA5699}" srcOrd="0" destOrd="0" presId="urn:microsoft.com/office/officeart/2005/8/layout/list1"/>
    <dgm:cxn modelId="{EB484D17-2E9C-4B4B-920A-3B99E0CDB1DB}" type="presOf" srcId="{783A8F5F-65C6-4D39-A952-651F0AA65565}" destId="{8C2AB7F3-8E3B-4176-BEEF-521C1091EEF5}" srcOrd="1" destOrd="0" presId="urn:microsoft.com/office/officeart/2005/8/layout/list1"/>
    <dgm:cxn modelId="{B9CC48A4-2CE6-4E0D-BC8E-53E2D8D32CD4}" type="presOf" srcId="{D3F8DD77-EBAD-4FA2-B60C-49D772CC8F10}" destId="{B6A5213A-7AF2-45DC-ABCC-78B512902C68}" srcOrd="0" destOrd="0" presId="urn:microsoft.com/office/officeart/2005/8/layout/list1"/>
    <dgm:cxn modelId="{57BF5D97-1A1B-4400-9A5A-F138074AB218}" srcId="{F35FB561-8C62-45E2-82FF-B4A793F4630E}" destId="{D3F8DD77-EBAD-4FA2-B60C-49D772CC8F10}" srcOrd="0" destOrd="0" parTransId="{018891FE-87E7-4597-91E4-F93A9331030C}" sibTransId="{5EDF44E4-0594-4551-8678-047D7A80B759}"/>
    <dgm:cxn modelId="{052064B4-0471-4ACD-959B-19876C4D3CB3}" type="presParOf" srcId="{023971FF-BEB9-4BC4-94BC-3F5D34BA5699}" destId="{14328527-D25E-4C4A-B270-629FDE1F0374}" srcOrd="0" destOrd="0" presId="urn:microsoft.com/office/officeart/2005/8/layout/list1"/>
    <dgm:cxn modelId="{05E625FE-7957-46C6-B641-E3ECF861DB29}" type="presParOf" srcId="{14328527-D25E-4C4A-B270-629FDE1F0374}" destId="{B6A5213A-7AF2-45DC-ABCC-78B512902C68}" srcOrd="0" destOrd="0" presId="urn:microsoft.com/office/officeart/2005/8/layout/list1"/>
    <dgm:cxn modelId="{66BE00F2-1079-4FA4-AEDE-E6AD69489625}" type="presParOf" srcId="{14328527-D25E-4C4A-B270-629FDE1F0374}" destId="{E6386E9C-5A51-4BA9-9DE4-BA4B8421DBC3}" srcOrd="1" destOrd="0" presId="urn:microsoft.com/office/officeart/2005/8/layout/list1"/>
    <dgm:cxn modelId="{463D990E-8E39-4461-9376-6CBDF0F356FE}" type="presParOf" srcId="{023971FF-BEB9-4BC4-94BC-3F5D34BA5699}" destId="{0FB3D05A-E3CB-4ADA-9841-B9E1E451E0E5}" srcOrd="1" destOrd="0" presId="urn:microsoft.com/office/officeart/2005/8/layout/list1"/>
    <dgm:cxn modelId="{872DC138-AEDC-4837-B5D9-B4EE3EA2268B}" type="presParOf" srcId="{023971FF-BEB9-4BC4-94BC-3F5D34BA5699}" destId="{A6D3BB4C-5B40-44DC-A88E-9C1BF2545CB2}" srcOrd="2" destOrd="0" presId="urn:microsoft.com/office/officeart/2005/8/layout/list1"/>
    <dgm:cxn modelId="{97E3C49A-1277-4367-A56B-73268D574171}" type="presParOf" srcId="{023971FF-BEB9-4BC4-94BC-3F5D34BA5699}" destId="{3EC1F7C9-3F78-4C49-AFF9-567FA09D1CCF}" srcOrd="3" destOrd="0" presId="urn:microsoft.com/office/officeart/2005/8/layout/list1"/>
    <dgm:cxn modelId="{9AAF653C-8C53-42E7-82DC-2D1290D3A1CA}" type="presParOf" srcId="{023971FF-BEB9-4BC4-94BC-3F5D34BA5699}" destId="{341A2A24-E9AD-4C38-ADCD-55346789D021}" srcOrd="4" destOrd="0" presId="urn:microsoft.com/office/officeart/2005/8/layout/list1"/>
    <dgm:cxn modelId="{95FAA4BB-6B30-44F9-BDE3-823C7FFD60C6}" type="presParOf" srcId="{341A2A24-E9AD-4C38-ADCD-55346789D021}" destId="{BE1B11E1-450D-4591-B6BA-95DE10896787}" srcOrd="0" destOrd="0" presId="urn:microsoft.com/office/officeart/2005/8/layout/list1"/>
    <dgm:cxn modelId="{EB314F2C-976C-4ACE-B7B8-EEC302A94D22}" type="presParOf" srcId="{341A2A24-E9AD-4C38-ADCD-55346789D021}" destId="{8C2AB7F3-8E3B-4176-BEEF-521C1091EEF5}" srcOrd="1" destOrd="0" presId="urn:microsoft.com/office/officeart/2005/8/layout/list1"/>
    <dgm:cxn modelId="{CFC8CB23-1A88-4A6F-8BF4-F438C9DF4B18}" type="presParOf" srcId="{023971FF-BEB9-4BC4-94BC-3F5D34BA5699}" destId="{B8F12C43-7A49-4DB2-BE4D-704135FA520C}" srcOrd="5" destOrd="0" presId="urn:microsoft.com/office/officeart/2005/8/layout/list1"/>
    <dgm:cxn modelId="{459CC704-646E-437F-88A4-2F8689594427}" type="presParOf" srcId="{023971FF-BEB9-4BC4-94BC-3F5D34BA5699}" destId="{29AC00B8-2393-44A7-B828-9E55A55EF23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FB561-8C62-45E2-82FF-B4A793F4630E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D3F8DD77-EBAD-4FA2-B60C-49D772CC8F10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1. </a:t>
          </a:r>
          <a:r>
            <a: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zh-CN" altLang="zh-CN" sz="1800" dirty="0" smtClean="0"/>
            <a:t>在对象属性中添加设计规则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8891FE-87E7-4597-91E4-F93A9331030C}" type="parTrans" cxnId="{57BF5D97-1A1B-4400-9A5A-F138074AB218}">
      <dgm:prSet/>
      <dgm:spPr/>
      <dgm:t>
        <a:bodyPr/>
        <a:lstStyle/>
        <a:p>
          <a:endParaRPr lang="zh-CN" altLang="en-US"/>
        </a:p>
      </dgm:t>
    </dgm:pt>
    <dgm:pt modelId="{5EDF44E4-0594-4551-8678-047D7A80B759}" type="sibTrans" cxnId="{57BF5D97-1A1B-4400-9A5A-F138074AB218}">
      <dgm:prSet/>
      <dgm:spPr/>
      <dgm:t>
        <a:bodyPr/>
        <a:lstStyle/>
        <a:p>
          <a:endParaRPr lang="zh-CN" altLang="en-US"/>
        </a:p>
      </dgm:t>
    </dgm:pt>
    <dgm:pt modelId="{783A8F5F-65C6-4D39-A952-651F0AA65565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zh-CN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．在原理图中放置</a:t>
          </a:r>
          <a:r>
            <a:rPr lang="en-US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PCB</a:t>
          </a:r>
          <a:r>
            <a:rPr lang="zh-CN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布局标志</a:t>
          </a:r>
          <a:endParaRPr lang="zh-CN" altLang="en-US" sz="18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gm:t>
    </dgm:pt>
    <dgm:pt modelId="{6BAA1BCD-F6E2-4B1C-A3CF-FFBF99FE0B86}" type="parTrans" cxnId="{89738560-FCF0-4B7E-93D4-EEE38CD3484B}">
      <dgm:prSet/>
      <dgm:spPr/>
      <dgm:t>
        <a:bodyPr/>
        <a:lstStyle/>
        <a:p>
          <a:endParaRPr lang="zh-CN" altLang="en-US"/>
        </a:p>
      </dgm:t>
    </dgm:pt>
    <dgm:pt modelId="{08EEE589-5D12-45FB-BC7C-9DB5CA23E005}" type="sibTrans" cxnId="{89738560-FCF0-4B7E-93D4-EEE38CD3484B}">
      <dgm:prSet/>
      <dgm:spPr/>
      <dgm:t>
        <a:bodyPr/>
        <a:lstStyle/>
        <a:p>
          <a:endParaRPr lang="zh-CN" altLang="en-US"/>
        </a:p>
      </dgm:t>
    </dgm:pt>
    <dgm:pt modelId="{023971FF-BEB9-4BC4-94BC-3F5D34BA5699}" type="pres">
      <dgm:prSet presAssocID="{F35FB561-8C62-45E2-82FF-B4A793F463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4328527-D25E-4C4A-B270-629FDE1F0374}" type="pres">
      <dgm:prSet presAssocID="{D3F8DD77-EBAD-4FA2-B60C-49D772CC8F10}" presName="parentLin" presStyleCnt="0"/>
      <dgm:spPr/>
      <dgm:t>
        <a:bodyPr/>
        <a:lstStyle/>
        <a:p>
          <a:endParaRPr lang="zh-CN" altLang="en-US"/>
        </a:p>
      </dgm:t>
    </dgm:pt>
    <dgm:pt modelId="{B6A5213A-7AF2-45DC-ABCC-78B512902C68}" type="pres">
      <dgm:prSet presAssocID="{D3F8DD77-EBAD-4FA2-B60C-49D772CC8F10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E6386E9C-5A51-4BA9-9DE4-BA4B8421DBC3}" type="pres">
      <dgm:prSet presAssocID="{D3F8DD77-EBAD-4FA2-B60C-49D772CC8F10}" presName="parentText" presStyleLbl="node1" presStyleIdx="0" presStyleCnt="2" custScaleX="107421" custScaleY="110367" custLinFactNeighborX="-5501" custLinFactNeighborY="299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B3D05A-E3CB-4ADA-9841-B9E1E451E0E5}" type="pres">
      <dgm:prSet presAssocID="{D3F8DD77-EBAD-4FA2-B60C-49D772CC8F10}" presName="negativeSpace" presStyleCnt="0"/>
      <dgm:spPr/>
      <dgm:t>
        <a:bodyPr/>
        <a:lstStyle/>
        <a:p>
          <a:endParaRPr lang="zh-CN" altLang="en-US"/>
        </a:p>
      </dgm:t>
    </dgm:pt>
    <dgm:pt modelId="{A6D3BB4C-5B40-44DC-A88E-9C1BF2545CB2}" type="pres">
      <dgm:prSet presAssocID="{D3F8DD77-EBAD-4FA2-B60C-49D772CC8F1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C1F7C9-3F78-4C49-AFF9-567FA09D1CCF}" type="pres">
      <dgm:prSet presAssocID="{5EDF44E4-0594-4551-8678-047D7A80B759}" presName="spaceBetweenRectangles" presStyleCnt="0"/>
      <dgm:spPr/>
      <dgm:t>
        <a:bodyPr/>
        <a:lstStyle/>
        <a:p>
          <a:endParaRPr lang="zh-CN" altLang="en-US"/>
        </a:p>
      </dgm:t>
    </dgm:pt>
    <dgm:pt modelId="{341A2A24-E9AD-4C38-ADCD-55346789D021}" type="pres">
      <dgm:prSet presAssocID="{783A8F5F-65C6-4D39-A952-651F0AA65565}" presName="parentLin" presStyleCnt="0"/>
      <dgm:spPr/>
      <dgm:t>
        <a:bodyPr/>
        <a:lstStyle/>
        <a:p>
          <a:endParaRPr lang="zh-CN" altLang="en-US"/>
        </a:p>
      </dgm:t>
    </dgm:pt>
    <dgm:pt modelId="{BE1B11E1-450D-4591-B6BA-95DE10896787}" type="pres">
      <dgm:prSet presAssocID="{783A8F5F-65C6-4D39-A952-651F0AA65565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8C2AB7F3-8E3B-4176-BEEF-521C1091EEF5}" type="pres">
      <dgm:prSet presAssocID="{783A8F5F-65C6-4D39-A952-651F0AA65565}" presName="parentText" presStyleLbl="node1" presStyleIdx="1" presStyleCnt="2" custScaleX="105828" custScaleY="108851" custLinFactNeighborX="21951" custLinFactNeighborY="-27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F12C43-7A49-4DB2-BE4D-704135FA520C}" type="pres">
      <dgm:prSet presAssocID="{783A8F5F-65C6-4D39-A952-651F0AA65565}" presName="negativeSpace" presStyleCnt="0"/>
      <dgm:spPr/>
      <dgm:t>
        <a:bodyPr/>
        <a:lstStyle/>
        <a:p>
          <a:endParaRPr lang="zh-CN" altLang="en-US"/>
        </a:p>
      </dgm:t>
    </dgm:pt>
    <dgm:pt modelId="{29AC00B8-2393-44A7-B828-9E55A55EF23F}" type="pres">
      <dgm:prSet presAssocID="{783A8F5F-65C6-4D39-A952-651F0AA6556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A4E5669-EA70-4FE8-A991-3C2F093A2FDB}" type="presOf" srcId="{D3F8DD77-EBAD-4FA2-B60C-49D772CC8F10}" destId="{E6386E9C-5A51-4BA9-9DE4-BA4B8421DBC3}" srcOrd="1" destOrd="0" presId="urn:microsoft.com/office/officeart/2005/8/layout/list1"/>
    <dgm:cxn modelId="{57BF5D97-1A1B-4400-9A5A-F138074AB218}" srcId="{F35FB561-8C62-45E2-82FF-B4A793F4630E}" destId="{D3F8DD77-EBAD-4FA2-B60C-49D772CC8F10}" srcOrd="0" destOrd="0" parTransId="{018891FE-87E7-4597-91E4-F93A9331030C}" sibTransId="{5EDF44E4-0594-4551-8678-047D7A80B759}"/>
    <dgm:cxn modelId="{C83F9F37-2D56-4DC6-822B-5FF329869420}" type="presOf" srcId="{D3F8DD77-EBAD-4FA2-B60C-49D772CC8F10}" destId="{B6A5213A-7AF2-45DC-ABCC-78B512902C68}" srcOrd="0" destOrd="0" presId="urn:microsoft.com/office/officeart/2005/8/layout/list1"/>
    <dgm:cxn modelId="{89738560-FCF0-4B7E-93D4-EEE38CD3484B}" srcId="{F35FB561-8C62-45E2-82FF-B4A793F4630E}" destId="{783A8F5F-65C6-4D39-A952-651F0AA65565}" srcOrd="1" destOrd="0" parTransId="{6BAA1BCD-F6E2-4B1C-A3CF-FFBF99FE0B86}" sibTransId="{08EEE589-5D12-45FB-BC7C-9DB5CA23E005}"/>
    <dgm:cxn modelId="{616C8A0D-C629-4CAF-A5B8-52F1702DFE3C}" type="presOf" srcId="{783A8F5F-65C6-4D39-A952-651F0AA65565}" destId="{BE1B11E1-450D-4591-B6BA-95DE10896787}" srcOrd="0" destOrd="0" presId="urn:microsoft.com/office/officeart/2005/8/layout/list1"/>
    <dgm:cxn modelId="{0B71C633-82E9-455F-A0C4-56600BDEE37E}" type="presOf" srcId="{783A8F5F-65C6-4D39-A952-651F0AA65565}" destId="{8C2AB7F3-8E3B-4176-BEEF-521C1091EEF5}" srcOrd="1" destOrd="0" presId="urn:microsoft.com/office/officeart/2005/8/layout/list1"/>
    <dgm:cxn modelId="{8735D428-0013-41F0-B912-861DCDED45A7}" type="presOf" srcId="{F35FB561-8C62-45E2-82FF-B4A793F4630E}" destId="{023971FF-BEB9-4BC4-94BC-3F5D34BA5699}" srcOrd="0" destOrd="0" presId="urn:microsoft.com/office/officeart/2005/8/layout/list1"/>
    <dgm:cxn modelId="{C10947CC-24E8-4478-BF6C-EB6CAFA0DF87}" type="presParOf" srcId="{023971FF-BEB9-4BC4-94BC-3F5D34BA5699}" destId="{14328527-D25E-4C4A-B270-629FDE1F0374}" srcOrd="0" destOrd="0" presId="urn:microsoft.com/office/officeart/2005/8/layout/list1"/>
    <dgm:cxn modelId="{28C9E7CA-D1E7-499D-821E-1568FFE7A7AF}" type="presParOf" srcId="{14328527-D25E-4C4A-B270-629FDE1F0374}" destId="{B6A5213A-7AF2-45DC-ABCC-78B512902C68}" srcOrd="0" destOrd="0" presId="urn:microsoft.com/office/officeart/2005/8/layout/list1"/>
    <dgm:cxn modelId="{2DB39437-8CA0-4718-A906-2A39B6D9CBD5}" type="presParOf" srcId="{14328527-D25E-4C4A-B270-629FDE1F0374}" destId="{E6386E9C-5A51-4BA9-9DE4-BA4B8421DBC3}" srcOrd="1" destOrd="0" presId="urn:microsoft.com/office/officeart/2005/8/layout/list1"/>
    <dgm:cxn modelId="{E6D5637D-F318-4D89-B951-52C752E07392}" type="presParOf" srcId="{023971FF-BEB9-4BC4-94BC-3F5D34BA5699}" destId="{0FB3D05A-E3CB-4ADA-9841-B9E1E451E0E5}" srcOrd="1" destOrd="0" presId="urn:microsoft.com/office/officeart/2005/8/layout/list1"/>
    <dgm:cxn modelId="{8525ECE8-AFAC-4C7A-968C-AE124254D2C7}" type="presParOf" srcId="{023971FF-BEB9-4BC4-94BC-3F5D34BA5699}" destId="{A6D3BB4C-5B40-44DC-A88E-9C1BF2545CB2}" srcOrd="2" destOrd="0" presId="urn:microsoft.com/office/officeart/2005/8/layout/list1"/>
    <dgm:cxn modelId="{F0ADDC71-D106-47B6-9323-3B5911D40FFC}" type="presParOf" srcId="{023971FF-BEB9-4BC4-94BC-3F5D34BA5699}" destId="{3EC1F7C9-3F78-4C49-AFF9-567FA09D1CCF}" srcOrd="3" destOrd="0" presId="urn:microsoft.com/office/officeart/2005/8/layout/list1"/>
    <dgm:cxn modelId="{787B969C-93DD-4E59-9357-2D32A3DE7956}" type="presParOf" srcId="{023971FF-BEB9-4BC4-94BC-3F5D34BA5699}" destId="{341A2A24-E9AD-4C38-ADCD-55346789D021}" srcOrd="4" destOrd="0" presId="urn:microsoft.com/office/officeart/2005/8/layout/list1"/>
    <dgm:cxn modelId="{5314002C-1269-411D-8AEF-BFF5CFFEFE43}" type="presParOf" srcId="{341A2A24-E9AD-4C38-ADCD-55346789D021}" destId="{BE1B11E1-450D-4591-B6BA-95DE10896787}" srcOrd="0" destOrd="0" presId="urn:microsoft.com/office/officeart/2005/8/layout/list1"/>
    <dgm:cxn modelId="{8DB04E59-8B63-4F5C-82F5-BEE652812FF7}" type="presParOf" srcId="{341A2A24-E9AD-4C38-ADCD-55346789D021}" destId="{8C2AB7F3-8E3B-4176-BEEF-521C1091EEF5}" srcOrd="1" destOrd="0" presId="urn:microsoft.com/office/officeart/2005/8/layout/list1"/>
    <dgm:cxn modelId="{93625685-43BB-42D5-8CDC-F8A3C68F298D}" type="presParOf" srcId="{023971FF-BEB9-4BC4-94BC-3F5D34BA5699}" destId="{B8F12C43-7A49-4DB2-BE4D-704135FA520C}" srcOrd="5" destOrd="0" presId="urn:microsoft.com/office/officeart/2005/8/layout/list1"/>
    <dgm:cxn modelId="{EF59319C-AB4A-4C01-B513-A5B57CB4F2C1}" type="presParOf" srcId="{023971FF-BEB9-4BC4-94BC-3F5D34BA5699}" destId="{29AC00B8-2393-44A7-B828-9E55A55EF23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EAA2-2F9B-4B9B-968C-76F94A5C7ED8}">
      <dsp:nvSpPr>
        <dsp:cNvPr id="0" name=""/>
        <dsp:cNvSpPr/>
      </dsp:nvSpPr>
      <dsp:spPr>
        <a:xfrm>
          <a:off x="0" y="337168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7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7A79F-7865-42D3-9DF4-8797D3DB9C54}">
      <dsp:nvSpPr>
        <dsp:cNvPr id="0" name=""/>
        <dsp:cNvSpPr/>
      </dsp:nvSpPr>
      <dsp:spPr>
        <a:xfrm>
          <a:off x="288032" y="101007"/>
          <a:ext cx="4032448" cy="472320"/>
        </a:xfrm>
        <a:prstGeom prst="roundRect">
          <a:avLst/>
        </a:prstGeom>
        <a:solidFill>
          <a:srgbClr val="0067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能设置网络标号、输入</a:t>
          </a:r>
          <a:r>
            <a:rPr lang="en-US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输出端口属</a:t>
          </a:r>
          <a:r>
            <a:rPr lang="zh-CN" altLang="en-US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性</a:t>
          </a:r>
          <a:endParaRPr lang="zh-CN" altLang="en-US" sz="1600" kern="1200" dirty="0">
            <a:solidFill>
              <a:schemeClr val="bg1"/>
            </a:solidFill>
          </a:endParaRPr>
        </a:p>
      </dsp:txBody>
      <dsp:txXfrm>
        <a:off x="311089" y="124064"/>
        <a:ext cx="3986334" cy="426206"/>
      </dsp:txXfrm>
    </dsp:sp>
    <dsp:sp modelId="{B9A04C70-D2A3-4C99-94A9-BF6C5F0C2932}">
      <dsp:nvSpPr>
        <dsp:cNvPr id="0" name=""/>
        <dsp:cNvSpPr/>
      </dsp:nvSpPr>
      <dsp:spPr>
        <a:xfrm>
          <a:off x="0" y="1062928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7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0D12F-C44C-4857-A7E2-A3BA826186D3}">
      <dsp:nvSpPr>
        <dsp:cNvPr id="0" name=""/>
        <dsp:cNvSpPr/>
      </dsp:nvSpPr>
      <dsp:spPr>
        <a:xfrm>
          <a:off x="288032" y="826768"/>
          <a:ext cx="4032448" cy="472320"/>
        </a:xfrm>
        <a:prstGeom prst="roundRect">
          <a:avLst/>
        </a:prstGeom>
        <a:solidFill>
          <a:srgbClr val="0067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能自上而下绘制层次原理图</a:t>
          </a:r>
          <a:endParaRPr lang="zh-CN" altLang="en-US" sz="1600" kern="1200" dirty="0">
            <a:solidFill>
              <a:schemeClr val="bg1"/>
            </a:solidFill>
          </a:endParaRPr>
        </a:p>
      </dsp:txBody>
      <dsp:txXfrm>
        <a:off x="311089" y="849825"/>
        <a:ext cx="3986334" cy="426206"/>
      </dsp:txXfrm>
    </dsp:sp>
    <dsp:sp modelId="{737FC194-67CE-4B0E-AA18-FEA37F9930EF}">
      <dsp:nvSpPr>
        <dsp:cNvPr id="0" name=""/>
        <dsp:cNvSpPr/>
      </dsp:nvSpPr>
      <dsp:spPr>
        <a:xfrm>
          <a:off x="0" y="1788688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7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22122-5BD2-4A10-A484-538927C6F3C1}">
      <dsp:nvSpPr>
        <dsp:cNvPr id="0" name=""/>
        <dsp:cNvSpPr/>
      </dsp:nvSpPr>
      <dsp:spPr>
        <a:xfrm>
          <a:off x="288032" y="1552528"/>
          <a:ext cx="4032448" cy="472320"/>
        </a:xfrm>
        <a:prstGeom prst="roundRect">
          <a:avLst/>
        </a:prstGeom>
        <a:solidFill>
          <a:srgbClr val="0067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 </a:t>
          </a:r>
          <a:r>
            <a:rPr lang="zh-CN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能自下而上绘制层次原理图</a:t>
          </a:r>
          <a:endParaRPr lang="zh-CN" altLang="en-US" sz="1600" kern="1200" dirty="0">
            <a:solidFill>
              <a:schemeClr val="bg1"/>
            </a:solidFill>
          </a:endParaRPr>
        </a:p>
      </dsp:txBody>
      <dsp:txXfrm>
        <a:off x="311089" y="1575585"/>
        <a:ext cx="3986334" cy="426206"/>
      </dsp:txXfrm>
    </dsp:sp>
    <dsp:sp modelId="{05F640C3-16B9-4093-9F5F-8238061C1DE2}">
      <dsp:nvSpPr>
        <dsp:cNvPr id="0" name=""/>
        <dsp:cNvSpPr/>
      </dsp:nvSpPr>
      <dsp:spPr>
        <a:xfrm>
          <a:off x="0" y="2514447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7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737D1-7C78-4304-9C09-382026141B34}">
      <dsp:nvSpPr>
        <dsp:cNvPr id="0" name=""/>
        <dsp:cNvSpPr/>
      </dsp:nvSpPr>
      <dsp:spPr>
        <a:xfrm>
          <a:off x="288032" y="2278288"/>
          <a:ext cx="4032448" cy="472320"/>
        </a:xfrm>
        <a:prstGeom prst="roundRect">
          <a:avLst/>
        </a:prstGeom>
        <a:solidFill>
          <a:srgbClr val="0067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4. </a:t>
          </a:r>
          <a:r>
            <a:rPr lang="zh-CN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能查找错误</a:t>
          </a:r>
          <a:endParaRPr lang="zh-CN" altLang="en-US" sz="1600" kern="1200" dirty="0">
            <a:solidFill>
              <a:schemeClr val="bg1"/>
            </a:solidFill>
          </a:endParaRPr>
        </a:p>
      </dsp:txBody>
      <dsp:txXfrm>
        <a:off x="311089" y="2301345"/>
        <a:ext cx="3986334" cy="426206"/>
      </dsp:txXfrm>
    </dsp:sp>
    <dsp:sp modelId="{9129479C-4D73-4390-8B95-D842D1D6F101}">
      <dsp:nvSpPr>
        <dsp:cNvPr id="0" name=""/>
        <dsp:cNvSpPr/>
      </dsp:nvSpPr>
      <dsp:spPr>
        <a:xfrm>
          <a:off x="0" y="3240208"/>
          <a:ext cx="576064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7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6AA43-C175-4103-A460-DBEA3ADCAF1B}">
      <dsp:nvSpPr>
        <dsp:cNvPr id="0" name=""/>
        <dsp:cNvSpPr/>
      </dsp:nvSpPr>
      <dsp:spPr>
        <a:xfrm>
          <a:off x="288032" y="3004048"/>
          <a:ext cx="4032448" cy="472320"/>
        </a:xfrm>
        <a:prstGeom prst="roundRect">
          <a:avLst/>
        </a:prstGeom>
        <a:solidFill>
          <a:srgbClr val="0067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5. </a:t>
          </a:r>
          <a:r>
            <a:rPr lang="zh-CN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能在原理图中添加</a:t>
          </a:r>
          <a:r>
            <a:rPr lang="en-US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PCB</a:t>
          </a:r>
          <a:r>
            <a:rPr lang="zh-CN" altLang="zh-CN" sz="16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设计规则</a:t>
          </a:r>
          <a:endParaRPr lang="zh-CN" altLang="en-US" sz="1600" kern="1200" dirty="0">
            <a:solidFill>
              <a:schemeClr val="bg1"/>
            </a:solidFill>
          </a:endParaRPr>
        </a:p>
      </dsp:txBody>
      <dsp:txXfrm>
        <a:off x="311089" y="3027105"/>
        <a:ext cx="398633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BB4C-5B40-44DC-A88E-9C1BF2545CB2}">
      <dsp:nvSpPr>
        <dsp:cNvPr id="0" name=""/>
        <dsp:cNvSpPr/>
      </dsp:nvSpPr>
      <dsp:spPr>
        <a:xfrm>
          <a:off x="0" y="712498"/>
          <a:ext cx="590465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86E9C-5A51-4BA9-9DE4-BA4B8421DBC3}">
      <dsp:nvSpPr>
        <dsp:cNvPr id="0" name=""/>
        <dsp:cNvSpPr/>
      </dsp:nvSpPr>
      <dsp:spPr>
        <a:xfrm>
          <a:off x="278992" y="371506"/>
          <a:ext cx="4439988" cy="1238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(1) </a:t>
          </a:r>
          <a:r>
            <a:rPr lang="zh-CN" sz="1800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单张电路：通过放置网络标号避免复杂连线，简化电路。</a:t>
          </a:r>
          <a:endParaRPr lang="zh-CN" altLang="en-US" sz="1800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9429" y="431943"/>
        <a:ext cx="4319114" cy="1117178"/>
      </dsp:txXfrm>
    </dsp:sp>
    <dsp:sp modelId="{29AC00B8-2393-44A7-B828-9E55A55EF23F}">
      <dsp:nvSpPr>
        <dsp:cNvPr id="0" name=""/>
        <dsp:cNvSpPr/>
      </dsp:nvSpPr>
      <dsp:spPr>
        <a:xfrm>
          <a:off x="0" y="2535465"/>
          <a:ext cx="590465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AB7F3-8E3B-4176-BEEF-521C1091EEF5}">
      <dsp:nvSpPr>
        <dsp:cNvPr id="0" name=""/>
        <dsp:cNvSpPr/>
      </dsp:nvSpPr>
      <dsp:spPr>
        <a:xfrm>
          <a:off x="295232" y="1875298"/>
          <a:ext cx="4410848" cy="1221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(2) </a:t>
          </a:r>
          <a:r>
            <a:rPr lang="zh-CN" sz="1800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层次电路：通过放置网络标号可以</a:t>
          </a:r>
          <a:r>
            <a:rPr lang="en-US" altLang="zh-CN" sz="1800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        </a:t>
          </a:r>
          <a:r>
            <a:rPr lang="zh-CN" sz="1800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建立跨原理图之间的电气连接关系。</a:t>
          </a:r>
          <a:endParaRPr lang="zh-CN" altLang="en-US" sz="1800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4839" y="1934905"/>
        <a:ext cx="4291634" cy="1101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BB4C-5B40-44DC-A88E-9C1BF2545CB2}">
      <dsp:nvSpPr>
        <dsp:cNvPr id="0" name=""/>
        <dsp:cNvSpPr/>
      </dsp:nvSpPr>
      <dsp:spPr>
        <a:xfrm>
          <a:off x="0" y="712498"/>
          <a:ext cx="5904656" cy="95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86E9C-5A51-4BA9-9DE4-BA4B8421DBC3}">
      <dsp:nvSpPr>
        <dsp:cNvPr id="0" name=""/>
        <dsp:cNvSpPr/>
      </dsp:nvSpPr>
      <dsp:spPr>
        <a:xfrm>
          <a:off x="278992" y="371506"/>
          <a:ext cx="4439988" cy="12380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1. 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zh-CN" altLang="zh-CN" sz="1800" kern="1200" dirty="0" smtClean="0"/>
            <a:t>在对象属性中添加设计规则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9429" y="431943"/>
        <a:ext cx="4319114" cy="1117178"/>
      </dsp:txXfrm>
    </dsp:sp>
    <dsp:sp modelId="{29AC00B8-2393-44A7-B828-9E55A55EF23F}">
      <dsp:nvSpPr>
        <dsp:cNvPr id="0" name=""/>
        <dsp:cNvSpPr/>
      </dsp:nvSpPr>
      <dsp:spPr>
        <a:xfrm>
          <a:off x="0" y="2535465"/>
          <a:ext cx="5904656" cy="95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AB7F3-8E3B-4176-BEEF-521C1091EEF5}">
      <dsp:nvSpPr>
        <dsp:cNvPr id="0" name=""/>
        <dsp:cNvSpPr/>
      </dsp:nvSpPr>
      <dsp:spPr>
        <a:xfrm>
          <a:off x="360039" y="1872214"/>
          <a:ext cx="4374145" cy="12210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zh-CN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．在原理图中放置</a:t>
          </a:r>
          <a:r>
            <a:rPr lang="en-U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PCB</a:t>
          </a:r>
          <a:r>
            <a:rPr lang="zh-CN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布局标志</a:t>
          </a:r>
          <a:endParaRPr lang="zh-CN" altLang="en-US" sz="1800" kern="1200" dirty="0"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endParaRPr>
        </a:p>
      </dsp:txBody>
      <dsp:txXfrm>
        <a:off x="419646" y="1931821"/>
        <a:ext cx="4254931" cy="1101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4C42402-EF08-43FF-9C76-E8C5A1F774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300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ff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/>
          <a:stretch>
            <a:fillRect/>
          </a:stretch>
        </p:blipFill>
        <p:spPr bwMode="auto">
          <a:xfrm>
            <a:off x="0" y="-7938"/>
            <a:ext cx="92170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29086" y="3120231"/>
            <a:ext cx="4162538" cy="609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noProof="0" dirty="0" smtClean="0"/>
              <a:t>EDA</a:t>
            </a:r>
            <a:r>
              <a:rPr lang="zh-CN" altLang="en-US" noProof="0" dirty="0" smtClean="0"/>
              <a:t>电子技术</a:t>
            </a:r>
            <a:endParaRPr lang="fr-FR" altLang="zh-CN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03599" y="3564468"/>
            <a:ext cx="5788025" cy="1470025"/>
          </a:xfrm>
          <a:prstGeom prst="rect">
            <a:avLst/>
          </a:prstGeom>
          <a:solidFill>
            <a:srgbClr val="D4E3F7"/>
          </a:solidFill>
        </p:spPr>
        <p:txBody>
          <a:bodyPr lIns="91440" anchor="t"/>
          <a:lstStyle>
            <a:lvl1pPr algn="ctr">
              <a:spcBef>
                <a:spcPct val="20000"/>
              </a:spcBef>
              <a:defRPr lang="fr-FR" altLang="zh-CN" sz="2800" b="1" kern="1200" noProof="0" dirty="0" smtClean="0">
                <a:solidFill>
                  <a:srgbClr val="183883"/>
                </a:solidFill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fr-FR" altLang="zh-CN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86700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rgbClr val="183883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899592" y="1603648"/>
            <a:ext cx="4825082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2430438" y="2204864"/>
            <a:ext cx="4825007" cy="332693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355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86700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rgbClr val="183883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899592" y="1425888"/>
            <a:ext cx="4825082" cy="418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908332" y="1864685"/>
            <a:ext cx="7704856" cy="484196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0647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86700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rgbClr val="183883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990514" y="1772816"/>
            <a:ext cx="7704856" cy="57606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410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86700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rgbClr val="183883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56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796338" y="-9626"/>
            <a:ext cx="8355012" cy="1347119"/>
          </a:xfrm>
          <a:prstGeom prst="rect">
            <a:avLst/>
          </a:prstGeom>
          <a:solidFill>
            <a:srgbClr val="D4E3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stuff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1" r="-293"/>
          <a:stretch>
            <a:fillRect/>
          </a:stretch>
        </p:blipFill>
        <p:spPr bwMode="auto">
          <a:xfrm>
            <a:off x="2605" y="-7938"/>
            <a:ext cx="795337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7321587" y="648027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83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solidFill>
                  <a:srgbClr val="183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r>
              <a:rPr lang="en-US" altLang="zh-CN" sz="1600" dirty="0" smtClean="0">
                <a:solidFill>
                  <a:srgbClr val="183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r>
              <a:rPr lang="zh-CN" altLang="en-US" sz="1600" dirty="0" smtClean="0">
                <a:solidFill>
                  <a:srgbClr val="183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en-US" altLang="zh-CN" sz="1600" dirty="0" smtClean="0">
                <a:solidFill>
                  <a:srgbClr val="183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600" dirty="0">
              <a:solidFill>
                <a:srgbClr val="1838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788988" y="6469018"/>
            <a:ext cx="8355012" cy="79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8388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组合 17"/>
          <p:cNvGrpSpPr/>
          <p:nvPr userDrawn="1"/>
        </p:nvGrpSpPr>
        <p:grpSpPr>
          <a:xfrm>
            <a:off x="173192" y="128777"/>
            <a:ext cx="440544" cy="3757456"/>
            <a:chOff x="3278659" y="1601584"/>
            <a:chExt cx="460579" cy="4824465"/>
          </a:xfrm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3278659" y="2197664"/>
              <a:ext cx="460579" cy="422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霍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山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县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高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级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职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业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中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学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endParaRPr lang="en-US" altLang="zh-CN" sz="2000" dirty="0" smtClean="0">
                <a:solidFill>
                  <a:srgbClr val="002060"/>
                </a:solidFill>
                <a:latin typeface="方正舒体" pitchFamily="2" charset="-122"/>
                <a:ea typeface="方正舒体" pitchFamily="2" charset="-122"/>
              </a:endParaRPr>
            </a:p>
          </p:txBody>
        </p:sp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541" y="1601584"/>
              <a:ext cx="451697" cy="55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Oval 6"/>
          <p:cNvSpPr>
            <a:spLocks noChangeAspect="1" noChangeArrowheads="1"/>
          </p:cNvSpPr>
          <p:nvPr userDrawn="1"/>
        </p:nvSpPr>
        <p:spPr bwMode="auto">
          <a:xfrm>
            <a:off x="7354441" y="-6350"/>
            <a:ext cx="1789559" cy="1783569"/>
          </a:xfrm>
          <a:prstGeom prst="ellipse">
            <a:avLst/>
          </a:prstGeom>
          <a:solidFill>
            <a:srgbClr val="96B8D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/>
          <a:lstStyle/>
          <a:p>
            <a:endParaRPr lang="zh-CN" altLang="en-US"/>
          </a:p>
        </p:txBody>
      </p:sp>
      <p:sp>
        <p:nvSpPr>
          <p:cNvPr id="25" name="Oval 7"/>
          <p:cNvSpPr>
            <a:spLocks noChangeAspect="1" noChangeArrowheads="1"/>
          </p:cNvSpPr>
          <p:nvPr userDrawn="1"/>
        </p:nvSpPr>
        <p:spPr bwMode="auto">
          <a:xfrm>
            <a:off x="7506842" y="128777"/>
            <a:ext cx="1502032" cy="1496042"/>
          </a:xfrm>
          <a:prstGeom prst="ellipse">
            <a:avLst/>
          </a:prstGeom>
          <a:noFill/>
          <a:ln w="28575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8"/>
          <p:cNvSpPr>
            <a:spLocks noChangeAspect="1" noChangeArrowheads="1"/>
          </p:cNvSpPr>
          <p:nvPr userDrawn="1"/>
        </p:nvSpPr>
        <p:spPr bwMode="auto">
          <a:xfrm>
            <a:off x="8065642" y="622478"/>
            <a:ext cx="447764" cy="438778"/>
          </a:xfrm>
          <a:prstGeom prst="ellipse">
            <a:avLst/>
          </a:prstGeom>
          <a:noFill/>
          <a:ln w="12700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9"/>
          <p:cNvSpPr>
            <a:spLocks noChangeAspect="1" noChangeArrowheads="1"/>
          </p:cNvSpPr>
          <p:nvPr userDrawn="1"/>
        </p:nvSpPr>
        <p:spPr bwMode="auto">
          <a:xfrm>
            <a:off x="8116442" y="663297"/>
            <a:ext cx="351922" cy="351922"/>
          </a:xfrm>
          <a:prstGeom prst="ellipse">
            <a:avLst/>
          </a:prstGeom>
          <a:solidFill>
            <a:srgbClr val="0067AC"/>
          </a:solidFill>
          <a:ln w="57150" cmpd="sng">
            <a:solidFill>
              <a:srgbClr val="0067A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Group 10"/>
          <p:cNvGrpSpPr>
            <a:grpSpLocks noChangeAspect="1"/>
          </p:cNvGrpSpPr>
          <p:nvPr userDrawn="1"/>
        </p:nvGrpSpPr>
        <p:grpSpPr bwMode="auto">
          <a:xfrm>
            <a:off x="6840015" y="914637"/>
            <a:ext cx="831133" cy="862582"/>
            <a:chOff x="0" y="0"/>
            <a:chExt cx="2688" cy="2687"/>
          </a:xfrm>
        </p:grpSpPr>
        <p:sp>
          <p:nvSpPr>
            <p:cNvPr id="29" name="Oval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688" cy="2687"/>
            </a:xfrm>
            <a:prstGeom prst="ellipse">
              <a:avLst/>
            </a:prstGeom>
            <a:solidFill>
              <a:srgbClr val="96B8D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8000"/>
            <a:lstStyle/>
            <a:p>
              <a:endParaRPr lang="zh-CN" altLang="en-US"/>
            </a:p>
          </p:txBody>
        </p:sp>
        <p:sp>
          <p:nvSpPr>
            <p:cNvPr id="30" name="Oval 12"/>
            <p:cNvSpPr>
              <a:spLocks noChangeAspect="1" noChangeArrowheads="1"/>
            </p:cNvSpPr>
            <p:nvPr/>
          </p:nvSpPr>
          <p:spPr bwMode="auto">
            <a:xfrm>
              <a:off x="216" y="216"/>
              <a:ext cx="2256" cy="2255"/>
            </a:xfrm>
            <a:prstGeom prst="ellipse">
              <a:avLst/>
            </a:prstGeom>
            <a:noFill/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13"/>
            <p:cNvSpPr>
              <a:spLocks noChangeAspect="1" noChangeArrowheads="1"/>
            </p:cNvSpPr>
            <p:nvPr/>
          </p:nvSpPr>
          <p:spPr bwMode="auto">
            <a:xfrm>
              <a:off x="1008" y="1014"/>
              <a:ext cx="672" cy="658"/>
            </a:xfrm>
            <a:prstGeom prst="ellipse">
              <a:avLst/>
            </a:prstGeom>
            <a:noFill/>
            <a:ln w="635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Oval 14"/>
            <p:cNvSpPr>
              <a:spLocks noChangeAspect="1" noChangeArrowheads="1"/>
            </p:cNvSpPr>
            <p:nvPr/>
          </p:nvSpPr>
          <p:spPr bwMode="auto">
            <a:xfrm>
              <a:off x="1080" y="1079"/>
              <a:ext cx="528" cy="528"/>
            </a:xfrm>
            <a:prstGeom prst="ellipse">
              <a:avLst/>
            </a:prstGeom>
            <a:solidFill>
              <a:srgbClr val="0067AC"/>
            </a:solidFill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9" y="-6350"/>
            <a:ext cx="8352381" cy="1340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7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3356992"/>
            <a:ext cx="6520408" cy="1152128"/>
          </a:xfrm>
          <a:solidFill>
            <a:srgbClr val="D4E3F7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zh-CN" altLang="en-US" dirty="0" smtClean="0">
                <a:solidFill>
                  <a:srgbClr val="183883"/>
                </a:solidFill>
                <a:effectLst>
                  <a:reflection blurRad="88900" stA="98000" endPos="41000" dist="76200" dir="5400000" sy="-100000" algn="bl" rotWithShape="0"/>
                </a:effectLst>
              </a:rPr>
              <a:t>项目四  绘制洗衣机控制电路原理图</a:t>
            </a:r>
            <a:endParaRPr lang="zh-CN" altLang="en-US" dirty="0">
              <a:solidFill>
                <a:srgbClr val="183883"/>
              </a:solidFill>
              <a:effectLst>
                <a:reflection blurRad="88900" stA="98000" endPos="41000" dist="76200" dir="5400000" sy="-100000" algn="bl" rotWithShape="0"/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56176" y="2924944"/>
            <a:ext cx="2485256" cy="432048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《电子</a:t>
            </a:r>
            <a:r>
              <a:rPr lang="en-US" altLang="zh-CN" b="1" dirty="0" smtClean="0">
                <a:ea typeface="宋体" panose="02010600030101010101" pitchFamily="2" charset="-122"/>
              </a:rPr>
              <a:t>EDA</a:t>
            </a:r>
            <a:r>
              <a:rPr lang="zh-CN" altLang="en-US" b="1" dirty="0" smtClean="0">
                <a:ea typeface="宋体" panose="02010600030101010101" pitchFamily="2" charset="-122"/>
              </a:rPr>
              <a:t>技术》</a:t>
            </a:r>
            <a:endParaRPr lang="zh-CN" altLang="en-US" b="1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3" y="279995"/>
            <a:ext cx="432048" cy="4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74801" y="158657"/>
            <a:ext cx="36061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霍山县高级职业</a:t>
            </a:r>
            <a:r>
              <a:rPr lang="zh-CN" altLang="en-US" sz="24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中学</a:t>
            </a:r>
            <a:endParaRPr lang="en-US" altLang="zh-CN" sz="2400" dirty="0" smtClean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900" b="0" u="none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Huo shan </a:t>
            </a:r>
            <a:r>
              <a:rPr lang="en-US" altLang="zh-CN" sz="900" b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county senior vocational </a:t>
            </a:r>
            <a:r>
              <a:rPr lang="en-US" altLang="zh-CN" sz="900" b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middle school</a:t>
            </a:r>
            <a:endParaRPr lang="en-US" altLang="zh-CN" sz="900" b="0" dirty="0" smtClean="0">
              <a:solidFill>
                <a:schemeClr val="bg1"/>
              </a:solidFill>
              <a:latin typeface="Aharoni" pitchFamily="2" charset="-79"/>
              <a:ea typeface="方正舒体" pitchFamily="2" charset="-122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51434" y="1544562"/>
            <a:ext cx="432048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设置输入</a:t>
            </a:r>
            <a:r>
              <a:rPr lang="en-US" altLang="zh-CN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输出端口属性</a:t>
            </a:r>
            <a:endParaRPr lang="en-US" altLang="zh-CN" sz="2000" b="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5636" y="1997366"/>
            <a:ext cx="586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双击</a:t>
            </a:r>
            <a:r>
              <a:rPr lang="zh-CN" altLang="zh-CN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端口</a:t>
            </a:r>
            <a:r>
              <a:rPr lang="en-US" altLang="zh-CN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altLang="zh-CN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弹出设置输入</a:t>
            </a:r>
            <a:r>
              <a: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zh-CN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输出端口属性对话框</a:t>
            </a:r>
            <a:endParaRPr lang="zh-CN" altLang="en-US" b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98" y="2055595"/>
            <a:ext cx="790476" cy="238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931" y="2448144"/>
            <a:ext cx="5023997" cy="3672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放置输入</a:t>
            </a:r>
            <a:r>
              <a:rPr lang="en-US" altLang="zh-CN" dirty="0"/>
              <a:t>/</a:t>
            </a:r>
            <a:r>
              <a:rPr lang="zh-CN" altLang="en-US" dirty="0"/>
              <a:t>输出端口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8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1628800"/>
            <a:ext cx="2484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端口属性主要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参数：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309142"/>
              </p:ext>
            </p:extLst>
          </p:nvPr>
        </p:nvGraphicFramePr>
        <p:xfrm>
          <a:off x="1043608" y="2132856"/>
          <a:ext cx="7848872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056"/>
                <a:gridCol w="1368152"/>
                <a:gridCol w="2016224"/>
                <a:gridCol w="864096"/>
                <a:gridCol w="1080120"/>
                <a:gridCol w="2016224"/>
              </a:tblGrid>
              <a:tr h="3657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            参数</a:t>
                      </a:r>
                      <a:endParaRPr lang="zh-CN" altLang="en-US" sz="1400" b="0" i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说明</a:t>
                      </a:r>
                      <a:endParaRPr lang="zh-CN" altLang="en-US" sz="1400" b="0" i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            参数</a:t>
                      </a:r>
                      <a:endParaRPr lang="zh-CN" altLang="en-US" sz="1400" b="0" i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说明</a:t>
                      </a:r>
                      <a:endParaRPr lang="zh-CN" altLang="en-US" sz="1400" b="0" i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657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名称</a:t>
                      </a:r>
                      <a:endParaRPr lang="zh-CN" altLang="en-US" sz="1400" b="0" i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端口名称，区分大小写</a:t>
                      </a:r>
                      <a:endParaRPr lang="zh-CN" altLang="en-US" sz="1400" b="0" i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名称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i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端口名称，区分大小写</a:t>
                      </a:r>
                      <a:endParaRPr lang="zh-CN" altLang="en-US" sz="1400" b="0" i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I/O</a:t>
                      </a:r>
                    </a:p>
                    <a:p>
                      <a:pPr algn="ctr"/>
                      <a:r>
                        <a:rPr lang="zh-CN" altLang="en-US" sz="1400" baseline="0" dirty="0" smtClean="0"/>
                        <a:t>类</a:t>
                      </a:r>
                      <a:endParaRPr lang="en-US" altLang="zh-CN" sz="1400" baseline="0" dirty="0" smtClean="0"/>
                    </a:p>
                    <a:p>
                      <a:pPr algn="ctr"/>
                      <a:r>
                        <a:rPr lang="zh-CN" altLang="en-US" sz="1400" baseline="0" dirty="0" smtClean="0"/>
                        <a:t>型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Unspecified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不确定</a:t>
                      </a:r>
                      <a:endParaRPr lang="zh-CN" altLang="en-US" sz="1400" b="0" i="0" baseline="0" dirty="0" smtClean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I/O</a:t>
                      </a:r>
                    </a:p>
                    <a:p>
                      <a:pPr algn="ctr"/>
                      <a:r>
                        <a:rPr lang="zh-CN" altLang="en-US" sz="1400" baseline="0" dirty="0" smtClean="0"/>
                        <a:t>类</a:t>
                      </a:r>
                      <a:endParaRPr lang="en-US" altLang="zh-CN" sz="1400" baseline="0" dirty="0" smtClean="0"/>
                    </a:p>
                    <a:p>
                      <a:pPr algn="ctr"/>
                      <a:r>
                        <a:rPr lang="zh-CN" altLang="en-US" sz="1400" baseline="0" dirty="0" smtClean="0"/>
                        <a:t>型</a:t>
                      </a:r>
                      <a:endParaRPr lang="zh-CN" altLang="en-US" sz="1400" b="0" i="0" baseline="0" dirty="0" smtClean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Input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输入类型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Output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400" kern="1200" baseline="0" dirty="0" smtClean="0">
                          <a:effectLst/>
                        </a:rPr>
                        <a:t>输出类型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Bidirectional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双向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6576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风格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None(Horizontal)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水平放置的矩形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风</a:t>
                      </a:r>
                      <a:endParaRPr lang="en-US" altLang="zh-CN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格</a:t>
                      </a:r>
                    </a:p>
                    <a:p>
                      <a:pPr algn="ctr"/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1400" baseline="0" dirty="0" smtClean="0"/>
                        <a:t>None(Vertical)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it-IT" sz="1400" baseline="0" dirty="0" smtClean="0"/>
                        <a:t>垂直放置的矩形</a:t>
                      </a:r>
                      <a:endParaRPr lang="zh-CN" altLang="en-US" sz="1400" b="0" i="0" baseline="0" dirty="0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Left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端口向左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effectLst/>
                        </a:rPr>
                        <a:t>Top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200" dirty="0" smtClean="0">
                          <a:effectLst/>
                        </a:rPr>
                        <a:t>端口向上</a:t>
                      </a:r>
                      <a:endParaRPr lang="zh-CN" altLang="en-US" sz="1400" b="0" i="0" baseline="0" dirty="0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effectLst/>
                        </a:rPr>
                        <a:t>Right</a:t>
                      </a:r>
                      <a:endParaRPr lang="zh-CN" altLang="en-US" sz="11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200" dirty="0" smtClean="0">
                          <a:effectLst/>
                        </a:rPr>
                        <a:t>端口向右</a:t>
                      </a:r>
                      <a:endParaRPr lang="zh-CN" altLang="zh-CN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effectLst/>
                        </a:rPr>
                        <a:t>Bottom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200" dirty="0" smtClean="0">
                          <a:effectLst/>
                        </a:rPr>
                        <a:t>端口向下</a:t>
                      </a:r>
                      <a:endParaRPr lang="en-US" altLang="zh-CN" sz="14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effectLst/>
                        </a:rPr>
                        <a:t>Left&amp; Right</a:t>
                      </a:r>
                      <a:endParaRPr lang="zh-CN" altLang="en-US" sz="11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200" dirty="0" smtClean="0">
                          <a:effectLst/>
                        </a:rPr>
                        <a:t>水平放置，双向</a:t>
                      </a:r>
                      <a:endParaRPr lang="zh-CN" altLang="zh-CN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effectLst/>
                        </a:rPr>
                        <a:t>Top&amp; Bottom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200" dirty="0" smtClean="0">
                          <a:effectLst/>
                        </a:rPr>
                        <a:t>垂直方向，双向</a:t>
                      </a:r>
                      <a:endParaRPr lang="zh-CN" altLang="en-US" sz="1400" b="0" i="0" baseline="0" dirty="0" smtClean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/>
                        <a:t>排列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Left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aseline="0" dirty="0" smtClean="0"/>
                        <a:t>左对齐</a:t>
                      </a:r>
                      <a:endParaRPr lang="zh-CN" altLang="en-US" sz="1400" b="0" i="0" baseline="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baseline="0" dirty="0" smtClean="0"/>
                        <a:t>排</a:t>
                      </a:r>
                      <a:endParaRPr lang="en-US" altLang="zh-CN" sz="1400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baseline="0" dirty="0" smtClean="0"/>
                        <a:t>列</a:t>
                      </a:r>
                    </a:p>
                    <a:p>
                      <a:pPr marL="0" algn="ctr" defTabSz="914400" rtl="0" eaLnBrk="1" latinLnBrk="0" hangingPunct="1"/>
                      <a:endParaRPr lang="zh-CN" altLang="en-US" sz="1400" b="0" i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 smtClean="0">
                          <a:effectLst/>
                        </a:rPr>
                        <a:t>Center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200" dirty="0" smtClean="0">
                          <a:effectLst/>
                        </a:rPr>
                        <a:t>居中</a:t>
                      </a:r>
                      <a:endParaRPr lang="zh-CN" altLang="en-US" sz="1400" b="0" i="0" baseline="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i="0" baseline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400" kern="1200" dirty="0" smtClean="0">
                          <a:effectLst/>
                        </a:rPr>
                        <a:t> </a:t>
                      </a:r>
                      <a:r>
                        <a:rPr lang="en-US" altLang="zh-CN" sz="1400" kern="1200" dirty="0" smtClean="0">
                          <a:effectLst/>
                        </a:rPr>
                        <a:t>Right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400" kern="1200" dirty="0" smtClean="0">
                          <a:effectLst/>
                        </a:rPr>
                        <a:t>右对齐</a:t>
                      </a:r>
                      <a:endParaRPr lang="zh-CN" altLang="en-US" sz="1400" b="0" i="0" baseline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i="0" baseline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baseline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baseline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放置输入</a:t>
            </a:r>
            <a:r>
              <a:rPr lang="en-US" altLang="zh-CN" dirty="0"/>
              <a:t>/</a:t>
            </a:r>
            <a:r>
              <a:rPr lang="zh-CN" altLang="en-US" dirty="0"/>
              <a:t>输出端口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45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C:\Users\jie.gao\AppData\Local\Temp\SNAGHTML1b9cbd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719646"/>
            <a:ext cx="381642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1187624" y="16288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层次原理图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相关概念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层次原理图简介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87624" y="2204864"/>
            <a:ext cx="74168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层次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原理图设计其实是一种模块化设计方法，就是将整个电路分成多个模块，分别绘制在多张图纸上（子图），即多个功能模块，并定义模块之间的连接关系（母图），这样就完成了整个项目的设计。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48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2011338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先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将整个电路原理图划分为不同功能子模块，然后绘制母图，通过母图表示各个子模块电气连接关系，再由母图生成子图，最终完成整个系统原理图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9632" y="161122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自上而下设计流程：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950" y="3528035"/>
            <a:ext cx="4676140" cy="15614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自上而下绘制层次原理图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18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2011338"/>
            <a:ext cx="70567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/>
              <a:t>1.  </a:t>
            </a:r>
            <a:r>
              <a:rPr lang="zh-CN" altLang="zh-CN" b="0" dirty="0"/>
              <a:t>新建项目工程文件并保存。</a:t>
            </a:r>
          </a:p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项目工程文件中，执行菜单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原理图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命令，新建原理图文件，并保存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单击配线工具栏中的     按钮，启动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放置方块电路命令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拖动鼠标确定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另外一个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顶点。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9632" y="1611228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步骤一：</a:t>
            </a:r>
            <a:r>
              <a:rPr lang="zh-CN" altLang="zh-CN" sz="2000" dirty="0"/>
              <a:t>绘制层次原理图母图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/>
          <p:cNvPicPr/>
          <p:nvPr/>
        </p:nvPicPr>
        <p:blipFill>
          <a:blip r:embed="rId2"/>
          <a:stretch>
            <a:fillRect/>
          </a:stretch>
        </p:blipFill>
        <p:spPr>
          <a:xfrm>
            <a:off x="3668928" y="3429000"/>
            <a:ext cx="304165" cy="256540"/>
          </a:xfrm>
          <a:prstGeom prst="rect">
            <a:avLst/>
          </a:prstGeom>
        </p:spPr>
      </p:pic>
      <p:pic>
        <p:nvPicPr>
          <p:cNvPr id="46" name="图片 45" descr="C:\Users\jie.gao\AppData\Local\Temp\SNAGHTML85aa5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15" y="4399109"/>
            <a:ext cx="2140878" cy="176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图片 46"/>
          <p:cNvPicPr/>
          <p:nvPr/>
        </p:nvPicPr>
        <p:blipFill>
          <a:blip r:embed="rId4"/>
          <a:stretch>
            <a:fillRect/>
          </a:stretch>
        </p:blipFill>
        <p:spPr>
          <a:xfrm>
            <a:off x="6084167" y="4748104"/>
            <a:ext cx="1584176" cy="1417200"/>
          </a:xfrm>
          <a:prstGeom prst="rect">
            <a:avLst/>
          </a:prstGeom>
        </p:spPr>
      </p:pic>
      <p:sp>
        <p:nvSpPr>
          <p:cNvPr id="32" name="右箭头 31"/>
          <p:cNvSpPr/>
          <p:nvPr/>
        </p:nvSpPr>
        <p:spPr>
          <a:xfrm>
            <a:off x="4539426" y="4927585"/>
            <a:ext cx="978408" cy="733663"/>
          </a:xfrm>
          <a:prstGeom prst="right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solidFill>
                <a:srgbClr val="96B8D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自上而下绘制层次原理图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54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65579" y="200393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鼠标至方块电路内，双击鼠标左键，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系统弹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出“图纸符号”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170" y="2708920"/>
            <a:ext cx="4243328" cy="3672408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986702" y="3573016"/>
            <a:ext cx="2766675" cy="108012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846974" y="3978772"/>
            <a:ext cx="602599" cy="484632"/>
          </a:xfrm>
          <a:prstGeom prst="rightArrow">
            <a:avLst/>
          </a:prstGeom>
          <a:solidFill>
            <a:srgbClr val="BDD2F2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6702" y="157982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步骤一：</a:t>
            </a:r>
            <a:r>
              <a:rPr lang="zh-CN" altLang="zh-CN" sz="2000" dirty="0"/>
              <a:t>绘制层次原理图母图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自上而下绘制层次原理图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35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4015" y="1872067"/>
            <a:ext cx="2955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配线工具栏中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  按钮，启动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放置方块电路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784308" y="2026268"/>
            <a:ext cx="234789" cy="250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098019"/>
            <a:ext cx="2276190" cy="342857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4"/>
          <a:stretch>
            <a:fillRect/>
          </a:stretch>
        </p:blipFill>
        <p:spPr>
          <a:xfrm>
            <a:off x="4315357" y="3422759"/>
            <a:ext cx="3959860" cy="2821940"/>
          </a:xfrm>
          <a:prstGeom prst="rect">
            <a:avLst/>
          </a:prstGeom>
        </p:spPr>
      </p:pic>
      <p:sp>
        <p:nvSpPr>
          <p:cNvPr id="17" name="下箭头 16"/>
          <p:cNvSpPr/>
          <p:nvPr/>
        </p:nvSpPr>
        <p:spPr>
          <a:xfrm>
            <a:off x="6019245" y="2601292"/>
            <a:ext cx="504056" cy="640915"/>
          </a:xfrm>
          <a:prstGeom prst="down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31539" y="3645024"/>
            <a:ext cx="2715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端口，系统将弹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出“图纸入口”对话框。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44263" y="1419996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步骤一：</a:t>
            </a:r>
            <a:r>
              <a:rPr lang="zh-CN" altLang="zh-CN" sz="2000" dirty="0"/>
              <a:t>绘制层次原理图母图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自上而下绘制层次原理图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37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60958"/>
            <a:ext cx="4536504" cy="31224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4263" y="155679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方块电路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端口的参数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选项</a:t>
            </a:r>
            <a:endParaRPr lang="zh-CN" altLang="en-US" sz="20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自上而下绘制层次原理图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69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04211" y="2047014"/>
            <a:ext cx="3272649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左键，放置端口，确定端口类型。</a:t>
            </a:r>
            <a:endParaRPr lang="en-US" altLang="zh-CN" sz="20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4499992" y="3964075"/>
            <a:ext cx="3914140" cy="148526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499992" y="1906136"/>
            <a:ext cx="3914140" cy="1490951"/>
          </a:xfrm>
          <a:prstGeom prst="rect">
            <a:avLst/>
          </a:prstGeom>
        </p:spPr>
      </p:pic>
      <p:sp>
        <p:nvSpPr>
          <p:cNvPr id="2" name="下箭头 1"/>
          <p:cNvSpPr/>
          <p:nvPr/>
        </p:nvSpPr>
        <p:spPr>
          <a:xfrm>
            <a:off x="6214746" y="3436979"/>
            <a:ext cx="484632" cy="487204"/>
          </a:xfrm>
          <a:prstGeom prst="down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7856" y="3924183"/>
            <a:ext cx="3272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 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将具有电气连接关系的方块电路端口用导线连接，并添加网络标号。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81080" y="143470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步骤一：</a:t>
            </a:r>
            <a:r>
              <a:rPr lang="zh-CN" altLang="zh-CN" sz="2000" dirty="0"/>
              <a:t>绘制层次原理图母图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自上而下绘制层次原理图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  <a:t/>
            </a:r>
            <a:b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40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5270" y="2996952"/>
            <a:ext cx="33578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/>
              <a:t>1. </a:t>
            </a:r>
            <a:r>
              <a:rPr lang="zh-CN" altLang="en-US" b="0" dirty="0" smtClean="0"/>
              <a:t>在</a:t>
            </a:r>
            <a:r>
              <a:rPr lang="zh-CN" altLang="en-US" b="0" dirty="0"/>
              <a:t>母图中执行菜单</a:t>
            </a:r>
            <a:r>
              <a:rPr lang="en-US" altLang="zh-CN" b="0" dirty="0"/>
              <a:t>【</a:t>
            </a:r>
            <a:r>
              <a:rPr lang="zh-CN" altLang="en-US" b="0" dirty="0"/>
              <a:t>设计</a:t>
            </a:r>
            <a:r>
              <a:rPr lang="en-US" altLang="zh-CN" b="0" dirty="0" smtClean="0"/>
              <a:t>】/</a:t>
            </a:r>
          </a:p>
          <a:p>
            <a:pPr algn="just">
              <a:lnSpc>
                <a:spcPct val="150000"/>
              </a:lnSpc>
            </a:pPr>
            <a:r>
              <a:rPr lang="en-US" altLang="zh-CN" b="0" dirty="0" smtClean="0"/>
              <a:t>【</a:t>
            </a:r>
            <a:r>
              <a:rPr lang="zh-CN" altLang="en-US" b="0" dirty="0"/>
              <a:t>根据符号创建图纸</a:t>
            </a:r>
            <a:r>
              <a:rPr lang="en-US" altLang="zh-CN" b="0" dirty="0"/>
              <a:t>】</a:t>
            </a:r>
            <a:r>
              <a:rPr lang="zh-CN" altLang="en-US" b="0" dirty="0" smtClean="0"/>
              <a:t>命令，</a:t>
            </a:r>
            <a:r>
              <a:rPr lang="zh-CN" altLang="en-US" b="0" dirty="0"/>
              <a:t>此时，光标变成十</a:t>
            </a:r>
            <a:r>
              <a:rPr lang="zh-CN" altLang="en-US" b="0" dirty="0" smtClean="0"/>
              <a:t>字形</a:t>
            </a:r>
            <a:r>
              <a:rPr lang="zh-CN" altLang="zh-CN" b="0" dirty="0" smtClean="0"/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79102" y="1611228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步骤二：</a:t>
            </a:r>
            <a:r>
              <a:rPr lang="zh-CN" altLang="zh-CN" sz="2000" dirty="0"/>
              <a:t>绘制层次原理图子图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009713"/>
            <a:ext cx="2901224" cy="4218017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自上而下绘制层次原理图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8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1680" y="2132856"/>
            <a:ext cx="59766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层次化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原理图将整个电路分成多个模块，分别绘制在多张图中，这样不但在绘制、修改时只须对某个模块进行操作，而且还可以实现统一模块的重复调用，大大方便了设计工作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本章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通过完成“绘制洗衣机控制电路原理图”项目来学习“网络标号”、“总线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总线分支”、“输入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输出接口”“层次设计原理图”、“查找错误”等有关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知识。</a:t>
            </a:r>
            <a:endParaRPr lang="zh-CN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项目引入</a:t>
            </a:r>
          </a:p>
        </p:txBody>
      </p:sp>
    </p:spTree>
    <p:extLst>
      <p:ext uri="{BB962C8B-B14F-4D97-AF65-F5344CB8AC3E}">
        <p14:creationId xmlns:p14="http://schemas.microsoft.com/office/powerpoint/2010/main" val="2070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3756" y="2183319"/>
            <a:ext cx="34923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b="0" dirty="0" smtClean="0"/>
              <a:t>将</a:t>
            </a:r>
            <a:r>
              <a:rPr lang="zh-CN" altLang="zh-CN" b="0" dirty="0"/>
              <a:t>十字光标移动到方块电路</a:t>
            </a:r>
            <a:r>
              <a:rPr lang="zh-CN" altLang="zh-CN" b="0" dirty="0" smtClean="0"/>
              <a:t>内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鼠标左键，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系统弹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出转换端口方向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对话框。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4263" y="164266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步骤二：</a:t>
            </a:r>
            <a:r>
              <a:rPr lang="zh-CN" altLang="zh-CN" sz="2000" dirty="0"/>
              <a:t>绘制层次原理图子图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3756" y="3781713"/>
            <a:ext cx="2920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【No】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按钮，系统将自动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生成原理图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文件，同时产生对应的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端口。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90644"/>
            <a:ext cx="4680520" cy="23439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7" y="2157770"/>
            <a:ext cx="2571429" cy="1200000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>
            <a:off x="6433778" y="3433186"/>
            <a:ext cx="432048" cy="400110"/>
          </a:xfrm>
          <a:prstGeom prst="down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自上而下绘制层次原理图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30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5379" y="2132856"/>
            <a:ext cx="6664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b="0" dirty="0" smtClean="0"/>
              <a:t>在自动生成的原理图基础</a:t>
            </a:r>
            <a:r>
              <a:rPr lang="zh-CN" altLang="en-US" b="0" dirty="0"/>
              <a:t>上放置元件和导线，并修改元件属性</a:t>
            </a:r>
            <a:r>
              <a:rPr lang="zh-CN" altLang="en-US" b="0" dirty="0" smtClean="0"/>
              <a:t>，完成</a:t>
            </a:r>
            <a:r>
              <a:rPr lang="zh-CN" altLang="en-US" b="0" dirty="0"/>
              <a:t>子图</a:t>
            </a:r>
            <a:r>
              <a:rPr lang="zh-CN" altLang="en-US" b="0" dirty="0" smtClean="0"/>
              <a:t>绘制。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4263" y="164266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步骤二：</a:t>
            </a:r>
            <a:r>
              <a:rPr lang="zh-CN" altLang="zh-CN" sz="2000" dirty="0"/>
              <a:t>绘制层次原理图子图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824" y="2955587"/>
            <a:ext cx="4266565" cy="29044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自上而下绘制层次原理图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  <a:t/>
            </a:r>
            <a:b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81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2132856"/>
            <a:ext cx="698477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与自下而上的设计方法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正好相反，利用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已绘制好的各个子原理图产生电路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方块图。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9632" y="161122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</a:pPr>
            <a:r>
              <a:rPr lang="zh-CN" altLang="zh-CN" sz="2000" dirty="0" smtClean="0"/>
              <a:t>自下而上</a:t>
            </a:r>
            <a:r>
              <a:rPr lang="zh-CN" altLang="en-US" sz="2000" dirty="0" smtClean="0"/>
              <a:t>设计流程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自下而上绘制层次原理图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3501008"/>
            <a:ext cx="47525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0132" y="2015200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工程文件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其内添加子原理图文件，子图文件名为各个模块名称，例如，添加“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CPU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SchDoc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和“控制模块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US" altLang="zh-CN" b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SchDoc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自下而上绘制层次原理图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43608" y="1611228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步骤一：</a:t>
            </a:r>
            <a:r>
              <a:rPr lang="zh-CN" altLang="zh-CN" sz="2000" dirty="0"/>
              <a:t>绘制层次</a:t>
            </a:r>
            <a:r>
              <a:rPr lang="zh-CN" altLang="zh-CN" sz="2000" dirty="0" smtClean="0"/>
              <a:t>原理图</a:t>
            </a:r>
            <a:r>
              <a:rPr lang="zh-CN" altLang="en-US" sz="2000" dirty="0"/>
              <a:t>子</a:t>
            </a:r>
            <a:r>
              <a:rPr lang="zh-CN" altLang="zh-CN" sz="2000" dirty="0" smtClean="0"/>
              <a:t>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50" y="3319698"/>
            <a:ext cx="2732339" cy="2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自下而上绘制层次原理图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33108" y="1611228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步骤一：</a:t>
            </a:r>
            <a:r>
              <a:rPr lang="zh-CN" altLang="zh-CN" sz="2000" dirty="0"/>
              <a:t>绘制层次</a:t>
            </a:r>
            <a:r>
              <a:rPr lang="zh-CN" altLang="zh-CN" sz="2000" dirty="0" smtClean="0"/>
              <a:t>原理图</a:t>
            </a:r>
            <a:r>
              <a:rPr lang="zh-CN" altLang="en-US" sz="2000" dirty="0"/>
              <a:t>子</a:t>
            </a:r>
            <a:r>
              <a:rPr lang="zh-CN" altLang="zh-CN" sz="2000" dirty="0" smtClean="0"/>
              <a:t>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3212976"/>
            <a:ext cx="698477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33108" y="2046863"/>
            <a:ext cx="698477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新建的子图文件内绘制子图，绘制时需添加与各子图连接的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I/O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端口。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5896" y="6012553"/>
            <a:ext cx="1781257" cy="369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  <a:spcAft>
                <a:spcPts val="0"/>
              </a:spcAft>
            </a:pPr>
            <a:r>
              <a:rPr lang="en-US" altLang="zh-CN" b="0" kern="100" dirty="0" smtClean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 CPU</a:t>
            </a:r>
            <a:r>
              <a:rPr lang="zh-CN" altLang="en-US" b="0" kern="100" dirty="0" smtClean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模块原理图</a:t>
            </a:r>
            <a:endParaRPr lang="zh-CN" altLang="zh-CN" b="0" kern="100" dirty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jie.gao\AppData\Local\Temp\SNAGHTMLf691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38" y="2683854"/>
            <a:ext cx="3505715" cy="33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8124" y="2029638"/>
            <a:ext cx="698477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工程文件下新建母图原理图文件并保存。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自下而上绘制层次原理图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71600" y="1629528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步骤二：</a:t>
            </a:r>
            <a:r>
              <a:rPr lang="zh-CN" altLang="zh-CN" sz="2000" dirty="0"/>
              <a:t>绘制层次</a:t>
            </a:r>
            <a:r>
              <a:rPr lang="zh-CN" altLang="zh-CN" sz="2000" dirty="0" smtClean="0"/>
              <a:t>原理图</a:t>
            </a:r>
            <a:r>
              <a:rPr lang="zh-CN" altLang="en-US" sz="2000" dirty="0"/>
              <a:t>母</a:t>
            </a:r>
            <a:r>
              <a:rPr lang="zh-CN" altLang="zh-CN" sz="2000" dirty="0" smtClean="0"/>
              <a:t>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3212976"/>
            <a:ext cx="698477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jie.gao\AppData\Local\Temp\SNAGHTML10486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9830"/>
            <a:ext cx="2766717" cy="29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116" y="200122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母图中执行菜单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根据图纸建立图纸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符号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命令，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系统弹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选择子图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对话框。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自下而上绘制层次原理图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99592" y="158332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步骤二：</a:t>
            </a:r>
            <a:r>
              <a:rPr lang="zh-CN" altLang="zh-CN" sz="2000" dirty="0"/>
              <a:t>绘制层次</a:t>
            </a:r>
            <a:r>
              <a:rPr lang="zh-CN" altLang="zh-CN" sz="2000" dirty="0" smtClean="0"/>
              <a:t>原理图</a:t>
            </a:r>
            <a:r>
              <a:rPr lang="zh-CN" altLang="en-US" sz="2000" dirty="0"/>
              <a:t>母</a:t>
            </a:r>
            <a:r>
              <a:rPr lang="zh-CN" altLang="zh-CN" sz="2000" dirty="0" smtClean="0"/>
              <a:t>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18" y="3873050"/>
            <a:ext cx="3923933" cy="16513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42352"/>
            <a:ext cx="2609524" cy="3523809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3795024" y="4420380"/>
            <a:ext cx="889902" cy="556661"/>
          </a:xfrm>
          <a:prstGeom prst="right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solidFill>
                <a:srgbClr val="96B8D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2011338"/>
            <a:ext cx="33253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选中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该对话框所需要的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子图，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单击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确认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按钮，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系统弹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出转换端口方向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对话框。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单击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【NO】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按钮，系统在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母图中生成方块电路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阴影。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自下而上绘制层次原理图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05607" y="1611228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步骤二：</a:t>
            </a:r>
            <a:r>
              <a:rPr lang="zh-CN" altLang="zh-CN" sz="2000" dirty="0"/>
              <a:t>绘制层次</a:t>
            </a:r>
            <a:r>
              <a:rPr lang="zh-CN" altLang="zh-CN" sz="2000" dirty="0" smtClean="0"/>
              <a:t>原理图</a:t>
            </a:r>
            <a:r>
              <a:rPr lang="zh-CN" altLang="en-US" sz="2000" dirty="0"/>
              <a:t>母</a:t>
            </a:r>
            <a:r>
              <a:rPr lang="zh-CN" altLang="zh-CN" sz="2000" dirty="0" smtClean="0"/>
              <a:t>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253" y="2080609"/>
            <a:ext cx="2638095" cy="1238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72588" y="4189719"/>
            <a:ext cx="33123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光标，将方块电路符号移至合适的位置，单击鼠标左键，将方块电路放到原理图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174308" y="4181163"/>
            <a:ext cx="2952328" cy="1584176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6434448" y="3549878"/>
            <a:ext cx="432048" cy="400110"/>
          </a:xfrm>
          <a:prstGeom prst="down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自下而上绘制层次原理图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99592" y="1584227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步骤二：</a:t>
            </a:r>
            <a:r>
              <a:rPr lang="zh-CN" altLang="zh-CN" sz="2000" dirty="0"/>
              <a:t>绘制层次</a:t>
            </a:r>
            <a:r>
              <a:rPr lang="zh-CN" altLang="zh-CN" sz="2000" dirty="0" smtClean="0"/>
              <a:t>原理图</a:t>
            </a:r>
            <a:r>
              <a:rPr lang="zh-CN" altLang="en-US" sz="2000" dirty="0"/>
              <a:t>母</a:t>
            </a:r>
            <a:r>
              <a:rPr lang="zh-CN" altLang="zh-CN" sz="2000" dirty="0" smtClean="0"/>
              <a:t>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1497" y="2247070"/>
            <a:ext cx="2778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+mn-ea"/>
              </a:rPr>
              <a:t>5. </a:t>
            </a:r>
            <a:r>
              <a:rPr lang="zh-CN" altLang="en-US" b="0" dirty="0" smtClean="0">
                <a:latin typeface="+mn-ea"/>
              </a:rPr>
              <a:t>再</a:t>
            </a:r>
            <a:r>
              <a:rPr lang="zh-CN" altLang="en-US" b="0" dirty="0">
                <a:latin typeface="+mn-ea"/>
              </a:rPr>
              <a:t>用同样的方法添加</a:t>
            </a:r>
            <a:r>
              <a:rPr lang="en-US" altLang="zh-CN" b="0" dirty="0">
                <a:latin typeface="+mn-ea"/>
              </a:rPr>
              <a:t>CPU</a:t>
            </a:r>
            <a:r>
              <a:rPr lang="zh-CN" altLang="en-US" b="0" dirty="0">
                <a:latin typeface="+mn-ea"/>
              </a:rPr>
              <a:t>模块</a:t>
            </a:r>
            <a:r>
              <a:rPr lang="zh-CN" altLang="en-US" b="0" dirty="0" smtClean="0">
                <a:latin typeface="+mn-ea"/>
              </a:rPr>
              <a:t>子图。</a:t>
            </a:r>
            <a:endParaRPr lang="en-US" altLang="zh-CN" b="0" dirty="0" smtClean="0">
              <a:latin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254996" y="4397449"/>
            <a:ext cx="3914140" cy="148526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215574" y="2103301"/>
            <a:ext cx="3952240" cy="14852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01496" y="4397449"/>
            <a:ext cx="2778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+mn-ea"/>
              </a:rPr>
              <a:t>6. </a:t>
            </a:r>
            <a:r>
              <a:rPr lang="zh-CN" altLang="en-US" b="0" dirty="0" smtClean="0">
                <a:latin typeface="+mn-ea"/>
              </a:rPr>
              <a:t>将</a:t>
            </a:r>
            <a:r>
              <a:rPr lang="zh-CN" altLang="en-US" b="0" dirty="0">
                <a:latin typeface="+mn-ea"/>
              </a:rPr>
              <a:t>具有电气连接关系的方块电路端口用导线</a:t>
            </a:r>
            <a:r>
              <a:rPr lang="zh-CN" altLang="en-US" b="0" dirty="0" smtClean="0">
                <a:latin typeface="+mn-ea"/>
              </a:rPr>
              <a:t>连接。</a:t>
            </a:r>
            <a:endParaRPr lang="zh-CN" altLang="en-US" b="0" dirty="0">
              <a:latin typeface="+mn-ea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5996042" y="3864837"/>
            <a:ext cx="432048" cy="400110"/>
          </a:xfrm>
          <a:prstGeom prst="down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查找错误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步骤一：</a:t>
            </a:r>
            <a:r>
              <a:rPr lang="zh-CN" altLang="zh-CN" dirty="0"/>
              <a:t>启动电器检测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908332" y="1864684"/>
            <a:ext cx="7704856" cy="988251"/>
          </a:xfrm>
        </p:spPr>
        <p:txBody>
          <a:bodyPr/>
          <a:lstStyle/>
          <a:p>
            <a:r>
              <a:rPr lang="zh-CN" altLang="zh-CN" dirty="0"/>
              <a:t>执行菜单【项目管理】</a:t>
            </a:r>
            <a:r>
              <a:rPr lang="en-US" altLang="zh-CN" dirty="0"/>
              <a:t>/</a:t>
            </a:r>
            <a:r>
              <a:rPr lang="zh-CN" altLang="zh-CN" dirty="0"/>
              <a:t>【项目管理选项】命令，启动工程项目选项，并打开对话框中的【</a:t>
            </a:r>
            <a:r>
              <a:rPr lang="en-US" altLang="zh-CN" dirty="0"/>
              <a:t>Error Reporting</a:t>
            </a:r>
            <a:r>
              <a:rPr lang="zh-CN" altLang="zh-CN" dirty="0"/>
              <a:t>】选项</a:t>
            </a:r>
            <a:r>
              <a:rPr lang="zh-CN" altLang="zh-CN" dirty="0" smtClean="0"/>
              <a:t>卡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5"/>
            <a:ext cx="2422353" cy="3580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868563"/>
            <a:ext cx="2599977" cy="3580540"/>
          </a:xfrm>
          <a:prstGeom prst="rect">
            <a:avLst/>
          </a:prstGeom>
        </p:spPr>
      </p:pic>
      <p:sp>
        <p:nvSpPr>
          <p:cNvPr id="23" name="右箭头 22"/>
          <p:cNvSpPr/>
          <p:nvPr/>
        </p:nvSpPr>
        <p:spPr>
          <a:xfrm>
            <a:off x="4624860" y="4293096"/>
            <a:ext cx="678458" cy="576064"/>
          </a:xfrm>
          <a:prstGeom prst="right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solidFill>
                <a:srgbClr val="96B8D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5616" y="155679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洗衣机控制电路原理图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:\Users\jie.gao\AppData\Local\Temp\SNAGHTML5bbd7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00918"/>
            <a:ext cx="720080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项目引入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07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查找错误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899592" y="1425888"/>
            <a:ext cx="5256584" cy="418936"/>
          </a:xfrm>
        </p:spPr>
        <p:txBody>
          <a:bodyPr/>
          <a:lstStyle/>
          <a:p>
            <a:r>
              <a:rPr lang="zh-CN" altLang="en-US" dirty="0" smtClean="0"/>
              <a:t>步骤二：</a:t>
            </a:r>
            <a:r>
              <a:rPr lang="zh-CN" altLang="zh-CN" dirty="0"/>
              <a:t>设置</a:t>
            </a:r>
            <a:r>
              <a:rPr lang="en-US" altLang="zh-CN" dirty="0"/>
              <a:t>“Error Reporting”</a:t>
            </a:r>
            <a:r>
              <a:rPr lang="zh-CN" altLang="zh-CN" dirty="0"/>
              <a:t>选项卡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14361"/>
              </p:ext>
            </p:extLst>
          </p:nvPr>
        </p:nvGraphicFramePr>
        <p:xfrm>
          <a:off x="971600" y="2169106"/>
          <a:ext cx="7992888" cy="4099370"/>
        </p:xfrm>
        <a:graphic>
          <a:graphicData uri="http://schemas.openxmlformats.org/drawingml/2006/table">
            <a:tbl>
              <a:tblPr lastCol="1" bandRow="1">
                <a:solidFill>
                  <a:srgbClr val="B4CCE2"/>
                </a:solidFill>
                <a:tableStyleId>{C4B1156A-380E-4F78-BDF5-A606A8083BF9}</a:tableStyleId>
              </a:tblPr>
              <a:tblGrid>
                <a:gridCol w="513305"/>
                <a:gridCol w="3447135"/>
                <a:gridCol w="4032448"/>
              </a:tblGrid>
              <a:tr h="409937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违规类型描述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6B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Violations Associated with Buses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总线违规检查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D4E3F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Violations Associated with Components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元件违规检查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D4E3F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Violations Associated with Documents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文件违规检查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D4E3F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Violations Associated with Nets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网络违规检查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D4E3F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Violations Associated with Others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其他违规检查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D4E3F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Violations Associated with Parameters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参数违规检查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违规报告模式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6B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无报告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不产生报告，表示连接正确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D4E3F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警告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提醒警示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D4E3F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错误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与原理图设计规则相违背的错误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  <a:tr h="409937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D4E3F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致命错误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由用户设定的绝对不允许出现的错误</a:t>
                      </a:r>
                      <a:endParaRPr lang="zh-CN" altLang="en-US" sz="1600" b="0" dirty="0">
                        <a:solidFill>
                          <a:srgbClr val="D4E3F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4CCE2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154018" y="1772816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0" dirty="0"/>
              <a:t>【</a:t>
            </a:r>
            <a:r>
              <a:rPr lang="en-US" altLang="zh-CN" b="0" dirty="0"/>
              <a:t>Error Reporting</a:t>
            </a:r>
            <a:r>
              <a:rPr lang="zh-CN" altLang="zh-CN" b="0" dirty="0"/>
              <a:t>】</a:t>
            </a:r>
            <a:r>
              <a:rPr lang="zh-CN" altLang="zh-CN" b="0" dirty="0" smtClean="0"/>
              <a:t>选项</a:t>
            </a:r>
            <a:r>
              <a:rPr lang="zh-CN" altLang="en-US" b="0" dirty="0" smtClean="0"/>
              <a:t>卡说明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6414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查找错误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899592" y="1425888"/>
            <a:ext cx="5040560" cy="418936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步骤二：</a:t>
            </a:r>
            <a:r>
              <a:rPr lang="zh-CN" altLang="zh-CN" dirty="0"/>
              <a:t>设置</a:t>
            </a:r>
            <a:r>
              <a:rPr lang="en-US" altLang="zh-CN" dirty="0"/>
              <a:t>“Error Reporting”</a:t>
            </a:r>
            <a:r>
              <a:rPr lang="zh-CN" altLang="zh-CN" dirty="0"/>
              <a:t>选项卡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5947823" y="2233057"/>
            <a:ext cx="2376264" cy="2125580"/>
          </a:xfrm>
        </p:spPr>
        <p:txBody>
          <a:bodyPr/>
          <a:lstStyle/>
          <a:p>
            <a:r>
              <a:rPr lang="zh-CN" altLang="zh-CN" dirty="0" smtClean="0"/>
              <a:t>单击任</a:t>
            </a:r>
            <a:r>
              <a:rPr lang="zh-CN" altLang="zh-CN" dirty="0"/>
              <a:t>一类错误报告</a:t>
            </a:r>
            <a:r>
              <a:rPr lang="zh-CN" altLang="zh-CN" dirty="0" smtClean="0"/>
              <a:t>类型，</a:t>
            </a:r>
            <a:r>
              <a:rPr lang="zh-CN" altLang="zh-CN" dirty="0"/>
              <a:t>将弹出下拉</a:t>
            </a:r>
            <a:r>
              <a:rPr lang="zh-CN" altLang="zh-CN" dirty="0" smtClean="0"/>
              <a:t>列表框</a:t>
            </a:r>
            <a:r>
              <a:rPr lang="zh-CN" altLang="en-US" dirty="0" smtClean="0"/>
              <a:t>，进行修改。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122048"/>
            <a:ext cx="3315553" cy="4148782"/>
          </a:xfrm>
          <a:prstGeom prst="rect">
            <a:avLst/>
          </a:prstGeom>
        </p:spPr>
      </p:pic>
      <p:sp>
        <p:nvSpPr>
          <p:cNvPr id="11" name="文本占位符 1"/>
          <p:cNvSpPr txBox="1">
            <a:spLocks/>
          </p:cNvSpPr>
          <p:nvPr/>
        </p:nvSpPr>
        <p:spPr>
          <a:xfrm>
            <a:off x="5869737" y="5384015"/>
            <a:ext cx="2952328" cy="399686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</a:pPr>
            <a:r>
              <a:rPr lang="zh-CN" altLang="en-US" b="0" dirty="0" smtClean="0"/>
              <a:t>修改完后，单击            按钮。</a:t>
            </a:r>
          </a:p>
          <a:p>
            <a:pPr>
              <a:buFontTx/>
            </a:pPr>
            <a:endParaRPr lang="zh-CN" altLang="en-US" b="0" dirty="0"/>
          </a:p>
        </p:txBody>
      </p:sp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740352" y="5583858"/>
            <a:ext cx="723265" cy="21844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 bwMode="auto">
          <a:xfrm flipV="1">
            <a:off x="5443767" y="2959465"/>
            <a:ext cx="504056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3"/>
          <p:cNvCxnSpPr/>
          <p:nvPr/>
        </p:nvCxnSpPr>
        <p:spPr bwMode="auto">
          <a:xfrm flipV="1">
            <a:off x="4789617" y="5716800"/>
            <a:ext cx="1080120" cy="2189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35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查找错误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899592" y="1425888"/>
            <a:ext cx="5472608" cy="418936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步骤三：</a:t>
            </a:r>
            <a:r>
              <a:rPr lang="en-US" altLang="zh-CN" dirty="0"/>
              <a:t>. </a:t>
            </a:r>
            <a:r>
              <a:rPr lang="zh-CN" altLang="zh-CN" dirty="0"/>
              <a:t>设置</a:t>
            </a:r>
            <a:r>
              <a:rPr lang="en-US" altLang="zh-CN" dirty="0"/>
              <a:t>“Connection Matrix”</a:t>
            </a:r>
            <a:r>
              <a:rPr lang="zh-CN" altLang="zh-CN" dirty="0"/>
              <a:t>选项卡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87624" y="2295316"/>
            <a:ext cx="2880320" cy="180832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该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选项主要用来设置元件引脚和输入、输出端口间的连接状态，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一般采用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默认设置</a:t>
            </a: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988840"/>
            <a:ext cx="3128486" cy="42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管理元件编号</a:t>
            </a:r>
            <a:endParaRPr lang="zh-CN" altLang="en-US" dirty="0"/>
          </a:p>
        </p:txBody>
      </p:sp>
      <p:sp>
        <p:nvSpPr>
          <p:cNvPr id="13" name="直角上箭头 12"/>
          <p:cNvSpPr/>
          <p:nvPr/>
        </p:nvSpPr>
        <p:spPr>
          <a:xfrm rot="5400000">
            <a:off x="2761133" y="3883829"/>
            <a:ext cx="712812" cy="784125"/>
          </a:xfrm>
          <a:prstGeom prst="bentUpArrow">
            <a:avLst>
              <a:gd name="adj1" fmla="val 25000"/>
              <a:gd name="adj2" fmla="val 22228"/>
              <a:gd name="adj3" fmla="val 25000"/>
            </a:avLst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jie.gao\AppData\Local\Temp\SNAGHTML97f7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59817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844824"/>
            <a:ext cx="5276077" cy="30622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5090260"/>
            <a:ext cx="3485714" cy="136190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 bwMode="auto">
          <a:xfrm flipH="1">
            <a:off x="7193618" y="4653136"/>
            <a:ext cx="762758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07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管理元件编号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720904"/>
            <a:ext cx="3562350" cy="145732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211960" y="3407023"/>
            <a:ext cx="4176464" cy="2542258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 bwMode="auto">
          <a:xfrm>
            <a:off x="2176711" y="3119272"/>
            <a:ext cx="194421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87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管理元件编号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695059"/>
            <a:ext cx="5038095" cy="131428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092280" y="3861048"/>
            <a:ext cx="1381760" cy="1381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861048"/>
            <a:ext cx="4942409" cy="1445026"/>
          </a:xfrm>
          <a:prstGeom prst="rect">
            <a:avLst/>
          </a:prstGeom>
        </p:spPr>
      </p:pic>
      <p:sp>
        <p:nvSpPr>
          <p:cNvPr id="13" name="直角上箭头 12"/>
          <p:cNvSpPr/>
          <p:nvPr/>
        </p:nvSpPr>
        <p:spPr>
          <a:xfrm rot="10800000">
            <a:off x="1691680" y="2361528"/>
            <a:ext cx="648072" cy="887061"/>
          </a:xfrm>
          <a:prstGeom prst="bentUpArrow">
            <a:avLst>
              <a:gd name="adj1" fmla="val 25000"/>
              <a:gd name="adj2" fmla="val 22583"/>
              <a:gd name="adj3" fmla="val 25000"/>
            </a:avLst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 flipV="1">
            <a:off x="6082406" y="4532600"/>
            <a:ext cx="1008112" cy="96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在原理图中添加</a:t>
            </a:r>
            <a:r>
              <a:rPr lang="en-US" altLang="zh-CN" dirty="0"/>
              <a:t>PCB</a:t>
            </a:r>
            <a:r>
              <a:rPr lang="zh-CN" altLang="en-US" dirty="0"/>
              <a:t>设计规划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90514" y="1772816"/>
            <a:ext cx="7704856" cy="484196"/>
          </a:xfrm>
        </p:spPr>
        <p:txBody>
          <a:bodyPr/>
          <a:lstStyle/>
          <a:p>
            <a:r>
              <a:rPr lang="zh-CN" altLang="zh-CN" dirty="0"/>
              <a:t>以</a:t>
            </a:r>
            <a:r>
              <a:rPr lang="zh-CN" altLang="zh-CN" dirty="0" smtClean="0"/>
              <a:t>图示</a:t>
            </a:r>
            <a:r>
              <a:rPr lang="zh-CN" altLang="zh-CN" dirty="0"/>
              <a:t>的简单电路为例，介绍如何在原理图设计过程中添加</a:t>
            </a:r>
            <a:r>
              <a:rPr lang="en-US" altLang="zh-CN" dirty="0"/>
              <a:t>PCB</a:t>
            </a:r>
            <a:r>
              <a:rPr lang="zh-CN" altLang="zh-CN" dirty="0"/>
              <a:t>设计规则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7864" y="2852936"/>
            <a:ext cx="3166110" cy="25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在原理图中添加</a:t>
            </a:r>
            <a:r>
              <a:rPr lang="en-US" altLang="zh-CN" dirty="0"/>
              <a:t>PCB</a:t>
            </a:r>
            <a:r>
              <a:rPr lang="zh-CN" altLang="en-US" dirty="0"/>
              <a:t>设计规划</a:t>
            </a: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3344711440"/>
              </p:ext>
            </p:extLst>
          </p:nvPr>
        </p:nvGraphicFramePr>
        <p:xfrm>
          <a:off x="1979712" y="1916832"/>
          <a:ext cx="59046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5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在原理图中添加</a:t>
            </a:r>
            <a:r>
              <a:rPr lang="en-US" altLang="zh-CN" dirty="0"/>
              <a:t>PCB</a:t>
            </a:r>
            <a:r>
              <a:rPr lang="zh-CN" altLang="en-US" dirty="0"/>
              <a:t>设计规划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592" y="1584227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 smtClean="0"/>
              <a:t>在</a:t>
            </a:r>
            <a:r>
              <a:rPr lang="zh-CN" altLang="zh-CN" sz="2000" dirty="0"/>
              <a:t>对象属性中添加设计规则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72604"/>
            <a:ext cx="2462674" cy="2006069"/>
          </a:xfrm>
          <a:prstGeom prst="rect">
            <a:avLst/>
          </a:prstGeom>
        </p:spPr>
      </p:pic>
      <p:sp>
        <p:nvSpPr>
          <p:cNvPr id="15" name="直角上箭头 14"/>
          <p:cNvSpPr/>
          <p:nvPr/>
        </p:nvSpPr>
        <p:spPr>
          <a:xfrm rot="10800000" flipH="1">
            <a:off x="3803220" y="2780927"/>
            <a:ext cx="912796" cy="864096"/>
          </a:xfrm>
          <a:prstGeom prst="bentUpArrow">
            <a:avLst>
              <a:gd name="adj1" fmla="val 25000"/>
              <a:gd name="adj2" fmla="val 22583"/>
              <a:gd name="adj3" fmla="val 25000"/>
            </a:avLst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645024"/>
            <a:ext cx="595517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在原理图中添加</a:t>
            </a:r>
            <a:r>
              <a:rPr lang="en-US" altLang="zh-CN" dirty="0"/>
              <a:t>PCB</a:t>
            </a:r>
            <a:r>
              <a:rPr lang="zh-CN" altLang="en-US" dirty="0"/>
              <a:t>设计规划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592" y="1584227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000" dirty="0" smtClean="0"/>
              <a:t>在</a:t>
            </a:r>
            <a:r>
              <a:rPr lang="zh-CN" altLang="zh-CN" sz="2000" dirty="0"/>
              <a:t>对象属性中添加设计规则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62" y="1984337"/>
            <a:ext cx="3863573" cy="2524783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890257" y="2924944"/>
            <a:ext cx="632169" cy="476537"/>
          </a:xfrm>
          <a:prstGeom prst="right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solidFill>
                <a:srgbClr val="96B8D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43" y="2007545"/>
            <a:ext cx="3032362" cy="37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项目目标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925086429"/>
              </p:ext>
            </p:extLst>
          </p:nvPr>
        </p:nvGraphicFramePr>
        <p:xfrm>
          <a:off x="2411760" y="2276872"/>
          <a:ext cx="57606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50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在原理图中添加</a:t>
            </a:r>
            <a:r>
              <a:rPr lang="en-US" altLang="zh-CN" dirty="0"/>
              <a:t>PCB</a:t>
            </a:r>
            <a:r>
              <a:rPr lang="zh-CN" altLang="en-US" dirty="0"/>
              <a:t>设计规划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9592" y="1584227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 smtClean="0"/>
              <a:t>在</a:t>
            </a:r>
            <a:r>
              <a:rPr lang="zh-CN" altLang="zh-CN" sz="2000" dirty="0"/>
              <a:t>对象属性中添加设计规则</a:t>
            </a:r>
            <a:endParaRPr lang="zh-CN" altLang="en-US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直角上箭头 14"/>
          <p:cNvSpPr/>
          <p:nvPr/>
        </p:nvSpPr>
        <p:spPr>
          <a:xfrm rot="10800000" flipH="1">
            <a:off x="5179242" y="2562216"/>
            <a:ext cx="904926" cy="817706"/>
          </a:xfrm>
          <a:prstGeom prst="bentUpArrow">
            <a:avLst>
              <a:gd name="adj1" fmla="val 25000"/>
              <a:gd name="adj2" fmla="val 22583"/>
              <a:gd name="adj3" fmla="val 25000"/>
            </a:avLst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78261"/>
            <a:ext cx="4104455" cy="303111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55" y="3493818"/>
            <a:ext cx="3811246" cy="25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打印与输出报表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 smtClean="0"/>
              <a:t>. </a:t>
            </a:r>
            <a:r>
              <a:rPr lang="zh-CN" altLang="zh-CN" dirty="0" smtClean="0"/>
              <a:t>打印</a:t>
            </a:r>
            <a:r>
              <a:rPr lang="zh-CN" altLang="zh-CN" dirty="0"/>
              <a:t>原理图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1643300" cy="44202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250168"/>
            <a:ext cx="4714286" cy="3609524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2913486" y="3717032"/>
            <a:ext cx="855872" cy="504056"/>
          </a:xfrm>
          <a:prstGeom prst="right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solidFill>
                <a:srgbClr val="96B8D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打印与输出报表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zh-CN" dirty="0" smtClean="0"/>
              <a:t>生成</a:t>
            </a:r>
            <a:r>
              <a:rPr lang="zh-CN" altLang="zh-CN" dirty="0"/>
              <a:t>网络表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48054"/>
            <a:ext cx="3282644" cy="2358885"/>
          </a:xfrm>
          <a:prstGeom prst="rect">
            <a:avLst/>
          </a:prstGeom>
        </p:spPr>
      </p:pic>
      <p:pic>
        <p:nvPicPr>
          <p:cNvPr id="1028" name="Picture 4" descr="C:\Users\jie.gao\AppData\Local\Temp\SNAGHTML74fc0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83" y="3717032"/>
            <a:ext cx="235267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7389381" y="4712735"/>
            <a:ext cx="1589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工作区面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板中打开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网络表文件</a:t>
            </a:r>
            <a:endParaRPr lang="zh-CN" altLang="en-US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 flipV="1">
            <a:off x="6972509" y="5274265"/>
            <a:ext cx="504056" cy="3900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直角上箭头 28"/>
          <p:cNvSpPr/>
          <p:nvPr/>
        </p:nvSpPr>
        <p:spPr>
          <a:xfrm rot="10800000" flipH="1">
            <a:off x="4572000" y="3038614"/>
            <a:ext cx="824062" cy="678418"/>
          </a:xfrm>
          <a:prstGeom prst="bentUpArrow">
            <a:avLst>
              <a:gd name="adj1" fmla="val 25000"/>
              <a:gd name="adj2" fmla="val 22583"/>
              <a:gd name="adj3" fmla="val 25000"/>
            </a:avLst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打印与输出报表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zh-CN" dirty="0" smtClean="0"/>
              <a:t>生成</a:t>
            </a:r>
            <a:r>
              <a:rPr lang="zh-CN" altLang="zh-CN" dirty="0"/>
              <a:t>网络表</a:t>
            </a:r>
            <a:endParaRPr lang="zh-CN" altLang="en-US" dirty="0"/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896984" y="1844824"/>
            <a:ext cx="389191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打印与输出报表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zh-CN" dirty="0" smtClean="0"/>
              <a:t>生成</a:t>
            </a:r>
            <a:r>
              <a:rPr lang="zh-CN" altLang="zh-CN" dirty="0"/>
              <a:t>元件列表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731098" y="2047886"/>
            <a:ext cx="1953658" cy="484196"/>
          </a:xfrm>
        </p:spPr>
        <p:txBody>
          <a:bodyPr/>
          <a:lstStyle/>
          <a:p>
            <a:r>
              <a:rPr lang="en-US" altLang="zh-CN" dirty="0" smtClean="0">
                <a:latin typeface="+mn-ea"/>
              </a:rPr>
              <a:t>(1)</a:t>
            </a:r>
            <a:r>
              <a:rPr lang="zh-CN" altLang="zh-CN" dirty="0" smtClean="0">
                <a:latin typeface="+mn-ea"/>
              </a:rPr>
              <a:t>启</a:t>
            </a:r>
            <a:r>
              <a:rPr lang="zh-CN" altLang="zh-CN" dirty="0" smtClean="0"/>
              <a:t>动</a:t>
            </a:r>
            <a:r>
              <a:rPr lang="zh-CN" altLang="zh-CN" dirty="0"/>
              <a:t>元件列表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56" y="2002196"/>
            <a:ext cx="1980952" cy="1476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56" y="3592877"/>
            <a:ext cx="7404633" cy="2716443"/>
          </a:xfrm>
          <a:prstGeom prst="rect">
            <a:avLst/>
          </a:prstGeom>
        </p:spPr>
      </p:pic>
      <p:sp>
        <p:nvSpPr>
          <p:cNvPr id="15" name="文本占位符 2"/>
          <p:cNvSpPr txBox="1">
            <a:spLocks/>
          </p:cNvSpPr>
          <p:nvPr/>
        </p:nvSpPr>
        <p:spPr>
          <a:xfrm>
            <a:off x="3736717" y="2646573"/>
            <a:ext cx="2232248" cy="484196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</a:pPr>
            <a:r>
              <a:rPr lang="en-US" altLang="zh-CN" b="0" dirty="0" smtClean="0"/>
              <a:t>(2)</a:t>
            </a:r>
            <a:r>
              <a:rPr lang="zh-CN" altLang="en-US" b="0" dirty="0"/>
              <a:t>产生、输出报表</a:t>
            </a:r>
          </a:p>
        </p:txBody>
      </p:sp>
      <p:cxnSp>
        <p:nvCxnSpPr>
          <p:cNvPr id="8" name="直接箭头连接符 7"/>
          <p:cNvCxnSpPr/>
          <p:nvPr/>
        </p:nvCxnSpPr>
        <p:spPr bwMode="auto">
          <a:xfrm flipH="1">
            <a:off x="3312133" y="2315263"/>
            <a:ext cx="495821" cy="3313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箭头连接符 10"/>
          <p:cNvCxnSpPr/>
          <p:nvPr/>
        </p:nvCxnSpPr>
        <p:spPr bwMode="auto">
          <a:xfrm flipH="1">
            <a:off x="3725721" y="3162184"/>
            <a:ext cx="540561" cy="3992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50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操作步骤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90206" y="1425888"/>
            <a:ext cx="6336704" cy="418936"/>
          </a:xfrm>
        </p:spPr>
        <p:txBody>
          <a:bodyPr/>
          <a:lstStyle/>
          <a:p>
            <a:r>
              <a:rPr lang="zh-CN" altLang="zh-CN" dirty="0"/>
              <a:t>绘制洗衣机控制电路</a:t>
            </a:r>
            <a:r>
              <a:rPr lang="zh-CN" altLang="zh-CN" dirty="0" smtClean="0"/>
              <a:t>原理图</a:t>
            </a:r>
            <a:r>
              <a:rPr lang="en-US" altLang="zh-CN" dirty="0" smtClean="0"/>
              <a:t>(</a:t>
            </a:r>
            <a:r>
              <a:rPr lang="zh-CN" altLang="zh-CN" dirty="0"/>
              <a:t>自上而下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</a:t>
            </a:r>
            <a:endParaRPr lang="zh-CN" altLang="en-US" dirty="0"/>
          </a:p>
        </p:txBody>
      </p:sp>
      <p:pic>
        <p:nvPicPr>
          <p:cNvPr id="7" name="图片 6" descr="C:\Users\jie.gao\AppData\Local\Temp\SNAGHTML5bbd7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42" y="2132856"/>
            <a:ext cx="720080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操作步骤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90206" y="1425888"/>
            <a:ext cx="6336704" cy="418936"/>
          </a:xfrm>
        </p:spPr>
        <p:txBody>
          <a:bodyPr/>
          <a:lstStyle/>
          <a:p>
            <a:r>
              <a:rPr lang="zh-CN" altLang="zh-CN" dirty="0"/>
              <a:t>步骤一 </a:t>
            </a:r>
            <a:r>
              <a:rPr lang="en-US" altLang="zh-CN" dirty="0"/>
              <a:t>: </a:t>
            </a:r>
            <a:r>
              <a:rPr lang="zh-CN" altLang="zh-CN" dirty="0"/>
              <a:t>新建工程项目文件</a:t>
            </a:r>
          </a:p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08332" y="1864684"/>
            <a:ext cx="7877960" cy="916243"/>
          </a:xfrm>
        </p:spPr>
        <p:txBody>
          <a:bodyPr/>
          <a:lstStyle/>
          <a:p>
            <a:r>
              <a:rPr lang="zh-CN" altLang="zh-CN" dirty="0"/>
              <a:t>新建菜单【文件】</a:t>
            </a:r>
            <a:r>
              <a:rPr lang="en-US" altLang="zh-CN" dirty="0"/>
              <a:t>/</a:t>
            </a:r>
            <a:r>
              <a:rPr lang="zh-CN" altLang="zh-CN" dirty="0"/>
              <a:t>【创建】</a:t>
            </a:r>
            <a:r>
              <a:rPr lang="en-US" altLang="zh-CN" dirty="0"/>
              <a:t>/</a:t>
            </a:r>
            <a:r>
              <a:rPr lang="zh-CN" altLang="zh-CN" dirty="0"/>
              <a:t>【项目】</a:t>
            </a:r>
            <a:r>
              <a:rPr lang="en-US" altLang="zh-CN" dirty="0"/>
              <a:t>/</a:t>
            </a:r>
            <a:r>
              <a:rPr lang="zh-CN" altLang="zh-CN" dirty="0"/>
              <a:t>【</a:t>
            </a:r>
            <a:r>
              <a:rPr lang="en-US" altLang="zh-CN" dirty="0"/>
              <a:t>PCB</a:t>
            </a:r>
            <a:r>
              <a:rPr lang="zh-CN" altLang="zh-CN" dirty="0"/>
              <a:t>项目】命令，新建工程项目文件并保存，命名为洗衣机控制电路</a:t>
            </a:r>
            <a:r>
              <a:rPr lang="en-US" altLang="zh-CN" dirty="0"/>
              <a:t>.</a:t>
            </a:r>
            <a:r>
              <a:rPr lang="en-US" altLang="zh-CN" dirty="0" err="1" smtClean="0"/>
              <a:t>PrjPCB</a:t>
            </a:r>
            <a:r>
              <a:rPr lang="zh-CN" altLang="en-US" dirty="0"/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890206" y="2829129"/>
            <a:ext cx="1869423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步骤二 绘制母图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784" y="3429000"/>
            <a:ext cx="4257675" cy="24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操作步骤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90206" y="1425888"/>
            <a:ext cx="6336704" cy="418936"/>
          </a:xfrm>
        </p:spPr>
        <p:txBody>
          <a:bodyPr/>
          <a:lstStyle/>
          <a:p>
            <a:pPr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步骤</a:t>
            </a:r>
            <a:r>
              <a:rPr lang="zh-CN" altLang="zh-CN" kern="100" dirty="0" smtClean="0">
                <a:latin typeface="+mn-ea"/>
                <a:cs typeface="Times New Roman" panose="02020603050405020304" pitchFamily="18" charset="0"/>
              </a:rPr>
              <a:t>二</a:t>
            </a:r>
            <a:r>
              <a:rPr lang="zh-CN" altLang="en-US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zh-CN" altLang="zh-CN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绘制母图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放置方块电路</a:t>
            </a:r>
            <a:r>
              <a:rPr lang="zh-CN" altLang="zh-CN" dirty="0" smtClean="0"/>
              <a:t>端口</a:t>
            </a:r>
            <a:r>
              <a:rPr lang="zh-CN" altLang="en-US" dirty="0" smtClean="0"/>
              <a:t>并连线</a:t>
            </a:r>
            <a:endParaRPr lang="zh-CN" altLang="en-US" dirty="0"/>
          </a:p>
        </p:txBody>
      </p:sp>
      <p:pic>
        <p:nvPicPr>
          <p:cNvPr id="9" name="图片 8" descr="C:\Users\jie.gao\AppData\Local\Temp\SNAGHTML1f8623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01180"/>
            <a:ext cx="350958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 descr="C:\Users\jie.gao\AppData\Local\Temp\SNAGHTML1faea4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24" y="2891875"/>
            <a:ext cx="3479919" cy="230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右箭头 10"/>
          <p:cNvSpPr/>
          <p:nvPr/>
        </p:nvSpPr>
        <p:spPr>
          <a:xfrm>
            <a:off x="4676588" y="3773288"/>
            <a:ext cx="506386" cy="432048"/>
          </a:xfrm>
          <a:prstGeom prst="right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0" dirty="0">
              <a:solidFill>
                <a:srgbClr val="96B8D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操作步骤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90206" y="1425888"/>
            <a:ext cx="6336704" cy="418936"/>
          </a:xfrm>
        </p:spPr>
        <p:txBody>
          <a:bodyPr/>
          <a:lstStyle/>
          <a:p>
            <a:r>
              <a:rPr lang="zh-CN" altLang="zh-CN" dirty="0"/>
              <a:t>步骤</a:t>
            </a:r>
            <a:r>
              <a:rPr lang="zh-CN" altLang="zh-CN" dirty="0" smtClean="0"/>
              <a:t>三</a:t>
            </a:r>
            <a:r>
              <a:rPr lang="zh-CN" altLang="en-US" dirty="0" smtClean="0"/>
              <a:t>：</a:t>
            </a:r>
            <a:r>
              <a:rPr lang="zh-CN" altLang="zh-CN" dirty="0" smtClean="0"/>
              <a:t>创建</a:t>
            </a:r>
            <a:r>
              <a:rPr lang="zh-CN" altLang="zh-CN" dirty="0"/>
              <a:t>及绘制子图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08332" y="1864684"/>
            <a:ext cx="7877960" cy="916243"/>
          </a:xfr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zh-CN" dirty="0"/>
              <a:t>．在母图中，选择菜单【设计】</a:t>
            </a:r>
            <a:r>
              <a:rPr lang="en-US" altLang="zh-CN" dirty="0"/>
              <a:t>/</a:t>
            </a:r>
            <a:r>
              <a:rPr lang="zh-CN" altLang="zh-CN" dirty="0"/>
              <a:t>【根据符号创建图纸】命令，此时鼠标变成十字形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8" name="文本占位符 4"/>
          <p:cNvSpPr txBox="1">
            <a:spLocks/>
          </p:cNvSpPr>
          <p:nvPr/>
        </p:nvSpPr>
        <p:spPr>
          <a:xfrm>
            <a:off x="908332" y="2646842"/>
            <a:ext cx="7877960" cy="143023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</a:pPr>
            <a:r>
              <a:rPr lang="en-US" altLang="zh-CN" b="0" dirty="0" smtClean="0"/>
              <a:t>2</a:t>
            </a:r>
            <a:r>
              <a:rPr lang="zh-CN" altLang="zh-CN" b="0" dirty="0" smtClean="0"/>
              <a:t>．将十字光标移动到方块电路内，例如移动到</a:t>
            </a:r>
            <a:r>
              <a:rPr lang="zh-CN" altLang="en-US" b="0" dirty="0" smtClean="0"/>
              <a:t>控制</a:t>
            </a:r>
            <a:r>
              <a:rPr lang="zh-CN" altLang="zh-CN" b="0" dirty="0" smtClean="0"/>
              <a:t>模块内，单击鼠标左键，系统将弹出转换端口对话框。单击【</a:t>
            </a:r>
            <a:r>
              <a:rPr lang="en-US" altLang="zh-CN" b="0" dirty="0" smtClean="0"/>
              <a:t>NO</a:t>
            </a:r>
            <a:r>
              <a:rPr lang="zh-CN" altLang="zh-CN" b="0" dirty="0" smtClean="0"/>
              <a:t>】按钮，生成子图，并且自动布置与该方块电路对应的</a:t>
            </a:r>
            <a:r>
              <a:rPr lang="en-US" altLang="zh-CN" b="0" dirty="0" smtClean="0"/>
              <a:t>I/O</a:t>
            </a:r>
            <a:r>
              <a:rPr lang="zh-CN" altLang="zh-CN" b="0" dirty="0" smtClean="0"/>
              <a:t>端口</a:t>
            </a:r>
            <a:endParaRPr lang="zh-CN" altLang="en-US" b="0" dirty="0"/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808" y="4060927"/>
            <a:ext cx="46799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操作步骤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90206" y="1425888"/>
            <a:ext cx="6336704" cy="418936"/>
          </a:xfrm>
        </p:spPr>
        <p:txBody>
          <a:bodyPr/>
          <a:lstStyle/>
          <a:p>
            <a:r>
              <a:rPr lang="zh-CN" altLang="zh-CN" dirty="0"/>
              <a:t>步骤</a:t>
            </a:r>
            <a:r>
              <a:rPr lang="zh-CN" altLang="zh-CN" dirty="0" smtClean="0"/>
              <a:t>三</a:t>
            </a:r>
            <a:r>
              <a:rPr lang="zh-CN" altLang="en-US" dirty="0" smtClean="0"/>
              <a:t>：</a:t>
            </a:r>
            <a:r>
              <a:rPr lang="zh-CN" altLang="zh-CN" dirty="0" smtClean="0"/>
              <a:t>创建</a:t>
            </a:r>
            <a:r>
              <a:rPr lang="zh-CN" altLang="zh-CN" dirty="0"/>
              <a:t>及绘制子图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71600" y="1803482"/>
            <a:ext cx="7877960" cy="4253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zh-CN" dirty="0" smtClean="0"/>
              <a:t>用</a:t>
            </a:r>
            <a:r>
              <a:rPr lang="zh-CN" altLang="zh-CN" dirty="0"/>
              <a:t>类似方法创建其他模块电路子图。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1600" y="2148180"/>
            <a:ext cx="78681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绘</a:t>
            </a:r>
            <a:r>
              <a:rPr lang="zh-CN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制</a:t>
            </a:r>
            <a: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其它</a:t>
            </a:r>
            <a:r>
              <a:rPr lang="zh-CN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子图。</a:t>
            </a:r>
            <a:endParaRPr lang="zh-CN" altLang="en-US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3051536"/>
            <a:ext cx="2879725" cy="34486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07704" y="265396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复位、晶振模块电路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363493" y="3096996"/>
            <a:ext cx="2952328" cy="26886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11138" y="272316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显示模块电路</a:t>
            </a:r>
            <a:endParaRPr lang="zh-CN" altLang="en-US" sz="1600" b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76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5616" y="1700808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应用环境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873769242"/>
              </p:ext>
            </p:extLst>
          </p:nvPr>
        </p:nvGraphicFramePr>
        <p:xfrm>
          <a:off x="2051720" y="2087615"/>
          <a:ext cx="59046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放置网络标号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操作步骤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90206" y="1425888"/>
            <a:ext cx="6336704" cy="418936"/>
          </a:xfrm>
        </p:spPr>
        <p:txBody>
          <a:bodyPr/>
          <a:lstStyle/>
          <a:p>
            <a:r>
              <a:rPr lang="zh-CN" altLang="zh-CN" dirty="0"/>
              <a:t>步骤</a:t>
            </a:r>
            <a:r>
              <a:rPr lang="zh-CN" altLang="zh-CN" dirty="0" smtClean="0"/>
              <a:t>三</a:t>
            </a:r>
            <a:r>
              <a:rPr lang="zh-CN" altLang="en-US" dirty="0" smtClean="0"/>
              <a:t>：</a:t>
            </a:r>
            <a:r>
              <a:rPr lang="zh-CN" altLang="zh-CN" dirty="0" smtClean="0"/>
              <a:t>创建</a:t>
            </a:r>
            <a:r>
              <a:rPr lang="zh-CN" altLang="zh-CN" dirty="0"/>
              <a:t>及绘制子图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73159" y="1942151"/>
            <a:ext cx="161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CPU</a:t>
            </a:r>
            <a:r>
              <a:rPr lang="zh-CN" altLang="en-US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模块电路</a:t>
            </a:r>
            <a:endParaRPr lang="zh-CN" alt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2403816"/>
            <a:ext cx="3981450" cy="38169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6614" y="3429000"/>
            <a:ext cx="341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一张完整的层次原理图绘制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完毕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28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35696" y="2132856"/>
            <a:ext cx="6117425" cy="326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．请简述放置网络标号的注意事项。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．方块电路端口与</a:t>
            </a: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端口有何区别？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．请简述自上而下层次原理图绘制过程。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．请简述自下而上层次原理图绘制过程。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．层次原理图设计与普通原理图设计相比有哪些优点？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．如何在原理图中添加</a:t>
            </a: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设计规则？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思考练习题</a:t>
            </a:r>
            <a:br>
              <a:rPr lang="zh-CN" altLang="en-US" dirty="0">
                <a:latin typeface="微软雅黑" panose="020B0503020204020204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0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35697" y="2132857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．绘制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的电路原理图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思考练习题</a:t>
            </a:r>
            <a:br>
              <a:rPr lang="zh-CN" altLang="en-US" dirty="0">
                <a:latin typeface="微软雅黑" panose="020B0503020204020204" pitchFamily="34" charset="-122"/>
              </a:rPr>
            </a:b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47" y="2967884"/>
            <a:ext cx="5278120" cy="210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5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35697" y="2132857"/>
            <a:ext cx="6048672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．将</a:t>
            </a:r>
            <a:r>
              <a:rPr lang="zh-CN" altLang="en-US" sz="20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电路绘制成层次原理图。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思考练习题</a:t>
            </a:r>
            <a:br>
              <a:rPr lang="zh-CN" altLang="en-US" dirty="0">
                <a:latin typeface="微软雅黑" panose="020B0503020204020204" pitchFamily="34" charset="-122"/>
              </a:rPr>
            </a:b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632481"/>
            <a:ext cx="5278120" cy="336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6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51920" y="2852936"/>
            <a:ext cx="2448272" cy="765076"/>
          </a:xfrm>
          <a:prstGeom prst="rect">
            <a:avLst/>
          </a:prstGeom>
          <a:effectLst>
            <a:glow rad="228600">
              <a:schemeClr val="accent1">
                <a:alpha val="4000"/>
              </a:schemeClr>
            </a:glow>
            <a:outerShdw blurRad="25400" dist="50800" dir="246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4800" dirty="0" smtClean="0">
                <a:solidFill>
                  <a:srgbClr val="183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！</a:t>
            </a:r>
            <a:endParaRPr lang="zh-CN" altLang="en-US" sz="4800" b="1" dirty="0">
              <a:solidFill>
                <a:srgbClr val="1838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7039" y="1556792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步骤：</a:t>
            </a:r>
            <a:r>
              <a:rPr lang="en-US" altLang="zh-CN" sz="20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引出导线</a:t>
            </a:r>
            <a:endParaRPr lang="en-US" altLang="zh-CN" sz="2000" b="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jie.gao\AppData\Local\Temp\SNAGHTML971a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2945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放置网络标号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4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6348" y="1980730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启动</a:t>
            </a:r>
            <a:r>
              <a:rPr lang="zh-CN" altLang="en-US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放置工具</a:t>
            </a:r>
            <a:endParaRPr lang="en-US" altLang="zh-CN" sz="2000" b="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7480" y="248224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单击工具栏中的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“网络标号”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，启动网络标号放置工具。</a:t>
            </a:r>
            <a:endParaRPr lang="zh-CN" altLang="en-US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3357041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修改网络标号属性</a:t>
            </a:r>
            <a:endParaRPr lang="en-US" altLang="zh-CN" sz="2000" b="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13800" y="3212976"/>
            <a:ext cx="2992392" cy="3004966"/>
          </a:xfrm>
          <a:prstGeom prst="rect">
            <a:avLst/>
          </a:prstGeom>
        </p:spPr>
      </p:pic>
      <p:pic>
        <p:nvPicPr>
          <p:cNvPr id="4098" name="Picture 2" descr="C:\Users\jie.gao\AppData\Local\Temp\SNAGHTML100ba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75" y="1869948"/>
            <a:ext cx="3774325" cy="6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箭头 5"/>
          <p:cNvSpPr/>
          <p:nvPr/>
        </p:nvSpPr>
        <p:spPr>
          <a:xfrm>
            <a:off x="6660232" y="2622560"/>
            <a:ext cx="484632" cy="978408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endParaRPr lang="zh-CN" altLang="en-US" sz="200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6080251" y="2622560"/>
            <a:ext cx="459490" cy="499651"/>
          </a:xfrm>
          <a:prstGeom prst="downArrow">
            <a:avLst/>
          </a:prstGeom>
          <a:solidFill>
            <a:srgbClr val="0067AC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endParaRPr lang="zh-CN" altLang="en-US" sz="2000" kern="1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放置网络标号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5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7039" y="1556792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确定网络标号位置</a:t>
            </a:r>
            <a:endParaRPr lang="en-US" altLang="zh-CN" sz="2000" b="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C:\Users\jie.gao\AppData\Local\Temp\SNAGHTML159fb1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5039995" cy="4020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放置网络标号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1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600" y="1484784"/>
            <a:ext cx="432048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放置输入</a:t>
            </a:r>
            <a:r>
              <a:rPr lang="en-US" altLang="zh-CN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输出端口</a:t>
            </a:r>
            <a:endParaRPr lang="en-US" altLang="zh-CN" sz="2000" b="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32856"/>
            <a:ext cx="5234933" cy="3528392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放置输入</a:t>
            </a:r>
            <a:r>
              <a:rPr lang="en-US" altLang="zh-CN" dirty="0"/>
              <a:t>/</a:t>
            </a:r>
            <a:r>
              <a:rPr lang="zh-CN" altLang="en-US" dirty="0"/>
              <a:t>输出端口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2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2">
      <a:majorFont>
        <a:latin typeface="Georgia"/>
        <a:ea typeface="微软雅黑"/>
        <a:cs typeface=""/>
      </a:majorFont>
      <a:minorFont>
        <a:latin typeface="Georg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b="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Pages>0</Pages>
  <Words>1760</Words>
  <Characters>0</Characters>
  <Application>Microsoft Office PowerPoint</Application>
  <DocSecurity>0</DocSecurity>
  <PresentationFormat>全屏显示(4:3)</PresentationFormat>
  <Lines>0</Lines>
  <Paragraphs>243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4" baseType="lpstr">
      <vt:lpstr>方正舒体</vt:lpstr>
      <vt:lpstr>黑体</vt:lpstr>
      <vt:lpstr>宋体</vt:lpstr>
      <vt:lpstr>微软雅黑</vt:lpstr>
      <vt:lpstr>Aharoni</vt:lpstr>
      <vt:lpstr>Arial</vt:lpstr>
      <vt:lpstr>Calibri</vt:lpstr>
      <vt:lpstr>Georgia</vt:lpstr>
      <vt:lpstr>Times New Roman</vt:lpstr>
      <vt:lpstr>Default Design</vt:lpstr>
      <vt:lpstr>项目四  绘制洗衣机控制电路原理图</vt:lpstr>
      <vt:lpstr>项目引入</vt:lpstr>
      <vt:lpstr>项目引入 </vt:lpstr>
      <vt:lpstr>项目目标 </vt:lpstr>
      <vt:lpstr>放置网络标号 </vt:lpstr>
      <vt:lpstr>放置网络标号 </vt:lpstr>
      <vt:lpstr>放置网络标号 </vt:lpstr>
      <vt:lpstr>放置网络标号 </vt:lpstr>
      <vt:lpstr>放置输入/输出端口 </vt:lpstr>
      <vt:lpstr>放置输入/输出端口 </vt:lpstr>
      <vt:lpstr>放置输入/输出端口 </vt:lpstr>
      <vt:lpstr>层次原理图简介 </vt:lpstr>
      <vt:lpstr>自上而下绘制层次原理图 </vt:lpstr>
      <vt:lpstr>自上而下绘制层次原理图 </vt:lpstr>
      <vt:lpstr>自上而下绘制层次原理图 </vt:lpstr>
      <vt:lpstr>自上而下绘制层次原理图 </vt:lpstr>
      <vt:lpstr>自上而下绘制层次原理图 </vt:lpstr>
      <vt:lpstr>自上而下绘制层次原理图 </vt:lpstr>
      <vt:lpstr>自上而下绘制层次原理图 </vt:lpstr>
      <vt:lpstr>自上而下绘制层次原理图 </vt:lpstr>
      <vt:lpstr>自上而下绘制层次原理图 </vt:lpstr>
      <vt:lpstr>自下而上绘制层次原理图 </vt:lpstr>
      <vt:lpstr>自下而上绘制层次原理图 </vt:lpstr>
      <vt:lpstr>自下而上绘制层次原理图 </vt:lpstr>
      <vt:lpstr>自下而上绘制层次原理图 </vt:lpstr>
      <vt:lpstr>自下而上绘制层次原理图 </vt:lpstr>
      <vt:lpstr>自下而上绘制层次原理图 </vt:lpstr>
      <vt:lpstr>自下而上绘制层次原理图 </vt:lpstr>
      <vt:lpstr>查找错误</vt:lpstr>
      <vt:lpstr>查找错误</vt:lpstr>
      <vt:lpstr>查找错误</vt:lpstr>
      <vt:lpstr>查找错误</vt:lpstr>
      <vt:lpstr>管理元件编号</vt:lpstr>
      <vt:lpstr>管理元件编号</vt:lpstr>
      <vt:lpstr>管理元件编号</vt:lpstr>
      <vt:lpstr>在原理图中添加PCB设计规划</vt:lpstr>
      <vt:lpstr>在原理图中添加PCB设计规划</vt:lpstr>
      <vt:lpstr>在原理图中添加PCB设计规划</vt:lpstr>
      <vt:lpstr>在原理图中添加PCB设计规划</vt:lpstr>
      <vt:lpstr>在原理图中添加PCB设计规划</vt:lpstr>
      <vt:lpstr>打印与输出报表</vt:lpstr>
      <vt:lpstr>打印与输出报表</vt:lpstr>
      <vt:lpstr>打印与输出报表</vt:lpstr>
      <vt:lpstr>打印与输出报表</vt:lpstr>
      <vt:lpstr>操作步骤</vt:lpstr>
      <vt:lpstr>操作步骤</vt:lpstr>
      <vt:lpstr>操作步骤</vt:lpstr>
      <vt:lpstr>操作步骤</vt:lpstr>
      <vt:lpstr>操作步骤</vt:lpstr>
      <vt:lpstr>操作步骤</vt:lpstr>
      <vt:lpstr>思考练习题 </vt:lpstr>
      <vt:lpstr>思考练习题 </vt:lpstr>
      <vt:lpstr>思考练习题 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项目一  认识和安装DXP 2004</dc:title>
  <dc:subject/>
  <dc:creator>黄宇龙</dc:creator>
  <cp:keywords/>
  <dc:description/>
  <cp:lastModifiedBy>黄宇龙</cp:lastModifiedBy>
  <cp:revision>176</cp:revision>
  <dcterms:created xsi:type="dcterms:W3CDTF">2014-12-03T06:18:31Z</dcterms:created>
  <dcterms:modified xsi:type="dcterms:W3CDTF">2014-12-09T07:16:40Z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  <property fmtid="{D5CDD505-2E9C-101B-9397-08002B2CF9AE}" pid="3" name="KSOProductBuildVer">
    <vt:lpwstr>2052-9.1.0.4715</vt:lpwstr>
  </property>
</Properties>
</file>