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0" r:id="rId2"/>
    <p:sldId id="263" r:id="rId3"/>
    <p:sldId id="264" r:id="rId4"/>
    <p:sldId id="265" r:id="rId5"/>
    <p:sldId id="267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8" r:id="rId17"/>
    <p:sldId id="287" r:id="rId18"/>
    <p:sldId id="289" r:id="rId19"/>
    <p:sldId id="276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DD2E5"/>
    <a:srgbClr val="BDD2F2"/>
    <a:srgbClr val="D4E3F7"/>
    <a:srgbClr val="DDDDDD"/>
    <a:srgbClr val="EAEAEA"/>
    <a:srgbClr val="96B8D6"/>
    <a:srgbClr val="B4CCE2"/>
    <a:srgbClr val="006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0" autoAdjust="0"/>
    <p:restoredTop sz="94660"/>
  </p:normalViewPr>
  <p:slideViewPr>
    <p:cSldViewPr>
      <p:cViewPr varScale="1">
        <p:scale>
          <a:sx n="92" d="100"/>
          <a:sy n="92" d="100"/>
        </p:scale>
        <p:origin x="9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95F69D-A2AA-4C9F-B5DA-74B2C092E938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CN" altLang="en-US"/>
        </a:p>
      </dgm:t>
    </dgm:pt>
    <dgm:pt modelId="{10F52371-A67D-475F-9F53-872493A66867}">
      <dgm:prSet phldrT="[文本]"/>
      <dgm:spPr/>
      <dgm:t>
        <a:bodyPr/>
        <a:lstStyle/>
        <a:p>
          <a:r>
            <a:rPr lang="en-US" altLang="zh-CN" b="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1. </a:t>
          </a:r>
          <a:r>
            <a:rPr lang="zh-CN" altLang="en-US" b="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能制作规则的原理图元件库</a:t>
          </a:r>
          <a:r>
            <a:rPr lang="zh-CN" altLang="zh-CN" b="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；</a:t>
          </a:r>
          <a:endParaRPr lang="zh-CN" altLang="en-US" dirty="0"/>
        </a:p>
      </dgm:t>
    </dgm:pt>
    <dgm:pt modelId="{E9C5197B-7E51-4E25-ADEE-C03F44629BFB}" type="parTrans" cxnId="{0851D5C2-7820-442E-868A-3EB2011DF071}">
      <dgm:prSet/>
      <dgm:spPr/>
      <dgm:t>
        <a:bodyPr/>
        <a:lstStyle/>
        <a:p>
          <a:endParaRPr lang="zh-CN" altLang="en-US"/>
        </a:p>
      </dgm:t>
    </dgm:pt>
    <dgm:pt modelId="{EDCF1A12-1BDD-499A-ADF4-153C5D3478E9}" type="sibTrans" cxnId="{0851D5C2-7820-442E-868A-3EB2011DF071}">
      <dgm:prSet/>
      <dgm:spPr/>
      <dgm:t>
        <a:bodyPr/>
        <a:lstStyle/>
        <a:p>
          <a:endParaRPr lang="zh-CN" altLang="en-US"/>
        </a:p>
      </dgm:t>
    </dgm:pt>
    <dgm:pt modelId="{A9FB150D-A79E-4309-9081-FB8F09FE3859}">
      <dgm:prSet phldrT="[文本]"/>
      <dgm:spPr/>
      <dgm:t>
        <a:bodyPr/>
        <a:lstStyle/>
        <a:p>
          <a:r>
            <a:rPr lang="en-US" altLang="zh-CN" b="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2. </a:t>
          </a:r>
          <a:r>
            <a:rPr lang="zh-CN" altLang="en-US" b="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能制作非规则的原理图元件库</a:t>
          </a:r>
          <a:r>
            <a:rPr lang="zh-CN" altLang="zh-CN" b="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；</a:t>
          </a:r>
          <a:endParaRPr lang="zh-CN" altLang="en-US" dirty="0"/>
        </a:p>
      </dgm:t>
    </dgm:pt>
    <dgm:pt modelId="{875B62BF-8876-4B04-A695-99DDCC792FCD}" type="parTrans" cxnId="{8371D3E5-AD70-4322-9B9B-385CB6077CC2}">
      <dgm:prSet/>
      <dgm:spPr/>
      <dgm:t>
        <a:bodyPr/>
        <a:lstStyle/>
        <a:p>
          <a:endParaRPr lang="zh-CN" altLang="en-US"/>
        </a:p>
      </dgm:t>
    </dgm:pt>
    <dgm:pt modelId="{282FB256-E813-489F-9488-B296D498BD89}" type="sibTrans" cxnId="{8371D3E5-AD70-4322-9B9B-385CB6077CC2}">
      <dgm:prSet/>
      <dgm:spPr/>
      <dgm:t>
        <a:bodyPr/>
        <a:lstStyle/>
        <a:p>
          <a:endParaRPr lang="zh-CN" altLang="en-US"/>
        </a:p>
      </dgm:t>
    </dgm:pt>
    <dgm:pt modelId="{AD064E65-5170-47A3-90C9-03AFA2F9B6F4}">
      <dgm:prSet phldrT="[文本]"/>
      <dgm:spPr/>
      <dgm:t>
        <a:bodyPr/>
        <a:lstStyle/>
        <a:p>
          <a:r>
            <a:rPr lang="en-US" altLang="zh-CN" b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3. </a:t>
          </a:r>
          <a:r>
            <a:rPr lang="zh-CN" altLang="en-US" b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能调用制作的原理图元件库。</a:t>
          </a:r>
          <a:endParaRPr lang="zh-CN" altLang="en-US" dirty="0"/>
        </a:p>
      </dgm:t>
    </dgm:pt>
    <dgm:pt modelId="{D3DFB9DD-7841-4FF9-8F96-6CE8EAE805F9}" type="parTrans" cxnId="{C6AC75DC-F847-498B-B316-4545B0345388}">
      <dgm:prSet/>
      <dgm:spPr/>
      <dgm:t>
        <a:bodyPr/>
        <a:lstStyle/>
        <a:p>
          <a:endParaRPr lang="zh-CN" altLang="en-US"/>
        </a:p>
      </dgm:t>
    </dgm:pt>
    <dgm:pt modelId="{BA2F4050-6C62-426D-B9D2-E67461949C54}" type="sibTrans" cxnId="{C6AC75DC-F847-498B-B316-4545B0345388}">
      <dgm:prSet/>
      <dgm:spPr/>
      <dgm:t>
        <a:bodyPr/>
        <a:lstStyle/>
        <a:p>
          <a:endParaRPr lang="zh-CN" altLang="en-US"/>
        </a:p>
      </dgm:t>
    </dgm:pt>
    <dgm:pt modelId="{D5B82E6B-7777-4468-945C-EC47FBB03F1D}" type="pres">
      <dgm:prSet presAssocID="{4F95F69D-A2AA-4C9F-B5DA-74B2C092E938}" presName="linear" presStyleCnt="0">
        <dgm:presLayoutVars>
          <dgm:dir/>
          <dgm:animLvl val="lvl"/>
          <dgm:resizeHandles val="exact"/>
        </dgm:presLayoutVars>
      </dgm:prSet>
      <dgm:spPr/>
    </dgm:pt>
    <dgm:pt modelId="{E312ECC7-1FF5-448D-89CB-66C88AD71444}" type="pres">
      <dgm:prSet presAssocID="{10F52371-A67D-475F-9F53-872493A66867}" presName="parentLin" presStyleCnt="0"/>
      <dgm:spPr/>
    </dgm:pt>
    <dgm:pt modelId="{E27A1212-FEF5-44D6-B704-9C19EE3F66C8}" type="pres">
      <dgm:prSet presAssocID="{10F52371-A67D-475F-9F53-872493A66867}" presName="parentLeftMargin" presStyleLbl="node1" presStyleIdx="0" presStyleCnt="3"/>
      <dgm:spPr/>
    </dgm:pt>
    <dgm:pt modelId="{2591731C-6F56-4DF4-8EC1-5BC7A1FDB3F3}" type="pres">
      <dgm:prSet presAssocID="{10F52371-A67D-475F-9F53-872493A6686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66893ED-0377-415F-9AD3-0DB62F5B53FC}" type="pres">
      <dgm:prSet presAssocID="{10F52371-A67D-475F-9F53-872493A66867}" presName="negativeSpace" presStyleCnt="0"/>
      <dgm:spPr/>
    </dgm:pt>
    <dgm:pt modelId="{CD4D12C3-A3CE-42DC-8FD7-E16CB5F54FED}" type="pres">
      <dgm:prSet presAssocID="{10F52371-A67D-475F-9F53-872493A66867}" presName="childText" presStyleLbl="conFgAcc1" presStyleIdx="0" presStyleCnt="3">
        <dgm:presLayoutVars>
          <dgm:bulletEnabled val="1"/>
        </dgm:presLayoutVars>
      </dgm:prSet>
      <dgm:spPr/>
    </dgm:pt>
    <dgm:pt modelId="{CF8BA0B4-04A0-42C8-A3B8-DCBB9DCD1363}" type="pres">
      <dgm:prSet presAssocID="{EDCF1A12-1BDD-499A-ADF4-153C5D3478E9}" presName="spaceBetweenRectangles" presStyleCnt="0"/>
      <dgm:spPr/>
    </dgm:pt>
    <dgm:pt modelId="{9E199436-7E2E-49F7-8530-F96EC5A4F340}" type="pres">
      <dgm:prSet presAssocID="{A9FB150D-A79E-4309-9081-FB8F09FE3859}" presName="parentLin" presStyleCnt="0"/>
      <dgm:spPr/>
    </dgm:pt>
    <dgm:pt modelId="{E19610E3-C1C0-42B5-A9F1-5C8A93BF7143}" type="pres">
      <dgm:prSet presAssocID="{A9FB150D-A79E-4309-9081-FB8F09FE3859}" presName="parentLeftMargin" presStyleLbl="node1" presStyleIdx="0" presStyleCnt="3"/>
      <dgm:spPr/>
    </dgm:pt>
    <dgm:pt modelId="{79490A16-FAAA-4C6A-9985-C5A9234EF2E5}" type="pres">
      <dgm:prSet presAssocID="{A9FB150D-A79E-4309-9081-FB8F09FE38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2AA27A-28EF-4EA9-B9FB-3B4D26705C9D}" type="pres">
      <dgm:prSet presAssocID="{A9FB150D-A79E-4309-9081-FB8F09FE3859}" presName="negativeSpace" presStyleCnt="0"/>
      <dgm:spPr/>
    </dgm:pt>
    <dgm:pt modelId="{165D3066-79AC-4243-9E67-6AB06356A42F}" type="pres">
      <dgm:prSet presAssocID="{A9FB150D-A79E-4309-9081-FB8F09FE3859}" presName="childText" presStyleLbl="conFgAcc1" presStyleIdx="1" presStyleCnt="3">
        <dgm:presLayoutVars>
          <dgm:bulletEnabled val="1"/>
        </dgm:presLayoutVars>
      </dgm:prSet>
      <dgm:spPr/>
    </dgm:pt>
    <dgm:pt modelId="{29C86626-83C1-4770-A0F6-C0FB2995BF0E}" type="pres">
      <dgm:prSet presAssocID="{282FB256-E813-489F-9488-B296D498BD89}" presName="spaceBetweenRectangles" presStyleCnt="0"/>
      <dgm:spPr/>
    </dgm:pt>
    <dgm:pt modelId="{B79A5FFF-2D15-4395-9EF5-FAC1613F9775}" type="pres">
      <dgm:prSet presAssocID="{AD064E65-5170-47A3-90C9-03AFA2F9B6F4}" presName="parentLin" presStyleCnt="0"/>
      <dgm:spPr/>
    </dgm:pt>
    <dgm:pt modelId="{2F50D8EC-4A82-435A-B40F-B6429BD0EBC3}" type="pres">
      <dgm:prSet presAssocID="{AD064E65-5170-47A3-90C9-03AFA2F9B6F4}" presName="parentLeftMargin" presStyleLbl="node1" presStyleIdx="1" presStyleCnt="3"/>
      <dgm:spPr/>
    </dgm:pt>
    <dgm:pt modelId="{41F76D9E-6763-4CA2-95F4-7AA446768B9D}" type="pres">
      <dgm:prSet presAssocID="{AD064E65-5170-47A3-90C9-03AFA2F9B6F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45D384F-3D6C-4288-BA79-0B8B23D14BF7}" type="pres">
      <dgm:prSet presAssocID="{AD064E65-5170-47A3-90C9-03AFA2F9B6F4}" presName="negativeSpace" presStyleCnt="0"/>
      <dgm:spPr/>
    </dgm:pt>
    <dgm:pt modelId="{EF68F6D5-54F6-4CC4-AE1E-9471BC8466C0}" type="pres">
      <dgm:prSet presAssocID="{AD064E65-5170-47A3-90C9-03AFA2F9B6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09CA00F-F4CD-4036-AE16-854EB3D27584}" type="presOf" srcId="{AD064E65-5170-47A3-90C9-03AFA2F9B6F4}" destId="{41F76D9E-6763-4CA2-95F4-7AA446768B9D}" srcOrd="1" destOrd="0" presId="urn:microsoft.com/office/officeart/2005/8/layout/list1"/>
    <dgm:cxn modelId="{0851D5C2-7820-442E-868A-3EB2011DF071}" srcId="{4F95F69D-A2AA-4C9F-B5DA-74B2C092E938}" destId="{10F52371-A67D-475F-9F53-872493A66867}" srcOrd="0" destOrd="0" parTransId="{E9C5197B-7E51-4E25-ADEE-C03F44629BFB}" sibTransId="{EDCF1A12-1BDD-499A-ADF4-153C5D3478E9}"/>
    <dgm:cxn modelId="{A99D851A-3D3B-41DB-9A17-DBA75D331218}" type="presOf" srcId="{A9FB150D-A79E-4309-9081-FB8F09FE3859}" destId="{E19610E3-C1C0-42B5-A9F1-5C8A93BF7143}" srcOrd="0" destOrd="0" presId="urn:microsoft.com/office/officeart/2005/8/layout/list1"/>
    <dgm:cxn modelId="{8371D3E5-AD70-4322-9B9B-385CB6077CC2}" srcId="{4F95F69D-A2AA-4C9F-B5DA-74B2C092E938}" destId="{A9FB150D-A79E-4309-9081-FB8F09FE3859}" srcOrd="1" destOrd="0" parTransId="{875B62BF-8876-4B04-A695-99DDCC792FCD}" sibTransId="{282FB256-E813-489F-9488-B296D498BD89}"/>
    <dgm:cxn modelId="{056CB572-4A95-4CAA-AAE1-3504D168865C}" type="presOf" srcId="{4F95F69D-A2AA-4C9F-B5DA-74B2C092E938}" destId="{D5B82E6B-7777-4468-945C-EC47FBB03F1D}" srcOrd="0" destOrd="0" presId="urn:microsoft.com/office/officeart/2005/8/layout/list1"/>
    <dgm:cxn modelId="{C6AC75DC-F847-498B-B316-4545B0345388}" srcId="{4F95F69D-A2AA-4C9F-B5DA-74B2C092E938}" destId="{AD064E65-5170-47A3-90C9-03AFA2F9B6F4}" srcOrd="2" destOrd="0" parTransId="{D3DFB9DD-7841-4FF9-8F96-6CE8EAE805F9}" sibTransId="{BA2F4050-6C62-426D-B9D2-E67461949C54}"/>
    <dgm:cxn modelId="{46A49649-595E-4D58-9EB9-909DCDE18AB8}" type="presOf" srcId="{10F52371-A67D-475F-9F53-872493A66867}" destId="{2591731C-6F56-4DF4-8EC1-5BC7A1FDB3F3}" srcOrd="1" destOrd="0" presId="urn:microsoft.com/office/officeart/2005/8/layout/list1"/>
    <dgm:cxn modelId="{950997DD-1785-4D94-95EA-2B460BB3BB4D}" type="presOf" srcId="{AD064E65-5170-47A3-90C9-03AFA2F9B6F4}" destId="{2F50D8EC-4A82-435A-B40F-B6429BD0EBC3}" srcOrd="0" destOrd="0" presId="urn:microsoft.com/office/officeart/2005/8/layout/list1"/>
    <dgm:cxn modelId="{7EBCA739-D1A5-4ADE-8C82-75C361809268}" type="presOf" srcId="{A9FB150D-A79E-4309-9081-FB8F09FE3859}" destId="{79490A16-FAAA-4C6A-9985-C5A9234EF2E5}" srcOrd="1" destOrd="0" presId="urn:microsoft.com/office/officeart/2005/8/layout/list1"/>
    <dgm:cxn modelId="{BD9B64F9-C7A1-4BDD-AF5E-424F66AB7A35}" type="presOf" srcId="{10F52371-A67D-475F-9F53-872493A66867}" destId="{E27A1212-FEF5-44D6-B704-9C19EE3F66C8}" srcOrd="0" destOrd="0" presId="urn:microsoft.com/office/officeart/2005/8/layout/list1"/>
    <dgm:cxn modelId="{09624558-AC1C-4409-A9C5-6DDD4C155913}" type="presParOf" srcId="{D5B82E6B-7777-4468-945C-EC47FBB03F1D}" destId="{E312ECC7-1FF5-448D-89CB-66C88AD71444}" srcOrd="0" destOrd="0" presId="urn:microsoft.com/office/officeart/2005/8/layout/list1"/>
    <dgm:cxn modelId="{C7826D3C-7536-4961-9EB2-0EBAF4D20CE1}" type="presParOf" srcId="{E312ECC7-1FF5-448D-89CB-66C88AD71444}" destId="{E27A1212-FEF5-44D6-B704-9C19EE3F66C8}" srcOrd="0" destOrd="0" presId="urn:microsoft.com/office/officeart/2005/8/layout/list1"/>
    <dgm:cxn modelId="{25EC59C2-D1AD-41FD-AD8D-929FE1B60963}" type="presParOf" srcId="{E312ECC7-1FF5-448D-89CB-66C88AD71444}" destId="{2591731C-6F56-4DF4-8EC1-5BC7A1FDB3F3}" srcOrd="1" destOrd="0" presId="urn:microsoft.com/office/officeart/2005/8/layout/list1"/>
    <dgm:cxn modelId="{DD016E13-9B98-4FE4-9D7D-352B863DC4DD}" type="presParOf" srcId="{D5B82E6B-7777-4468-945C-EC47FBB03F1D}" destId="{666893ED-0377-415F-9AD3-0DB62F5B53FC}" srcOrd="1" destOrd="0" presId="urn:microsoft.com/office/officeart/2005/8/layout/list1"/>
    <dgm:cxn modelId="{3B3327CA-6370-4928-9258-D868DE31CF71}" type="presParOf" srcId="{D5B82E6B-7777-4468-945C-EC47FBB03F1D}" destId="{CD4D12C3-A3CE-42DC-8FD7-E16CB5F54FED}" srcOrd="2" destOrd="0" presId="urn:microsoft.com/office/officeart/2005/8/layout/list1"/>
    <dgm:cxn modelId="{95E703CB-C6AD-47B0-A5A2-6A0DB1F6635F}" type="presParOf" srcId="{D5B82E6B-7777-4468-945C-EC47FBB03F1D}" destId="{CF8BA0B4-04A0-42C8-A3B8-DCBB9DCD1363}" srcOrd="3" destOrd="0" presId="urn:microsoft.com/office/officeart/2005/8/layout/list1"/>
    <dgm:cxn modelId="{46A59D03-81F6-49FB-B342-3BAF8BF17620}" type="presParOf" srcId="{D5B82E6B-7777-4468-945C-EC47FBB03F1D}" destId="{9E199436-7E2E-49F7-8530-F96EC5A4F340}" srcOrd="4" destOrd="0" presId="urn:microsoft.com/office/officeart/2005/8/layout/list1"/>
    <dgm:cxn modelId="{D497F177-FEEE-4CCA-8EAB-79E59CB92E00}" type="presParOf" srcId="{9E199436-7E2E-49F7-8530-F96EC5A4F340}" destId="{E19610E3-C1C0-42B5-A9F1-5C8A93BF7143}" srcOrd="0" destOrd="0" presId="urn:microsoft.com/office/officeart/2005/8/layout/list1"/>
    <dgm:cxn modelId="{CC4FA9F4-15C9-4F34-B5B3-40AD01013704}" type="presParOf" srcId="{9E199436-7E2E-49F7-8530-F96EC5A4F340}" destId="{79490A16-FAAA-4C6A-9985-C5A9234EF2E5}" srcOrd="1" destOrd="0" presId="urn:microsoft.com/office/officeart/2005/8/layout/list1"/>
    <dgm:cxn modelId="{5A731577-6EA6-4F7A-A2D7-96149BAF2C34}" type="presParOf" srcId="{D5B82E6B-7777-4468-945C-EC47FBB03F1D}" destId="{342AA27A-28EF-4EA9-B9FB-3B4D26705C9D}" srcOrd="5" destOrd="0" presId="urn:microsoft.com/office/officeart/2005/8/layout/list1"/>
    <dgm:cxn modelId="{1CE106F9-E41A-4DD5-A33B-C46636B8D268}" type="presParOf" srcId="{D5B82E6B-7777-4468-945C-EC47FBB03F1D}" destId="{165D3066-79AC-4243-9E67-6AB06356A42F}" srcOrd="6" destOrd="0" presId="urn:microsoft.com/office/officeart/2005/8/layout/list1"/>
    <dgm:cxn modelId="{75CEA37B-6E47-4C20-A822-0DF80E59D7B2}" type="presParOf" srcId="{D5B82E6B-7777-4468-945C-EC47FBB03F1D}" destId="{29C86626-83C1-4770-A0F6-C0FB2995BF0E}" srcOrd="7" destOrd="0" presId="urn:microsoft.com/office/officeart/2005/8/layout/list1"/>
    <dgm:cxn modelId="{D04340CC-0186-45E4-9ECE-AA0598545F1F}" type="presParOf" srcId="{D5B82E6B-7777-4468-945C-EC47FBB03F1D}" destId="{B79A5FFF-2D15-4395-9EF5-FAC1613F9775}" srcOrd="8" destOrd="0" presId="urn:microsoft.com/office/officeart/2005/8/layout/list1"/>
    <dgm:cxn modelId="{9F49D849-E25B-4F46-9014-14F29D23A879}" type="presParOf" srcId="{B79A5FFF-2D15-4395-9EF5-FAC1613F9775}" destId="{2F50D8EC-4A82-435A-B40F-B6429BD0EBC3}" srcOrd="0" destOrd="0" presId="urn:microsoft.com/office/officeart/2005/8/layout/list1"/>
    <dgm:cxn modelId="{43519D92-A754-4642-B7DA-E1D374B54BF3}" type="presParOf" srcId="{B79A5FFF-2D15-4395-9EF5-FAC1613F9775}" destId="{41F76D9E-6763-4CA2-95F4-7AA446768B9D}" srcOrd="1" destOrd="0" presId="urn:microsoft.com/office/officeart/2005/8/layout/list1"/>
    <dgm:cxn modelId="{A21B242B-17E3-4400-9735-57441654D673}" type="presParOf" srcId="{D5B82E6B-7777-4468-945C-EC47FBB03F1D}" destId="{645D384F-3D6C-4288-BA79-0B8B23D14BF7}" srcOrd="9" destOrd="0" presId="urn:microsoft.com/office/officeart/2005/8/layout/list1"/>
    <dgm:cxn modelId="{9B08128E-9A1D-439F-BF53-B2A431B2D662}" type="presParOf" srcId="{D5B82E6B-7777-4468-945C-EC47FBB03F1D}" destId="{EF68F6D5-54F6-4CC4-AE1E-9471BC8466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D12C3-A3CE-42DC-8FD7-E16CB5F54FED}">
      <dsp:nvSpPr>
        <dsp:cNvPr id="0" name=""/>
        <dsp:cNvSpPr/>
      </dsp:nvSpPr>
      <dsp:spPr>
        <a:xfrm>
          <a:off x="0" y="815442"/>
          <a:ext cx="51845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91731C-6F56-4DF4-8EC1-5BC7A1FDB3F3}">
      <dsp:nvSpPr>
        <dsp:cNvPr id="0" name=""/>
        <dsp:cNvSpPr/>
      </dsp:nvSpPr>
      <dsp:spPr>
        <a:xfrm>
          <a:off x="259228" y="549762"/>
          <a:ext cx="3629203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75" tIns="0" rIns="1371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1. </a:t>
          </a:r>
          <a:r>
            <a:rPr lang="zh-CN" altLang="en-US" sz="1800" b="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能制作规则的原理图元件库</a:t>
          </a:r>
          <a:r>
            <a:rPr lang="zh-CN" altLang="zh-CN" sz="1800" b="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；</a:t>
          </a:r>
          <a:endParaRPr lang="zh-CN" altLang="en-US" sz="1800" kern="1200" dirty="0"/>
        </a:p>
      </dsp:txBody>
      <dsp:txXfrm>
        <a:off x="285167" y="575701"/>
        <a:ext cx="3577325" cy="479482"/>
      </dsp:txXfrm>
    </dsp:sp>
    <dsp:sp modelId="{165D3066-79AC-4243-9E67-6AB06356A42F}">
      <dsp:nvSpPr>
        <dsp:cNvPr id="0" name=""/>
        <dsp:cNvSpPr/>
      </dsp:nvSpPr>
      <dsp:spPr>
        <a:xfrm>
          <a:off x="0" y="1631922"/>
          <a:ext cx="51845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90A16-FAAA-4C6A-9985-C5A9234EF2E5}">
      <dsp:nvSpPr>
        <dsp:cNvPr id="0" name=""/>
        <dsp:cNvSpPr/>
      </dsp:nvSpPr>
      <dsp:spPr>
        <a:xfrm>
          <a:off x="259228" y="1366242"/>
          <a:ext cx="3629203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75" tIns="0" rIns="1371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2. </a:t>
          </a:r>
          <a:r>
            <a:rPr lang="zh-CN" altLang="en-US" sz="1800" b="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能制作非规则的原理图元件库</a:t>
          </a:r>
          <a:r>
            <a:rPr lang="zh-CN" altLang="zh-CN" sz="1800" b="0" kern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；</a:t>
          </a:r>
          <a:endParaRPr lang="zh-CN" altLang="en-US" sz="1800" kern="1200" dirty="0"/>
        </a:p>
      </dsp:txBody>
      <dsp:txXfrm>
        <a:off x="285167" y="1392181"/>
        <a:ext cx="3577325" cy="479482"/>
      </dsp:txXfrm>
    </dsp:sp>
    <dsp:sp modelId="{EF68F6D5-54F6-4CC4-AE1E-9471BC8466C0}">
      <dsp:nvSpPr>
        <dsp:cNvPr id="0" name=""/>
        <dsp:cNvSpPr/>
      </dsp:nvSpPr>
      <dsp:spPr>
        <a:xfrm>
          <a:off x="0" y="2448402"/>
          <a:ext cx="51845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76D9E-6763-4CA2-95F4-7AA446768B9D}">
      <dsp:nvSpPr>
        <dsp:cNvPr id="0" name=""/>
        <dsp:cNvSpPr/>
      </dsp:nvSpPr>
      <dsp:spPr>
        <a:xfrm>
          <a:off x="259228" y="2182722"/>
          <a:ext cx="3629203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75" tIns="0" rIns="1371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0" kern="120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3. </a:t>
          </a:r>
          <a:r>
            <a:rPr lang="zh-CN" altLang="en-US" sz="1800" b="0" kern="120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rPr>
            <a:t>能调用制作的原理图元件库。</a:t>
          </a:r>
          <a:endParaRPr lang="zh-CN" altLang="en-US" sz="1800" kern="1200" dirty="0"/>
        </a:p>
      </dsp:txBody>
      <dsp:txXfrm>
        <a:off x="285167" y="2208661"/>
        <a:ext cx="3577325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25EA8-D422-4866-9B8A-32938DF7DB90}" type="datetimeFigureOut">
              <a:rPr lang="zh-CN" altLang="en-US" smtClean="0"/>
              <a:t>2014/12/5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CAB3D-2B2A-4AB9-9C9E-BFBA5BD2EF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905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1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4C42402-EF08-43FF-9C76-E8C5A1F774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4300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tuff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2"/>
          <a:stretch>
            <a:fillRect/>
          </a:stretch>
        </p:blipFill>
        <p:spPr bwMode="auto">
          <a:xfrm>
            <a:off x="0" y="-6350"/>
            <a:ext cx="9217025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fr-FR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prstGeom prst="rect">
            <a:avLst/>
          </a:prstGeom>
          <a:solidFill>
            <a:srgbClr val="D4E3F7"/>
          </a:solidFill>
        </p:spPr>
        <p:txBody>
          <a:bodyPr lIns="91440" anchor="t"/>
          <a:lstStyle>
            <a:lvl1pPr algn="ctr">
              <a:spcBef>
                <a:spcPct val="20000"/>
              </a:spcBef>
              <a:defRPr sz="3200">
                <a:latin typeface="Arial Black" panose="020B0A04020102020204" pitchFamily="34" charset="0"/>
              </a:defRPr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  <a:endParaRPr lang="fr-FR" altLang="zh-CN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7869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 bwMode="auto">
          <a:xfrm>
            <a:off x="713883" y="-6350"/>
            <a:ext cx="8430117" cy="1347119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stuff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01" r="-293"/>
          <a:stretch>
            <a:fillRect/>
          </a:stretch>
        </p:blipFill>
        <p:spPr bwMode="auto">
          <a:xfrm>
            <a:off x="0" y="-6350"/>
            <a:ext cx="722199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 userDrawn="1"/>
        </p:nvSpPr>
        <p:spPr>
          <a:xfrm>
            <a:off x="7353315" y="6519446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电子</a:t>
            </a:r>
            <a:r>
              <a:rPr lang="en-US" altLang="zh-CN" sz="16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EDA</a:t>
            </a:r>
            <a:r>
              <a:rPr lang="zh-CN" altLang="en-US" sz="16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</a:t>
            </a:r>
            <a:r>
              <a:rPr lang="en-US" altLang="zh-CN" sz="16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 sz="16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 bwMode="auto">
          <a:xfrm flipV="1">
            <a:off x="713883" y="6477000"/>
            <a:ext cx="8430117" cy="424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" name="组合 17"/>
          <p:cNvGrpSpPr/>
          <p:nvPr userDrawn="1"/>
        </p:nvGrpSpPr>
        <p:grpSpPr>
          <a:xfrm>
            <a:off x="111945" y="121411"/>
            <a:ext cx="461021" cy="3681616"/>
            <a:chOff x="3237620" y="1598273"/>
            <a:chExt cx="481987" cy="4727088"/>
          </a:xfrm>
        </p:grpSpPr>
        <p:sp>
          <p:nvSpPr>
            <p:cNvPr id="19" name="TextBox 7"/>
            <p:cNvSpPr txBox="1">
              <a:spLocks noChangeArrowheads="1"/>
            </p:cNvSpPr>
            <p:nvPr/>
          </p:nvSpPr>
          <p:spPr bwMode="auto">
            <a:xfrm>
              <a:off x="3237620" y="2096976"/>
              <a:ext cx="460579" cy="4228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霍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山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县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高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级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职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业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中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学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endParaRPr lang="en-US" altLang="zh-CN" sz="2000" dirty="0" smtClean="0">
                <a:solidFill>
                  <a:srgbClr val="002060"/>
                </a:solidFill>
                <a:latin typeface="方正舒体" pitchFamily="2" charset="-122"/>
                <a:ea typeface="方正舒体" pitchFamily="2" charset="-122"/>
              </a:endParaRPr>
            </a:p>
          </p:txBody>
        </p:sp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7910" y="1598273"/>
              <a:ext cx="451697" cy="555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4" name="Oval 6"/>
          <p:cNvSpPr>
            <a:spLocks noChangeAspect="1" noChangeArrowheads="1"/>
          </p:cNvSpPr>
          <p:nvPr userDrawn="1"/>
        </p:nvSpPr>
        <p:spPr bwMode="auto">
          <a:xfrm>
            <a:off x="7354441" y="-6350"/>
            <a:ext cx="1789559" cy="1783569"/>
          </a:xfrm>
          <a:prstGeom prst="ellipse">
            <a:avLst/>
          </a:prstGeom>
          <a:solidFill>
            <a:srgbClr val="96B8D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8000"/>
          <a:lstStyle/>
          <a:p>
            <a:endParaRPr lang="zh-CN" altLang="en-US"/>
          </a:p>
        </p:txBody>
      </p:sp>
      <p:sp>
        <p:nvSpPr>
          <p:cNvPr id="25" name="Oval 7"/>
          <p:cNvSpPr>
            <a:spLocks noChangeAspect="1" noChangeArrowheads="1"/>
          </p:cNvSpPr>
          <p:nvPr userDrawn="1"/>
        </p:nvSpPr>
        <p:spPr bwMode="auto">
          <a:xfrm>
            <a:off x="7506842" y="128777"/>
            <a:ext cx="1502032" cy="1496042"/>
          </a:xfrm>
          <a:prstGeom prst="ellipse">
            <a:avLst/>
          </a:prstGeom>
          <a:noFill/>
          <a:ln w="28575" cmpd="sng">
            <a:solidFill>
              <a:srgbClr val="0067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Oval 8"/>
          <p:cNvSpPr>
            <a:spLocks noChangeAspect="1" noChangeArrowheads="1"/>
          </p:cNvSpPr>
          <p:nvPr userDrawn="1"/>
        </p:nvSpPr>
        <p:spPr bwMode="auto">
          <a:xfrm>
            <a:off x="8065642" y="622478"/>
            <a:ext cx="447764" cy="438778"/>
          </a:xfrm>
          <a:prstGeom prst="ellipse">
            <a:avLst/>
          </a:prstGeom>
          <a:noFill/>
          <a:ln w="12700" cmpd="sng">
            <a:solidFill>
              <a:srgbClr val="0067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Oval 9"/>
          <p:cNvSpPr>
            <a:spLocks noChangeAspect="1" noChangeArrowheads="1"/>
          </p:cNvSpPr>
          <p:nvPr userDrawn="1"/>
        </p:nvSpPr>
        <p:spPr bwMode="auto">
          <a:xfrm>
            <a:off x="8116442" y="663297"/>
            <a:ext cx="351922" cy="351922"/>
          </a:xfrm>
          <a:prstGeom prst="ellipse">
            <a:avLst/>
          </a:prstGeom>
          <a:solidFill>
            <a:srgbClr val="0067AC"/>
          </a:solidFill>
          <a:ln w="57150" cmpd="sng">
            <a:solidFill>
              <a:srgbClr val="0067A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8" name="Group 10"/>
          <p:cNvGrpSpPr>
            <a:grpSpLocks noChangeAspect="1"/>
          </p:cNvGrpSpPr>
          <p:nvPr userDrawn="1"/>
        </p:nvGrpSpPr>
        <p:grpSpPr bwMode="auto">
          <a:xfrm>
            <a:off x="6840015" y="914637"/>
            <a:ext cx="831133" cy="862582"/>
            <a:chOff x="0" y="0"/>
            <a:chExt cx="2688" cy="2687"/>
          </a:xfrm>
        </p:grpSpPr>
        <p:sp>
          <p:nvSpPr>
            <p:cNvPr id="29" name="Oval 11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2688" cy="2687"/>
            </a:xfrm>
            <a:prstGeom prst="ellipse">
              <a:avLst/>
            </a:prstGeom>
            <a:solidFill>
              <a:srgbClr val="96B8D6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8000"/>
            <a:lstStyle/>
            <a:p>
              <a:endParaRPr lang="zh-CN" altLang="en-US"/>
            </a:p>
          </p:txBody>
        </p:sp>
        <p:sp>
          <p:nvSpPr>
            <p:cNvPr id="30" name="Oval 12"/>
            <p:cNvSpPr>
              <a:spLocks noChangeAspect="1" noChangeArrowheads="1"/>
            </p:cNvSpPr>
            <p:nvPr/>
          </p:nvSpPr>
          <p:spPr bwMode="auto">
            <a:xfrm>
              <a:off x="216" y="216"/>
              <a:ext cx="2256" cy="2255"/>
            </a:xfrm>
            <a:prstGeom prst="ellipse">
              <a:avLst/>
            </a:prstGeom>
            <a:noFill/>
            <a:ln w="12700" cmpd="sng">
              <a:solidFill>
                <a:srgbClr val="0067A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Oval 13"/>
            <p:cNvSpPr>
              <a:spLocks noChangeAspect="1" noChangeArrowheads="1"/>
            </p:cNvSpPr>
            <p:nvPr/>
          </p:nvSpPr>
          <p:spPr bwMode="auto">
            <a:xfrm>
              <a:off x="1008" y="1014"/>
              <a:ext cx="672" cy="658"/>
            </a:xfrm>
            <a:prstGeom prst="ellipse">
              <a:avLst/>
            </a:prstGeom>
            <a:noFill/>
            <a:ln w="6350" cmpd="sng">
              <a:solidFill>
                <a:srgbClr val="0067A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Oval 14"/>
            <p:cNvSpPr>
              <a:spLocks noChangeAspect="1" noChangeArrowheads="1"/>
            </p:cNvSpPr>
            <p:nvPr/>
          </p:nvSpPr>
          <p:spPr bwMode="auto">
            <a:xfrm>
              <a:off x="1080" y="1079"/>
              <a:ext cx="528" cy="528"/>
            </a:xfrm>
            <a:prstGeom prst="ellipse">
              <a:avLst/>
            </a:prstGeom>
            <a:solidFill>
              <a:srgbClr val="0067AC"/>
            </a:solidFill>
            <a:ln w="12700" cmpd="sng">
              <a:solidFill>
                <a:srgbClr val="0067A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99" y="1"/>
            <a:ext cx="8419169" cy="13407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356992"/>
            <a:ext cx="6520408" cy="1152128"/>
          </a:xfrm>
          <a:solidFill>
            <a:srgbClr val="D4E3F7"/>
          </a:soli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r>
              <a:rPr lang="zh-CN" altLang="en-US" sz="2800" b="1" dirty="0" smtClean="0">
                <a:effectLst>
                  <a:reflection blurRad="88900" stA="98000" endPos="41000" dist="762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项目五  制作数码管原理图元件库</a:t>
            </a:r>
            <a:endParaRPr lang="zh-CN" altLang="en-US" sz="2800" b="1" dirty="0">
              <a:effectLst>
                <a:reflection blurRad="88900" stA="98000" endPos="41000" dist="76200" dir="5400000" sy="-10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28184" y="2852936"/>
            <a:ext cx="2485256" cy="432048"/>
          </a:xfrm>
        </p:spPr>
        <p:txBody>
          <a:bodyPr/>
          <a:lstStyle/>
          <a:p>
            <a:r>
              <a:rPr lang="zh-CN" altLang="en-US" b="1" dirty="0" smtClean="0">
                <a:ea typeface="宋体" panose="02010600030101010101" pitchFamily="2" charset="-122"/>
              </a:rPr>
              <a:t>《电子</a:t>
            </a:r>
            <a:r>
              <a:rPr lang="en-US" altLang="zh-CN" b="1" dirty="0" smtClean="0">
                <a:ea typeface="宋体" panose="02010600030101010101" pitchFamily="2" charset="-122"/>
              </a:rPr>
              <a:t>EDA</a:t>
            </a:r>
            <a:r>
              <a:rPr lang="zh-CN" altLang="en-US" b="1" dirty="0" smtClean="0">
                <a:ea typeface="宋体" panose="02010600030101010101" pitchFamily="2" charset="-122"/>
              </a:rPr>
              <a:t>技术》</a:t>
            </a:r>
            <a:endParaRPr lang="zh-CN" altLang="en-US" b="1" dirty="0"/>
          </a:p>
        </p:txBody>
      </p:sp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53" y="279995"/>
            <a:ext cx="432048" cy="432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774801" y="158657"/>
            <a:ext cx="360616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2400" dirty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rPr>
              <a:t>霍山县高级职业</a:t>
            </a:r>
            <a:r>
              <a:rPr lang="zh-CN" altLang="en-US" sz="24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rPr>
              <a:t>中学</a:t>
            </a:r>
            <a:endParaRPr lang="en-US" altLang="zh-CN" sz="2400" dirty="0" smtClean="0">
              <a:solidFill>
                <a:schemeClr val="bg1"/>
              </a:solidFill>
              <a:latin typeface="方正舒体" pitchFamily="2" charset="-122"/>
              <a:ea typeface="方正舒体" pitchFamily="2" charset="-122"/>
            </a:endParaRPr>
          </a:p>
          <a:p>
            <a:r>
              <a:rPr lang="en-US" altLang="zh-CN" sz="900" b="0" u="none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Huo shan </a:t>
            </a:r>
            <a:r>
              <a:rPr lang="en-US" altLang="zh-CN" sz="900" b="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county senior vocational </a:t>
            </a:r>
            <a:r>
              <a:rPr lang="en-US" altLang="zh-CN" sz="900" b="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middle school</a:t>
            </a:r>
            <a:endParaRPr lang="en-US" altLang="zh-CN" sz="900" b="0" dirty="0" smtClean="0">
              <a:solidFill>
                <a:schemeClr val="bg1"/>
              </a:solidFill>
              <a:latin typeface="Aharoni" pitchFamily="2" charset="-79"/>
              <a:ea typeface="方正舒体" pitchFamily="2" charset="-122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制作数码管原理图元件库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1484784"/>
            <a:ext cx="3816424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步骤一  新建原理图元件库文件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97140" y="2015405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新建原理图元件库文件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执行命令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文件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创建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库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原理图库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068960"/>
            <a:ext cx="468052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58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制作数码管原理图元件库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1600" y="1484784"/>
            <a:ext cx="3816424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步骤二  定义元件属性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600" y="1988841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选择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元件编辑面板的元件栏，双击默认文件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Component_1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（或单击【编辑】按钮），弹出【元件属性设置】对话框</a:t>
            </a:r>
            <a:r>
              <a:rPr lang="zh-CN" altLang="en-US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。需要修改的属性如下所示。</a:t>
            </a:r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028941"/>
            <a:ext cx="4608512" cy="329954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868144" y="3140968"/>
            <a:ext cx="29523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【Default Designator】</a:t>
            </a:r>
            <a:r>
              <a:rPr lang="zh-CN" altLang="zh-CN" sz="16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默认</a:t>
            </a:r>
            <a:r>
              <a:rPr lang="zh-CN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元件编号</a:t>
            </a:r>
            <a:r>
              <a:rPr lang="zh-CN" altLang="zh-CN" sz="16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，这里输“</a:t>
            </a:r>
            <a:r>
              <a:rPr lang="en-US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DS</a:t>
            </a:r>
            <a:r>
              <a:rPr lang="zh-CN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？”</a:t>
            </a:r>
            <a:r>
              <a:rPr lang="zh-CN" altLang="zh-CN" sz="16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b="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zh-CN" sz="16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zh-CN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注释</a:t>
            </a:r>
            <a:r>
              <a:rPr lang="en-US" altLang="zh-CN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zh-CN" sz="16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默认</a:t>
            </a:r>
            <a:r>
              <a:rPr lang="zh-CN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注释，即元件名称，这里输入</a:t>
            </a:r>
            <a:r>
              <a:rPr lang="en-US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DPY_8-SEG</a:t>
            </a:r>
            <a:r>
              <a:rPr lang="zh-CN" altLang="zh-CN" sz="16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b="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zh-CN" sz="16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zh-CN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参考库</a:t>
            </a:r>
            <a:r>
              <a:rPr lang="en-US" altLang="zh-CN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zh-CN" sz="16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元件</a:t>
            </a:r>
            <a:r>
              <a:rPr lang="zh-CN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库中的型号，这里选择</a:t>
            </a:r>
            <a:r>
              <a:rPr lang="en-US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DPY_8-SEG</a:t>
            </a:r>
            <a:r>
              <a:rPr lang="zh-CN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zh-CN" sz="16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其他参数不变。</a:t>
            </a:r>
          </a:p>
          <a:p>
            <a:pPr>
              <a:lnSpc>
                <a:spcPct val="150000"/>
              </a:lnSpc>
            </a:pPr>
            <a:endParaRPr lang="zh-CN" altLang="en-US" sz="1600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9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制作数码管原理图元件库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1484784"/>
            <a:ext cx="3816424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步骤三  绘制元件外形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1600" y="1988841"/>
            <a:ext cx="7848872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绘制矩形外框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用绘图工具栏上的     工具，鼠标拖动至适当大小。双击修改属性。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92896"/>
            <a:ext cx="233298" cy="279674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87" y="3328455"/>
            <a:ext cx="2453640" cy="2413000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299673"/>
            <a:ext cx="4679950" cy="285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09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制作数码管原理图元件库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1988841"/>
            <a:ext cx="78488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 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绘制数码管笔画 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数码管笔画由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段导线和一个圆点组成，用绘图工具        和      绘制。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为了更美观可以双击直线修改属性，改变直线宽度。       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74" y="2492896"/>
            <a:ext cx="320482" cy="353523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492896"/>
            <a:ext cx="360040" cy="272713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921362"/>
            <a:ext cx="1944216" cy="2175305"/>
          </a:xfrm>
          <a:prstGeom prst="rect">
            <a:avLst/>
          </a:prstGeom>
        </p:spPr>
      </p:pic>
      <p:sp>
        <p:nvSpPr>
          <p:cNvPr id="7" name="右箭头 6"/>
          <p:cNvSpPr/>
          <p:nvPr/>
        </p:nvSpPr>
        <p:spPr>
          <a:xfrm>
            <a:off x="4355976" y="4581128"/>
            <a:ext cx="864096" cy="72008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342900" indent="-342900" algn="ctr">
              <a:lnSpc>
                <a:spcPct val="120000"/>
              </a:lnSpc>
              <a:buAutoNum type="arabicParenBoth"/>
            </a:pPr>
            <a:endParaRPr lang="zh-CN" altLang="en-US" sz="1600" b="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61" y="4074762"/>
            <a:ext cx="1698243" cy="202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2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制作数码管原理图元件库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1484784"/>
            <a:ext cx="3816424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步骤四 放置元件引脚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71600" y="1988841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单击元件引脚放置工具      。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注意：有十字光标一侧应该朝外，否则制作的原理图原本件库没有电子连接。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9" name="图片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115106"/>
            <a:ext cx="360040" cy="305782"/>
          </a:xfrm>
          <a:prstGeom prst="rect">
            <a:avLst/>
          </a:prstGeom>
        </p:spPr>
      </p:pic>
      <p:pic>
        <p:nvPicPr>
          <p:cNvPr id="20" name="图片 1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882" y="3212976"/>
            <a:ext cx="2587045" cy="2662666"/>
          </a:xfrm>
          <a:prstGeom prst="rect">
            <a:avLst/>
          </a:prstGeom>
        </p:spPr>
      </p:pic>
      <p:pic>
        <p:nvPicPr>
          <p:cNvPr id="21" name="图片 2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293" y="3212976"/>
            <a:ext cx="2732051" cy="266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3959860" cy="437007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079032" y="1412776"/>
            <a:ext cx="7848872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双击修改元件引脚属性。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制作数码管原理图元件库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03468" y="2577477"/>
            <a:ext cx="3836658" cy="3336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显示名称</a:t>
            </a: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这里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依次是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e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com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dp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com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g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endParaRPr lang="zh-CN" altLang="zh-CN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标识符</a:t>
            </a: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在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这里依次输入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、……、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endParaRPr lang="zh-CN" altLang="zh-CN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电气类型</a:t>
            </a: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引脚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的电气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类型。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这里除了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脚和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脚外选用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Power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外，其他引脚均选择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Input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endParaRPr lang="zh-CN" altLang="zh-CN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长度</a:t>
            </a: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r>
              <a:rPr lang="zh-CN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引脚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长度，这里选用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20mil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3235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9032" y="1412776"/>
            <a:ext cx="7848872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修改结束后的数码管原理图元件库如图：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制作数码管原理图元件库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348880"/>
            <a:ext cx="290950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2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制作数码管原理图元件库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1484784"/>
            <a:ext cx="4752528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步骤五 元件重命名和保存原理图元件库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1600" y="1885652"/>
            <a:ext cx="7848872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元件重命名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执行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工具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重新命名元件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918418"/>
            <a:ext cx="4660540" cy="194421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971600" y="5038626"/>
            <a:ext cx="78488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 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保存原理图元件库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执行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文件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保存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，即可保存元件库，这样一个完整的元件库就制作完成了。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思考练习题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38951" y="2164662"/>
            <a:ext cx="63367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简述制作原理图元件库的基本过程。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放置元件引脚时，若引脚方向相反，会有什么后果呢？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如何调用制作的原理图元件库？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制作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制作稳压二极管原理图元件库，如图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5-26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所示（稳压二极管的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脚为阳极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脚为阴极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）。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437112"/>
            <a:ext cx="2520280" cy="1766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340768"/>
            <a:ext cx="1011367" cy="82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51920" y="2852936"/>
            <a:ext cx="2448272" cy="765076"/>
          </a:xfrm>
          <a:prstGeom prst="rect">
            <a:avLst/>
          </a:prstGeom>
          <a:effectLst>
            <a:glow rad="228600">
              <a:schemeClr val="accent1">
                <a:alpha val="4000"/>
              </a:schemeClr>
            </a:glow>
            <a:outerShdw blurRad="25400" dist="50800" dir="2460000" algn="ctr" rotWithShape="0">
              <a:srgbClr val="000000">
                <a:alpha val="30000"/>
              </a:srgbClr>
            </a:outerShdw>
          </a:effec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4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谢 谢 ！</a:t>
            </a:r>
            <a:endParaRPr lang="zh-CN" altLang="en-US" sz="4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37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71600" y="476672"/>
            <a:ext cx="5381228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项目引入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77283" y="1867759"/>
            <a:ext cx="7487205" cy="1895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1600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项目三和项目四介绍了原理图的画法，同学们有没有遇到什么困难呢？</a:t>
            </a:r>
            <a:endParaRPr lang="en-US" altLang="zh-CN" sz="1600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事实上，随着电子技术的不断发展，很多的元器件已经无法从元器件库中找到了。这时候就需要我们自己来制作元件库。</a:t>
            </a:r>
            <a:endParaRPr lang="en-US" altLang="zh-CN" sz="1600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1600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数码管大家肯定在很多电子钟上面见过，那么它是怎么利用</a:t>
            </a:r>
            <a:r>
              <a:rPr lang="en-US" altLang="zh-CN" sz="1600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DXP 2004</a:t>
            </a:r>
            <a:r>
              <a:rPr lang="zh-CN" altLang="en-US" sz="1600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画出来的呢？这次我们来共同探讨数码管的原理图元件库是怎么制作的。</a:t>
            </a:r>
            <a:endParaRPr lang="zh-CN" altLang="zh-CN" sz="1600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700" y="4222006"/>
            <a:ext cx="2304256" cy="1839161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45861"/>
            <a:ext cx="1365143" cy="21914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右箭头 2"/>
          <p:cNvSpPr/>
          <p:nvPr/>
        </p:nvSpPr>
        <p:spPr>
          <a:xfrm>
            <a:off x="6885287" y="4785321"/>
            <a:ext cx="864096" cy="72008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342900" indent="-342900" algn="ctr">
              <a:lnSpc>
                <a:spcPct val="120000"/>
              </a:lnSpc>
              <a:buAutoNum type="arabicParenBoth"/>
            </a:pPr>
            <a:endParaRPr lang="zh-CN" altLang="en-US" sz="1600" b="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55812"/>
            <a:ext cx="1011367" cy="82389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283" y="4222006"/>
            <a:ext cx="1630098" cy="1885942"/>
          </a:xfrm>
          <a:prstGeom prst="rect">
            <a:avLst/>
          </a:prstGeom>
        </p:spPr>
      </p:pic>
      <p:sp>
        <p:nvSpPr>
          <p:cNvPr id="9" name="右箭头 8"/>
          <p:cNvSpPr/>
          <p:nvPr/>
        </p:nvSpPr>
        <p:spPr>
          <a:xfrm>
            <a:off x="3372273" y="4785321"/>
            <a:ext cx="864096" cy="72008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342900" indent="-342900" algn="ctr">
              <a:lnSpc>
                <a:spcPct val="120000"/>
              </a:lnSpc>
              <a:buAutoNum type="arabicParenBoth"/>
            </a:pPr>
            <a:endParaRPr lang="zh-CN" altLang="en-US" sz="1600" b="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01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71600" y="476672"/>
            <a:ext cx="5381228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项目目标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42256" y="1700808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通过本项目的学习，希望同学们能掌握以下技能</a:t>
            </a:r>
            <a:r>
              <a:rPr lang="zh-CN" altLang="en-US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endParaRPr lang="en-US" altLang="zh-CN" b="0" kern="1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zh-CN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2284596051"/>
              </p:ext>
            </p:extLst>
          </p:nvPr>
        </p:nvGraphicFramePr>
        <p:xfrm>
          <a:off x="2267744" y="2388634"/>
          <a:ext cx="5184576" cy="3451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150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创建原理图元件库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76872"/>
            <a:ext cx="5688632" cy="406135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450814" y="1564185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执行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文件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创建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库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原理图库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</a:p>
          <a:p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进入原理图元件库编辑器界面。</a:t>
            </a:r>
            <a:endParaRPr lang="zh-CN" altLang="zh-CN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2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815916" y="5650091"/>
            <a:ext cx="2160240" cy="41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298800">
              <a:lnSpc>
                <a:spcPct val="150000"/>
              </a:lnSpc>
            </a:pPr>
            <a:r>
              <a:rPr lang="zh-CN" altLang="en-US" sz="16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绘图工具栏</a:t>
            </a:r>
            <a:endParaRPr lang="zh-CN" altLang="zh-CN" sz="16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815916" y="4286344"/>
            <a:ext cx="1944216" cy="41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298800">
              <a:lnSpc>
                <a:spcPct val="150000"/>
              </a:lnSpc>
            </a:pPr>
            <a:r>
              <a:rPr lang="zh-CN" altLang="en-US" sz="16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标准工具栏</a:t>
            </a:r>
            <a:endParaRPr lang="zh-CN" altLang="zh-CN" sz="16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原理图元件库编辑器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1600" y="1484784"/>
            <a:ext cx="1944216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主菜单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2" name="图片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182587"/>
            <a:ext cx="7029065" cy="393977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971600" y="2848303"/>
            <a:ext cx="3240360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 </a:t>
            </a: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标准工具栏与绘图工具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8" name="图片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346" y="3663739"/>
            <a:ext cx="6525009" cy="461581"/>
          </a:xfrm>
          <a:prstGeom prst="rect">
            <a:avLst/>
          </a:prstGeom>
        </p:spPr>
      </p:pic>
      <p:pic>
        <p:nvPicPr>
          <p:cNvPr id="19" name="图片 1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190" y="5015053"/>
            <a:ext cx="2575493" cy="5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6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原理图元件库编辑器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1484784"/>
            <a:ext cx="1944216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 </a:t>
            </a: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工作面板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924944"/>
            <a:ext cx="3168352" cy="33716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259632" y="1872070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进入原理图元件库编辑器后，选择工作面板标签栏中的【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SCH Library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】选项，即可显示【</a:t>
            </a:r>
            <a:r>
              <a:rPr lang="en-US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SCH Library</a:t>
            </a: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】面板。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9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原理图元件库的调用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212976"/>
            <a:ext cx="6768752" cy="302433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331640" y="1747782"/>
            <a:ext cx="7200800" cy="128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制作完原理图元件库后，就可以采用前面标准的安装元件库方法调用该元件库了。在原理图编辑器中打开元件库面板，点击【元件库】进入元件库安装对话框，选择【安装】，找到元件库路径即可。</a:t>
            </a:r>
          </a:p>
        </p:txBody>
      </p:sp>
    </p:spTree>
    <p:extLst>
      <p:ext uri="{BB962C8B-B14F-4D97-AF65-F5344CB8AC3E}">
        <p14:creationId xmlns:p14="http://schemas.microsoft.com/office/powerpoint/2010/main" val="128335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制作原理图元件库子件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31640" y="1747782"/>
            <a:ext cx="6264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集成电路内部含有多个统一功能的电路，即多个子件。这类元件该怎么绘制呢？</a:t>
            </a:r>
            <a:endParaRPr lang="zh-CN" altLang="zh-CN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77146"/>
            <a:ext cx="7920880" cy="14759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51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71600" y="476672"/>
            <a:ext cx="5688632" cy="7650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制作原理图元件库子件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1484784"/>
            <a:ext cx="4968552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首先用绘图工具绘制一个与非门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410" y="2249244"/>
            <a:ext cx="2634615" cy="112649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934498" y="3818272"/>
            <a:ext cx="4968552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0"/>
              </a:spcAft>
            </a:pPr>
            <a:r>
              <a:rPr lang="en-US" altLang="zh-CN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 </a:t>
            </a:r>
            <a:r>
              <a:rPr lang="zh-CN" altLang="en-US" sz="2000" kern="10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然后用同样方法绘制其他子件</a:t>
            </a:r>
            <a:endParaRPr lang="en-US" altLang="zh-CN" sz="2000" kern="100" dirty="0" smtClean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34498" y="4437112"/>
            <a:ext cx="39604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执行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工具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】/【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创建元件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命令，原理图元件库编辑器工作面板的元件栏出现了“</a:t>
            </a:r>
            <a:r>
              <a:rPr lang="en-US" altLang="zh-CN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+</a:t>
            </a:r>
            <a:r>
              <a:rPr lang="zh-CN" altLang="en-US" b="0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”符号，代表该元件含有子件。</a:t>
            </a:r>
            <a:endParaRPr lang="zh-CN" altLang="en-US" b="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708920"/>
            <a:ext cx="3096344" cy="345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2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marL="342900" indent="-342900">
          <a:lnSpc>
            <a:spcPct val="120000"/>
          </a:lnSpc>
          <a:buAutoNum type="arabicParenBoth"/>
          <a:defRPr sz="1600" b="0" dirty="0" smtClean="0">
            <a:solidFill>
              <a:srgbClr val="000000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fr-FR" alt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Pages>0</Pages>
  <Words>865</Words>
  <Characters>0</Characters>
  <Application>Microsoft Office PowerPoint</Application>
  <DocSecurity>0</DocSecurity>
  <PresentationFormat>全屏显示(4:3)</PresentationFormat>
  <Lines>0</Lines>
  <Paragraphs>80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方正舒体</vt:lpstr>
      <vt:lpstr>宋体</vt:lpstr>
      <vt:lpstr>微软雅黑</vt:lpstr>
      <vt:lpstr>Aharoni</vt:lpstr>
      <vt:lpstr>Arial</vt:lpstr>
      <vt:lpstr>Arial Black</vt:lpstr>
      <vt:lpstr>Times New Roman</vt:lpstr>
      <vt:lpstr>Default Design</vt:lpstr>
      <vt:lpstr>项目五  制作数码管原理图元件库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项目一  认识和安装DXP 2004</dc:title>
  <dc:subject/>
  <dc:creator>黄宇龙</dc:creator>
  <cp:keywords/>
  <dc:description/>
  <cp:lastModifiedBy>黄宇龙</cp:lastModifiedBy>
  <cp:revision>54</cp:revision>
  <dcterms:created xsi:type="dcterms:W3CDTF">2014-12-03T06:18:31Z</dcterms:created>
  <dcterms:modified xsi:type="dcterms:W3CDTF">2014-12-05T03:19:47Z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  <property fmtid="{D5CDD505-2E9C-101B-9397-08002B2CF9AE}" pid="3" name="KSOProductBuildVer">
    <vt:lpwstr>2052-9.1.0.4715</vt:lpwstr>
  </property>
</Properties>
</file>