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26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30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276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DD2E5"/>
    <a:srgbClr val="BDD2F2"/>
    <a:srgbClr val="D4E3F7"/>
    <a:srgbClr val="DDDDDD"/>
    <a:srgbClr val="EAEAEA"/>
    <a:srgbClr val="96B8D6"/>
    <a:srgbClr val="B4CCE2"/>
    <a:srgbClr val="00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60"/>
  </p:normalViewPr>
  <p:slideViewPr>
    <p:cSldViewPr>
      <p:cViewPr varScale="1">
        <p:scale>
          <a:sx n="92" d="100"/>
          <a:sy n="92" d="100"/>
        </p:scale>
        <p:origin x="9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7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5F69D-A2AA-4C9F-B5DA-74B2C092E93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10F52371-A67D-475F-9F53-872493A66867}">
      <dgm:prSet phldrT="[文本]"/>
      <dgm:spPr/>
      <dgm:t>
        <a:bodyPr/>
        <a:lstStyle/>
        <a:p>
          <a:r>
            <a:rPr lang="en-US" dirty="0" smtClean="0"/>
            <a:t>1</a:t>
          </a:r>
          <a:r>
            <a:rPr lang="zh-CN" dirty="0" smtClean="0"/>
            <a:t>．了解</a:t>
          </a:r>
          <a:r>
            <a:rPr lang="en-US" dirty="0" smtClean="0"/>
            <a:t>PCB</a:t>
          </a:r>
          <a:r>
            <a:rPr lang="zh-CN" dirty="0" smtClean="0"/>
            <a:t>板的定义和种类；</a:t>
          </a:r>
          <a:endParaRPr lang="zh-CN" altLang="en-US" dirty="0"/>
        </a:p>
      </dgm:t>
    </dgm:pt>
    <dgm:pt modelId="{E9C5197B-7E51-4E25-ADEE-C03F44629BFB}" type="parTrans" cxnId="{0851D5C2-7820-442E-868A-3EB2011DF071}">
      <dgm:prSet/>
      <dgm:spPr/>
      <dgm:t>
        <a:bodyPr/>
        <a:lstStyle/>
        <a:p>
          <a:endParaRPr lang="zh-CN" altLang="en-US"/>
        </a:p>
      </dgm:t>
    </dgm:pt>
    <dgm:pt modelId="{EDCF1A12-1BDD-499A-ADF4-153C5D3478E9}" type="sibTrans" cxnId="{0851D5C2-7820-442E-868A-3EB2011DF071}">
      <dgm:prSet/>
      <dgm:spPr/>
      <dgm:t>
        <a:bodyPr/>
        <a:lstStyle/>
        <a:p>
          <a:endParaRPr lang="zh-CN" altLang="en-US"/>
        </a:p>
      </dgm:t>
    </dgm:pt>
    <dgm:pt modelId="{A9FB150D-A79E-4309-9081-FB8F09FE3859}">
      <dgm:prSet phldrT="[文本]"/>
      <dgm:spPr/>
      <dgm:t>
        <a:bodyPr/>
        <a:lstStyle/>
        <a:p>
          <a:r>
            <a:rPr lang="en-US" dirty="0" smtClean="0"/>
            <a:t>2</a:t>
          </a:r>
          <a:r>
            <a:rPr lang="zh-CN" dirty="0" smtClean="0"/>
            <a:t>．熟悉</a:t>
          </a:r>
          <a:r>
            <a:rPr lang="en-US" dirty="0" smtClean="0"/>
            <a:t>DXP 2004 PCB</a:t>
          </a:r>
          <a:r>
            <a:rPr lang="zh-CN" dirty="0" smtClean="0"/>
            <a:t>制作界面的功能键；</a:t>
          </a:r>
          <a:endParaRPr lang="zh-CN" altLang="en-US" dirty="0"/>
        </a:p>
      </dgm:t>
    </dgm:pt>
    <dgm:pt modelId="{875B62BF-8876-4B04-A695-99DDCC792FCD}" type="parTrans" cxnId="{8371D3E5-AD70-4322-9B9B-385CB6077CC2}">
      <dgm:prSet/>
      <dgm:spPr/>
      <dgm:t>
        <a:bodyPr/>
        <a:lstStyle/>
        <a:p>
          <a:endParaRPr lang="zh-CN" altLang="en-US"/>
        </a:p>
      </dgm:t>
    </dgm:pt>
    <dgm:pt modelId="{282FB256-E813-489F-9488-B296D498BD89}" type="sibTrans" cxnId="{8371D3E5-AD70-4322-9B9B-385CB6077CC2}">
      <dgm:prSet/>
      <dgm:spPr/>
      <dgm:t>
        <a:bodyPr/>
        <a:lstStyle/>
        <a:p>
          <a:endParaRPr lang="zh-CN" altLang="en-US"/>
        </a:p>
      </dgm:t>
    </dgm:pt>
    <dgm:pt modelId="{AD064E65-5170-47A3-90C9-03AFA2F9B6F4}">
      <dgm:prSet phldrT="[文本]"/>
      <dgm:spPr/>
      <dgm:t>
        <a:bodyPr/>
        <a:lstStyle/>
        <a:p>
          <a:r>
            <a:rPr lang="en-US" dirty="0" smtClean="0"/>
            <a:t>3</a:t>
          </a:r>
          <a:r>
            <a:rPr lang="zh-CN" dirty="0" smtClean="0"/>
            <a:t>．能设置</a:t>
          </a:r>
          <a:r>
            <a:rPr lang="en-US" dirty="0" smtClean="0"/>
            <a:t>PCB</a:t>
          </a:r>
          <a:r>
            <a:rPr lang="zh-CN" dirty="0" smtClean="0"/>
            <a:t>板图纸；</a:t>
          </a:r>
          <a:endParaRPr lang="zh-CN" altLang="en-US" dirty="0"/>
        </a:p>
      </dgm:t>
    </dgm:pt>
    <dgm:pt modelId="{D3DFB9DD-7841-4FF9-8F96-6CE8EAE805F9}" type="parTrans" cxnId="{C6AC75DC-F847-498B-B316-4545B0345388}">
      <dgm:prSet/>
      <dgm:spPr/>
      <dgm:t>
        <a:bodyPr/>
        <a:lstStyle/>
        <a:p>
          <a:endParaRPr lang="zh-CN" altLang="en-US"/>
        </a:p>
      </dgm:t>
    </dgm:pt>
    <dgm:pt modelId="{BA2F4050-6C62-426D-B9D2-E67461949C54}" type="sibTrans" cxnId="{C6AC75DC-F847-498B-B316-4545B0345388}">
      <dgm:prSet/>
      <dgm:spPr/>
      <dgm:t>
        <a:bodyPr/>
        <a:lstStyle/>
        <a:p>
          <a:endParaRPr lang="zh-CN" altLang="en-US"/>
        </a:p>
      </dgm:t>
    </dgm:pt>
    <dgm:pt modelId="{BF86D8E7-621A-4AE3-A4CB-51CCC181FDCF}">
      <dgm:prSet phldrT="[文本]"/>
      <dgm:spPr/>
      <dgm:t>
        <a:bodyPr/>
        <a:lstStyle/>
        <a:p>
          <a:r>
            <a:rPr lang="en-US" dirty="0" smtClean="0"/>
            <a:t>4</a:t>
          </a:r>
          <a:r>
            <a:rPr lang="zh-CN" dirty="0" smtClean="0"/>
            <a:t>．能导入网络表；</a:t>
          </a:r>
          <a:endParaRPr lang="zh-CN" altLang="en-US" dirty="0"/>
        </a:p>
      </dgm:t>
    </dgm:pt>
    <dgm:pt modelId="{4B20D63B-D4A7-4D81-AC9E-0A701D0090A6}" type="parTrans" cxnId="{6ADD3B4F-DFEF-48B0-ADBD-578608BE51B8}">
      <dgm:prSet/>
      <dgm:spPr/>
      <dgm:t>
        <a:bodyPr/>
        <a:lstStyle/>
        <a:p>
          <a:endParaRPr lang="zh-CN" altLang="en-US"/>
        </a:p>
      </dgm:t>
    </dgm:pt>
    <dgm:pt modelId="{5FDA7873-AF15-4736-878C-A852138A7B5A}" type="sibTrans" cxnId="{6ADD3B4F-DFEF-48B0-ADBD-578608BE51B8}">
      <dgm:prSet/>
      <dgm:spPr/>
      <dgm:t>
        <a:bodyPr/>
        <a:lstStyle/>
        <a:p>
          <a:endParaRPr lang="zh-CN" altLang="en-US"/>
        </a:p>
      </dgm:t>
    </dgm:pt>
    <dgm:pt modelId="{58074B63-E06B-4394-9EF6-DF5E6A373279}">
      <dgm:prSet phldrT="[文本]"/>
      <dgm:spPr/>
      <dgm:t>
        <a:bodyPr/>
        <a:lstStyle/>
        <a:p>
          <a:r>
            <a:rPr lang="en-US" dirty="0" smtClean="0"/>
            <a:t>5</a:t>
          </a:r>
          <a:r>
            <a:rPr lang="zh-CN" dirty="0" smtClean="0"/>
            <a:t>．能手动布局和布线；</a:t>
          </a:r>
          <a:endParaRPr lang="zh-CN" altLang="en-US" dirty="0"/>
        </a:p>
      </dgm:t>
    </dgm:pt>
    <dgm:pt modelId="{34CA7E92-6200-4E92-987A-256E2BF2CD9E}" type="parTrans" cxnId="{30B2CFA7-427B-4562-B7E5-8DE4F90D7C34}">
      <dgm:prSet/>
      <dgm:spPr/>
      <dgm:t>
        <a:bodyPr/>
        <a:lstStyle/>
        <a:p>
          <a:endParaRPr lang="zh-CN" altLang="en-US"/>
        </a:p>
      </dgm:t>
    </dgm:pt>
    <dgm:pt modelId="{ED5D6868-BCF2-4C93-8475-A9E1A2BFB411}" type="sibTrans" cxnId="{30B2CFA7-427B-4562-B7E5-8DE4F90D7C34}">
      <dgm:prSet/>
      <dgm:spPr/>
      <dgm:t>
        <a:bodyPr/>
        <a:lstStyle/>
        <a:p>
          <a:endParaRPr lang="zh-CN" altLang="en-US"/>
        </a:p>
      </dgm:t>
    </dgm:pt>
    <dgm:pt modelId="{A9C5DD13-59C2-4007-BD1C-60B67A28E2DE}">
      <dgm:prSet phldrT="[文本]"/>
      <dgm:spPr/>
      <dgm:t>
        <a:bodyPr/>
        <a:lstStyle/>
        <a:p>
          <a:r>
            <a:rPr lang="en-US" dirty="0" smtClean="0"/>
            <a:t>6</a:t>
          </a:r>
          <a:r>
            <a:rPr lang="zh-CN" dirty="0" smtClean="0"/>
            <a:t>．能熟练使用</a:t>
          </a:r>
          <a:r>
            <a:rPr lang="en-US" dirty="0" smtClean="0"/>
            <a:t>PCB</a:t>
          </a:r>
          <a:r>
            <a:rPr lang="zh-CN" dirty="0" smtClean="0"/>
            <a:t>编辑工具。</a:t>
          </a:r>
          <a:endParaRPr lang="zh-CN" altLang="en-US" dirty="0"/>
        </a:p>
      </dgm:t>
    </dgm:pt>
    <dgm:pt modelId="{C6AE6062-F97B-41E0-A87D-3E781BE4C899}" type="parTrans" cxnId="{1E74B237-E624-4539-B38F-A18016D3BB6D}">
      <dgm:prSet/>
      <dgm:spPr/>
      <dgm:t>
        <a:bodyPr/>
        <a:lstStyle/>
        <a:p>
          <a:endParaRPr lang="zh-CN" altLang="en-US"/>
        </a:p>
      </dgm:t>
    </dgm:pt>
    <dgm:pt modelId="{B011CF7F-C28F-4641-BAF4-2F7EABAD8917}" type="sibTrans" cxnId="{1E74B237-E624-4539-B38F-A18016D3BB6D}">
      <dgm:prSet/>
      <dgm:spPr/>
      <dgm:t>
        <a:bodyPr/>
        <a:lstStyle/>
        <a:p>
          <a:endParaRPr lang="zh-CN" altLang="en-US"/>
        </a:p>
      </dgm:t>
    </dgm:pt>
    <dgm:pt modelId="{D5B82E6B-7777-4468-945C-EC47FBB03F1D}" type="pres">
      <dgm:prSet presAssocID="{4F95F69D-A2AA-4C9F-B5DA-74B2C092E9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312ECC7-1FF5-448D-89CB-66C88AD71444}" type="pres">
      <dgm:prSet presAssocID="{10F52371-A67D-475F-9F53-872493A66867}" presName="parentLin" presStyleCnt="0"/>
      <dgm:spPr/>
      <dgm:t>
        <a:bodyPr/>
        <a:lstStyle/>
        <a:p>
          <a:endParaRPr lang="zh-CN" altLang="en-US"/>
        </a:p>
      </dgm:t>
    </dgm:pt>
    <dgm:pt modelId="{E27A1212-FEF5-44D6-B704-9C19EE3F66C8}" type="pres">
      <dgm:prSet presAssocID="{10F52371-A67D-475F-9F53-872493A66867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2591731C-6F56-4DF4-8EC1-5BC7A1FDB3F3}" type="pres">
      <dgm:prSet presAssocID="{10F52371-A67D-475F-9F53-872493A6686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6893ED-0377-415F-9AD3-0DB62F5B53FC}" type="pres">
      <dgm:prSet presAssocID="{10F52371-A67D-475F-9F53-872493A66867}" presName="negativeSpace" presStyleCnt="0"/>
      <dgm:spPr/>
      <dgm:t>
        <a:bodyPr/>
        <a:lstStyle/>
        <a:p>
          <a:endParaRPr lang="zh-CN" altLang="en-US"/>
        </a:p>
      </dgm:t>
    </dgm:pt>
    <dgm:pt modelId="{CD4D12C3-A3CE-42DC-8FD7-E16CB5F54FED}" type="pres">
      <dgm:prSet presAssocID="{10F52371-A67D-475F-9F53-872493A6686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8BA0B4-04A0-42C8-A3B8-DCBB9DCD1363}" type="pres">
      <dgm:prSet presAssocID="{EDCF1A12-1BDD-499A-ADF4-153C5D3478E9}" presName="spaceBetweenRectangles" presStyleCnt="0"/>
      <dgm:spPr/>
      <dgm:t>
        <a:bodyPr/>
        <a:lstStyle/>
        <a:p>
          <a:endParaRPr lang="zh-CN" altLang="en-US"/>
        </a:p>
      </dgm:t>
    </dgm:pt>
    <dgm:pt modelId="{9E199436-7E2E-49F7-8530-F96EC5A4F340}" type="pres">
      <dgm:prSet presAssocID="{A9FB150D-A79E-4309-9081-FB8F09FE3859}" presName="parentLin" presStyleCnt="0"/>
      <dgm:spPr/>
      <dgm:t>
        <a:bodyPr/>
        <a:lstStyle/>
        <a:p>
          <a:endParaRPr lang="zh-CN" altLang="en-US"/>
        </a:p>
      </dgm:t>
    </dgm:pt>
    <dgm:pt modelId="{E19610E3-C1C0-42B5-A9F1-5C8A93BF7143}" type="pres">
      <dgm:prSet presAssocID="{A9FB150D-A79E-4309-9081-FB8F09FE3859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79490A16-FAAA-4C6A-9985-C5A9234EF2E5}" type="pres">
      <dgm:prSet presAssocID="{A9FB150D-A79E-4309-9081-FB8F09FE385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2AA27A-28EF-4EA9-B9FB-3B4D26705C9D}" type="pres">
      <dgm:prSet presAssocID="{A9FB150D-A79E-4309-9081-FB8F09FE3859}" presName="negativeSpace" presStyleCnt="0"/>
      <dgm:spPr/>
      <dgm:t>
        <a:bodyPr/>
        <a:lstStyle/>
        <a:p>
          <a:endParaRPr lang="zh-CN" altLang="en-US"/>
        </a:p>
      </dgm:t>
    </dgm:pt>
    <dgm:pt modelId="{165D3066-79AC-4243-9E67-6AB06356A42F}" type="pres">
      <dgm:prSet presAssocID="{A9FB150D-A79E-4309-9081-FB8F09FE3859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C86626-83C1-4770-A0F6-C0FB2995BF0E}" type="pres">
      <dgm:prSet presAssocID="{282FB256-E813-489F-9488-B296D498BD89}" presName="spaceBetweenRectangles" presStyleCnt="0"/>
      <dgm:spPr/>
      <dgm:t>
        <a:bodyPr/>
        <a:lstStyle/>
        <a:p>
          <a:endParaRPr lang="zh-CN" altLang="en-US"/>
        </a:p>
      </dgm:t>
    </dgm:pt>
    <dgm:pt modelId="{B79A5FFF-2D15-4395-9EF5-FAC1613F9775}" type="pres">
      <dgm:prSet presAssocID="{AD064E65-5170-47A3-90C9-03AFA2F9B6F4}" presName="parentLin" presStyleCnt="0"/>
      <dgm:spPr/>
      <dgm:t>
        <a:bodyPr/>
        <a:lstStyle/>
        <a:p>
          <a:endParaRPr lang="zh-CN" altLang="en-US"/>
        </a:p>
      </dgm:t>
    </dgm:pt>
    <dgm:pt modelId="{2F50D8EC-4A82-435A-B40F-B6429BD0EBC3}" type="pres">
      <dgm:prSet presAssocID="{AD064E65-5170-47A3-90C9-03AFA2F9B6F4}" presName="parentLeftMargin" presStyleLbl="node1" presStyleIdx="1" presStyleCnt="6"/>
      <dgm:spPr/>
      <dgm:t>
        <a:bodyPr/>
        <a:lstStyle/>
        <a:p>
          <a:endParaRPr lang="zh-CN" altLang="en-US"/>
        </a:p>
      </dgm:t>
    </dgm:pt>
    <dgm:pt modelId="{41F76D9E-6763-4CA2-95F4-7AA446768B9D}" type="pres">
      <dgm:prSet presAssocID="{AD064E65-5170-47A3-90C9-03AFA2F9B6F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5D384F-3D6C-4288-BA79-0B8B23D14BF7}" type="pres">
      <dgm:prSet presAssocID="{AD064E65-5170-47A3-90C9-03AFA2F9B6F4}" presName="negativeSpace" presStyleCnt="0"/>
      <dgm:spPr/>
      <dgm:t>
        <a:bodyPr/>
        <a:lstStyle/>
        <a:p>
          <a:endParaRPr lang="zh-CN" altLang="en-US"/>
        </a:p>
      </dgm:t>
    </dgm:pt>
    <dgm:pt modelId="{EF68F6D5-54F6-4CC4-AE1E-9471BC8466C0}" type="pres">
      <dgm:prSet presAssocID="{AD064E65-5170-47A3-90C9-03AFA2F9B6F4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869F25-58BB-48D8-A572-F2FC39178A42}" type="pres">
      <dgm:prSet presAssocID="{BA2F4050-6C62-426D-B9D2-E67461949C54}" presName="spaceBetweenRectangles" presStyleCnt="0"/>
      <dgm:spPr/>
      <dgm:t>
        <a:bodyPr/>
        <a:lstStyle/>
        <a:p>
          <a:endParaRPr lang="zh-CN" altLang="en-US"/>
        </a:p>
      </dgm:t>
    </dgm:pt>
    <dgm:pt modelId="{75ECC649-8206-4D66-9FD5-D5A30D75B04F}" type="pres">
      <dgm:prSet presAssocID="{BF86D8E7-621A-4AE3-A4CB-51CCC181FDCF}" presName="parentLin" presStyleCnt="0"/>
      <dgm:spPr/>
      <dgm:t>
        <a:bodyPr/>
        <a:lstStyle/>
        <a:p>
          <a:endParaRPr lang="zh-CN" altLang="en-US"/>
        </a:p>
      </dgm:t>
    </dgm:pt>
    <dgm:pt modelId="{03DB919A-A642-4DFA-97B2-6449F38C9919}" type="pres">
      <dgm:prSet presAssocID="{BF86D8E7-621A-4AE3-A4CB-51CCC181FDCF}" presName="parentLeftMargin" presStyleLbl="node1" presStyleIdx="2" presStyleCnt="6"/>
      <dgm:spPr/>
      <dgm:t>
        <a:bodyPr/>
        <a:lstStyle/>
        <a:p>
          <a:endParaRPr lang="zh-CN" altLang="en-US"/>
        </a:p>
      </dgm:t>
    </dgm:pt>
    <dgm:pt modelId="{52F78E10-EBCC-43A5-8B2A-E3952DB3B907}" type="pres">
      <dgm:prSet presAssocID="{BF86D8E7-621A-4AE3-A4CB-51CCC181FDC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909E06-B207-402E-B468-D8CA81177363}" type="pres">
      <dgm:prSet presAssocID="{BF86D8E7-621A-4AE3-A4CB-51CCC181FDCF}" presName="negativeSpace" presStyleCnt="0"/>
      <dgm:spPr/>
      <dgm:t>
        <a:bodyPr/>
        <a:lstStyle/>
        <a:p>
          <a:endParaRPr lang="zh-CN" altLang="en-US"/>
        </a:p>
      </dgm:t>
    </dgm:pt>
    <dgm:pt modelId="{BA0C8FF5-C82A-4088-AF9D-09CC5E47F086}" type="pres">
      <dgm:prSet presAssocID="{BF86D8E7-621A-4AE3-A4CB-51CCC181FDCF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6D11BE-9763-49FD-AA4C-ED275B8382D9}" type="pres">
      <dgm:prSet presAssocID="{5FDA7873-AF15-4736-878C-A852138A7B5A}" presName="spaceBetweenRectangles" presStyleCnt="0"/>
      <dgm:spPr/>
      <dgm:t>
        <a:bodyPr/>
        <a:lstStyle/>
        <a:p>
          <a:endParaRPr lang="zh-CN" altLang="en-US"/>
        </a:p>
      </dgm:t>
    </dgm:pt>
    <dgm:pt modelId="{56D63701-F2DD-41E9-B3C7-EB715D603AF9}" type="pres">
      <dgm:prSet presAssocID="{58074B63-E06B-4394-9EF6-DF5E6A373279}" presName="parentLin" presStyleCnt="0"/>
      <dgm:spPr/>
      <dgm:t>
        <a:bodyPr/>
        <a:lstStyle/>
        <a:p>
          <a:endParaRPr lang="zh-CN" altLang="en-US"/>
        </a:p>
      </dgm:t>
    </dgm:pt>
    <dgm:pt modelId="{4F4AC0EF-A2D3-4D65-B4D4-4643C72F1D4D}" type="pres">
      <dgm:prSet presAssocID="{58074B63-E06B-4394-9EF6-DF5E6A373279}" presName="parentLeftMargin" presStyleLbl="node1" presStyleIdx="3" presStyleCnt="6"/>
      <dgm:spPr/>
      <dgm:t>
        <a:bodyPr/>
        <a:lstStyle/>
        <a:p>
          <a:endParaRPr lang="zh-CN" altLang="en-US"/>
        </a:p>
      </dgm:t>
    </dgm:pt>
    <dgm:pt modelId="{2C797238-6E68-4118-8917-12541C6B5666}" type="pres">
      <dgm:prSet presAssocID="{58074B63-E06B-4394-9EF6-DF5E6A37327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164652-045D-4717-9C2E-0B46A32180BE}" type="pres">
      <dgm:prSet presAssocID="{58074B63-E06B-4394-9EF6-DF5E6A373279}" presName="negativeSpace" presStyleCnt="0"/>
      <dgm:spPr/>
      <dgm:t>
        <a:bodyPr/>
        <a:lstStyle/>
        <a:p>
          <a:endParaRPr lang="zh-CN" altLang="en-US"/>
        </a:p>
      </dgm:t>
    </dgm:pt>
    <dgm:pt modelId="{F9B35FDD-27D9-4249-B9CD-6E6E4FDA81BC}" type="pres">
      <dgm:prSet presAssocID="{58074B63-E06B-4394-9EF6-DF5E6A373279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61DB90-6A90-4C7D-B479-64B8338337FD}" type="pres">
      <dgm:prSet presAssocID="{ED5D6868-BCF2-4C93-8475-A9E1A2BFB411}" presName="spaceBetweenRectangles" presStyleCnt="0"/>
      <dgm:spPr/>
      <dgm:t>
        <a:bodyPr/>
        <a:lstStyle/>
        <a:p>
          <a:endParaRPr lang="zh-CN" altLang="en-US"/>
        </a:p>
      </dgm:t>
    </dgm:pt>
    <dgm:pt modelId="{DB08A649-AF19-4BF1-81EB-703D3715644B}" type="pres">
      <dgm:prSet presAssocID="{A9C5DD13-59C2-4007-BD1C-60B67A28E2DE}" presName="parentLin" presStyleCnt="0"/>
      <dgm:spPr/>
      <dgm:t>
        <a:bodyPr/>
        <a:lstStyle/>
        <a:p>
          <a:endParaRPr lang="zh-CN" altLang="en-US"/>
        </a:p>
      </dgm:t>
    </dgm:pt>
    <dgm:pt modelId="{7AB7848A-BD1A-4D24-8862-7C8F5F4B23F4}" type="pres">
      <dgm:prSet presAssocID="{A9C5DD13-59C2-4007-BD1C-60B67A28E2DE}" presName="parentLeftMargin" presStyleLbl="node1" presStyleIdx="4" presStyleCnt="6"/>
      <dgm:spPr/>
      <dgm:t>
        <a:bodyPr/>
        <a:lstStyle/>
        <a:p>
          <a:endParaRPr lang="zh-CN" altLang="en-US"/>
        </a:p>
      </dgm:t>
    </dgm:pt>
    <dgm:pt modelId="{A8AFB94A-F451-4790-9F5D-F1F5F6729B15}" type="pres">
      <dgm:prSet presAssocID="{A9C5DD13-59C2-4007-BD1C-60B67A28E2D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D3B2C3-A461-4517-A6A8-E5796406AD89}" type="pres">
      <dgm:prSet presAssocID="{A9C5DD13-59C2-4007-BD1C-60B67A28E2DE}" presName="negativeSpace" presStyleCnt="0"/>
      <dgm:spPr/>
      <dgm:t>
        <a:bodyPr/>
        <a:lstStyle/>
        <a:p>
          <a:endParaRPr lang="zh-CN" altLang="en-US"/>
        </a:p>
      </dgm:t>
    </dgm:pt>
    <dgm:pt modelId="{94161526-DE4C-49F6-A288-8FE40A6A6FE7}" type="pres">
      <dgm:prSet presAssocID="{A9C5DD13-59C2-4007-BD1C-60B67A28E2D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D9D284-B94C-418D-9C80-1118750C2B40}" type="presOf" srcId="{A9FB150D-A79E-4309-9081-FB8F09FE3859}" destId="{79490A16-FAAA-4C6A-9985-C5A9234EF2E5}" srcOrd="1" destOrd="0" presId="urn:microsoft.com/office/officeart/2005/8/layout/list1"/>
    <dgm:cxn modelId="{F07D9DD0-DBFA-4AE3-BBE7-6F9BE47DA786}" type="presOf" srcId="{BF86D8E7-621A-4AE3-A4CB-51CCC181FDCF}" destId="{52F78E10-EBCC-43A5-8B2A-E3952DB3B907}" srcOrd="1" destOrd="0" presId="urn:microsoft.com/office/officeart/2005/8/layout/list1"/>
    <dgm:cxn modelId="{5FA7DA6C-C332-4B36-BD91-FF5856F07635}" type="presOf" srcId="{58074B63-E06B-4394-9EF6-DF5E6A373279}" destId="{2C797238-6E68-4118-8917-12541C6B5666}" srcOrd="1" destOrd="0" presId="urn:microsoft.com/office/officeart/2005/8/layout/list1"/>
    <dgm:cxn modelId="{C257E76E-1476-4C50-900F-3F1B0510598F}" type="presOf" srcId="{AD064E65-5170-47A3-90C9-03AFA2F9B6F4}" destId="{2F50D8EC-4A82-435A-B40F-B6429BD0EBC3}" srcOrd="0" destOrd="0" presId="urn:microsoft.com/office/officeart/2005/8/layout/list1"/>
    <dgm:cxn modelId="{1E74B237-E624-4539-B38F-A18016D3BB6D}" srcId="{4F95F69D-A2AA-4C9F-B5DA-74B2C092E938}" destId="{A9C5DD13-59C2-4007-BD1C-60B67A28E2DE}" srcOrd="5" destOrd="0" parTransId="{C6AE6062-F97B-41E0-A87D-3E781BE4C899}" sibTransId="{B011CF7F-C28F-4641-BAF4-2F7EABAD8917}"/>
    <dgm:cxn modelId="{6ADD3B4F-DFEF-48B0-ADBD-578608BE51B8}" srcId="{4F95F69D-A2AA-4C9F-B5DA-74B2C092E938}" destId="{BF86D8E7-621A-4AE3-A4CB-51CCC181FDCF}" srcOrd="3" destOrd="0" parTransId="{4B20D63B-D4A7-4D81-AC9E-0A701D0090A6}" sibTransId="{5FDA7873-AF15-4736-878C-A852138A7B5A}"/>
    <dgm:cxn modelId="{1CFE4D56-6346-4CFF-B44A-80A8F6F7CE15}" type="presOf" srcId="{A9C5DD13-59C2-4007-BD1C-60B67A28E2DE}" destId="{7AB7848A-BD1A-4D24-8862-7C8F5F4B23F4}" srcOrd="0" destOrd="0" presId="urn:microsoft.com/office/officeart/2005/8/layout/list1"/>
    <dgm:cxn modelId="{E48A45C9-B053-487A-8D0D-CDAC2AD5D937}" type="presOf" srcId="{58074B63-E06B-4394-9EF6-DF5E6A373279}" destId="{4F4AC0EF-A2D3-4D65-B4D4-4643C72F1D4D}" srcOrd="0" destOrd="0" presId="urn:microsoft.com/office/officeart/2005/8/layout/list1"/>
    <dgm:cxn modelId="{0851D5C2-7820-442E-868A-3EB2011DF071}" srcId="{4F95F69D-A2AA-4C9F-B5DA-74B2C092E938}" destId="{10F52371-A67D-475F-9F53-872493A66867}" srcOrd="0" destOrd="0" parTransId="{E9C5197B-7E51-4E25-ADEE-C03F44629BFB}" sibTransId="{EDCF1A12-1BDD-499A-ADF4-153C5D3478E9}"/>
    <dgm:cxn modelId="{0A7F84B0-1910-46BD-AB9A-9CD9630B77B0}" type="presOf" srcId="{10F52371-A67D-475F-9F53-872493A66867}" destId="{2591731C-6F56-4DF4-8EC1-5BC7A1FDB3F3}" srcOrd="1" destOrd="0" presId="urn:microsoft.com/office/officeart/2005/8/layout/list1"/>
    <dgm:cxn modelId="{3489703F-E668-462B-899C-E0DC83B270DB}" type="presOf" srcId="{10F52371-A67D-475F-9F53-872493A66867}" destId="{E27A1212-FEF5-44D6-B704-9C19EE3F66C8}" srcOrd="0" destOrd="0" presId="urn:microsoft.com/office/officeart/2005/8/layout/list1"/>
    <dgm:cxn modelId="{22BEACEF-7BC7-4ED3-9936-E7D20706A1FE}" type="presOf" srcId="{A9FB150D-A79E-4309-9081-FB8F09FE3859}" destId="{E19610E3-C1C0-42B5-A9F1-5C8A93BF7143}" srcOrd="0" destOrd="0" presId="urn:microsoft.com/office/officeart/2005/8/layout/list1"/>
    <dgm:cxn modelId="{1964B48F-FC1B-48C6-AA6A-9DC389A708B8}" type="presOf" srcId="{BF86D8E7-621A-4AE3-A4CB-51CCC181FDCF}" destId="{03DB919A-A642-4DFA-97B2-6449F38C9919}" srcOrd="0" destOrd="0" presId="urn:microsoft.com/office/officeart/2005/8/layout/list1"/>
    <dgm:cxn modelId="{9FC944EE-DE22-4C8E-A7B3-EDA8BEC3D06A}" type="presOf" srcId="{AD064E65-5170-47A3-90C9-03AFA2F9B6F4}" destId="{41F76D9E-6763-4CA2-95F4-7AA446768B9D}" srcOrd="1" destOrd="0" presId="urn:microsoft.com/office/officeart/2005/8/layout/list1"/>
    <dgm:cxn modelId="{30B2CFA7-427B-4562-B7E5-8DE4F90D7C34}" srcId="{4F95F69D-A2AA-4C9F-B5DA-74B2C092E938}" destId="{58074B63-E06B-4394-9EF6-DF5E6A373279}" srcOrd="4" destOrd="0" parTransId="{34CA7E92-6200-4E92-987A-256E2BF2CD9E}" sibTransId="{ED5D6868-BCF2-4C93-8475-A9E1A2BFB411}"/>
    <dgm:cxn modelId="{8371D3E5-AD70-4322-9B9B-385CB6077CC2}" srcId="{4F95F69D-A2AA-4C9F-B5DA-74B2C092E938}" destId="{A9FB150D-A79E-4309-9081-FB8F09FE3859}" srcOrd="1" destOrd="0" parTransId="{875B62BF-8876-4B04-A695-99DDCC792FCD}" sibTransId="{282FB256-E813-489F-9488-B296D498BD89}"/>
    <dgm:cxn modelId="{C6AC75DC-F847-498B-B316-4545B0345388}" srcId="{4F95F69D-A2AA-4C9F-B5DA-74B2C092E938}" destId="{AD064E65-5170-47A3-90C9-03AFA2F9B6F4}" srcOrd="2" destOrd="0" parTransId="{D3DFB9DD-7841-4FF9-8F96-6CE8EAE805F9}" sibTransId="{BA2F4050-6C62-426D-B9D2-E67461949C54}"/>
    <dgm:cxn modelId="{233699CD-D7E2-48A7-AACB-946CDCFFF8C1}" type="presOf" srcId="{A9C5DD13-59C2-4007-BD1C-60B67A28E2DE}" destId="{A8AFB94A-F451-4790-9F5D-F1F5F6729B15}" srcOrd="1" destOrd="0" presId="urn:microsoft.com/office/officeart/2005/8/layout/list1"/>
    <dgm:cxn modelId="{B9925E9E-9AE9-4CD7-9C15-312CC5D65956}" type="presOf" srcId="{4F95F69D-A2AA-4C9F-B5DA-74B2C092E938}" destId="{D5B82E6B-7777-4468-945C-EC47FBB03F1D}" srcOrd="0" destOrd="0" presId="urn:microsoft.com/office/officeart/2005/8/layout/list1"/>
    <dgm:cxn modelId="{61AF6CA4-275D-4FAC-A20C-6F9C991C8C2A}" type="presParOf" srcId="{D5B82E6B-7777-4468-945C-EC47FBB03F1D}" destId="{E312ECC7-1FF5-448D-89CB-66C88AD71444}" srcOrd="0" destOrd="0" presId="urn:microsoft.com/office/officeart/2005/8/layout/list1"/>
    <dgm:cxn modelId="{85575418-A779-461A-864D-34BFB95C790E}" type="presParOf" srcId="{E312ECC7-1FF5-448D-89CB-66C88AD71444}" destId="{E27A1212-FEF5-44D6-B704-9C19EE3F66C8}" srcOrd="0" destOrd="0" presId="urn:microsoft.com/office/officeart/2005/8/layout/list1"/>
    <dgm:cxn modelId="{9AC4717F-0EB4-468F-A29F-1E575BC80CCA}" type="presParOf" srcId="{E312ECC7-1FF5-448D-89CB-66C88AD71444}" destId="{2591731C-6F56-4DF4-8EC1-5BC7A1FDB3F3}" srcOrd="1" destOrd="0" presId="urn:microsoft.com/office/officeart/2005/8/layout/list1"/>
    <dgm:cxn modelId="{D4A43842-6D39-4B17-940F-ECAD795424CA}" type="presParOf" srcId="{D5B82E6B-7777-4468-945C-EC47FBB03F1D}" destId="{666893ED-0377-415F-9AD3-0DB62F5B53FC}" srcOrd="1" destOrd="0" presId="urn:microsoft.com/office/officeart/2005/8/layout/list1"/>
    <dgm:cxn modelId="{F790026C-D396-45B0-8AB9-14668EE179F6}" type="presParOf" srcId="{D5B82E6B-7777-4468-945C-EC47FBB03F1D}" destId="{CD4D12C3-A3CE-42DC-8FD7-E16CB5F54FED}" srcOrd="2" destOrd="0" presId="urn:microsoft.com/office/officeart/2005/8/layout/list1"/>
    <dgm:cxn modelId="{DBF01751-C062-496C-AD55-1A56AC2FFCD2}" type="presParOf" srcId="{D5B82E6B-7777-4468-945C-EC47FBB03F1D}" destId="{CF8BA0B4-04A0-42C8-A3B8-DCBB9DCD1363}" srcOrd="3" destOrd="0" presId="urn:microsoft.com/office/officeart/2005/8/layout/list1"/>
    <dgm:cxn modelId="{6B62AEF0-528E-46F2-839A-43CEE5F8F51B}" type="presParOf" srcId="{D5B82E6B-7777-4468-945C-EC47FBB03F1D}" destId="{9E199436-7E2E-49F7-8530-F96EC5A4F340}" srcOrd="4" destOrd="0" presId="urn:microsoft.com/office/officeart/2005/8/layout/list1"/>
    <dgm:cxn modelId="{C358652F-1868-4567-A014-52BD8CA7A5E9}" type="presParOf" srcId="{9E199436-7E2E-49F7-8530-F96EC5A4F340}" destId="{E19610E3-C1C0-42B5-A9F1-5C8A93BF7143}" srcOrd="0" destOrd="0" presId="urn:microsoft.com/office/officeart/2005/8/layout/list1"/>
    <dgm:cxn modelId="{2CAE042B-453C-4BDA-9B5F-6C490FDA1AB3}" type="presParOf" srcId="{9E199436-7E2E-49F7-8530-F96EC5A4F340}" destId="{79490A16-FAAA-4C6A-9985-C5A9234EF2E5}" srcOrd="1" destOrd="0" presId="urn:microsoft.com/office/officeart/2005/8/layout/list1"/>
    <dgm:cxn modelId="{B4C12822-A487-4518-B894-EF58F0540BDE}" type="presParOf" srcId="{D5B82E6B-7777-4468-945C-EC47FBB03F1D}" destId="{342AA27A-28EF-4EA9-B9FB-3B4D26705C9D}" srcOrd="5" destOrd="0" presId="urn:microsoft.com/office/officeart/2005/8/layout/list1"/>
    <dgm:cxn modelId="{DD3AD860-CDB8-4A00-880F-C19DCEB071CA}" type="presParOf" srcId="{D5B82E6B-7777-4468-945C-EC47FBB03F1D}" destId="{165D3066-79AC-4243-9E67-6AB06356A42F}" srcOrd="6" destOrd="0" presId="urn:microsoft.com/office/officeart/2005/8/layout/list1"/>
    <dgm:cxn modelId="{FB4DE342-7A6E-422D-BC40-8D440A5C25A4}" type="presParOf" srcId="{D5B82E6B-7777-4468-945C-EC47FBB03F1D}" destId="{29C86626-83C1-4770-A0F6-C0FB2995BF0E}" srcOrd="7" destOrd="0" presId="urn:microsoft.com/office/officeart/2005/8/layout/list1"/>
    <dgm:cxn modelId="{873918B8-3B21-4F6E-A373-B13891E44992}" type="presParOf" srcId="{D5B82E6B-7777-4468-945C-EC47FBB03F1D}" destId="{B79A5FFF-2D15-4395-9EF5-FAC1613F9775}" srcOrd="8" destOrd="0" presId="urn:microsoft.com/office/officeart/2005/8/layout/list1"/>
    <dgm:cxn modelId="{0ED4FF0C-0403-41E2-AEA2-5BB394EDA2EA}" type="presParOf" srcId="{B79A5FFF-2D15-4395-9EF5-FAC1613F9775}" destId="{2F50D8EC-4A82-435A-B40F-B6429BD0EBC3}" srcOrd="0" destOrd="0" presId="urn:microsoft.com/office/officeart/2005/8/layout/list1"/>
    <dgm:cxn modelId="{62D35714-E3D4-4186-9EBB-2AA3E2B43768}" type="presParOf" srcId="{B79A5FFF-2D15-4395-9EF5-FAC1613F9775}" destId="{41F76D9E-6763-4CA2-95F4-7AA446768B9D}" srcOrd="1" destOrd="0" presId="urn:microsoft.com/office/officeart/2005/8/layout/list1"/>
    <dgm:cxn modelId="{07E9BF34-D8FE-48C2-967F-178A12C0C466}" type="presParOf" srcId="{D5B82E6B-7777-4468-945C-EC47FBB03F1D}" destId="{645D384F-3D6C-4288-BA79-0B8B23D14BF7}" srcOrd="9" destOrd="0" presId="urn:microsoft.com/office/officeart/2005/8/layout/list1"/>
    <dgm:cxn modelId="{EB0FEE6C-C7E1-455F-A603-F0FC50B55597}" type="presParOf" srcId="{D5B82E6B-7777-4468-945C-EC47FBB03F1D}" destId="{EF68F6D5-54F6-4CC4-AE1E-9471BC8466C0}" srcOrd="10" destOrd="0" presId="urn:microsoft.com/office/officeart/2005/8/layout/list1"/>
    <dgm:cxn modelId="{6AE79073-616A-4669-BCFD-6088E86D3DF0}" type="presParOf" srcId="{D5B82E6B-7777-4468-945C-EC47FBB03F1D}" destId="{3D869F25-58BB-48D8-A572-F2FC39178A42}" srcOrd="11" destOrd="0" presId="urn:microsoft.com/office/officeart/2005/8/layout/list1"/>
    <dgm:cxn modelId="{6616C3FE-6593-4A8C-BC41-2EC9B3B6FB38}" type="presParOf" srcId="{D5B82E6B-7777-4468-945C-EC47FBB03F1D}" destId="{75ECC649-8206-4D66-9FD5-D5A30D75B04F}" srcOrd="12" destOrd="0" presId="urn:microsoft.com/office/officeart/2005/8/layout/list1"/>
    <dgm:cxn modelId="{599592FC-9CAC-4081-B505-C097483CA715}" type="presParOf" srcId="{75ECC649-8206-4D66-9FD5-D5A30D75B04F}" destId="{03DB919A-A642-4DFA-97B2-6449F38C9919}" srcOrd="0" destOrd="0" presId="urn:microsoft.com/office/officeart/2005/8/layout/list1"/>
    <dgm:cxn modelId="{E8BBEAC6-1FDA-4D39-9A9B-4B61B2EF61FE}" type="presParOf" srcId="{75ECC649-8206-4D66-9FD5-D5A30D75B04F}" destId="{52F78E10-EBCC-43A5-8B2A-E3952DB3B907}" srcOrd="1" destOrd="0" presId="urn:microsoft.com/office/officeart/2005/8/layout/list1"/>
    <dgm:cxn modelId="{9D23D926-FA0D-4954-9E97-CE676920FA87}" type="presParOf" srcId="{D5B82E6B-7777-4468-945C-EC47FBB03F1D}" destId="{0A909E06-B207-402E-B468-D8CA81177363}" srcOrd="13" destOrd="0" presId="urn:microsoft.com/office/officeart/2005/8/layout/list1"/>
    <dgm:cxn modelId="{AC729BCA-5845-401B-8216-224FAA84143F}" type="presParOf" srcId="{D5B82E6B-7777-4468-945C-EC47FBB03F1D}" destId="{BA0C8FF5-C82A-4088-AF9D-09CC5E47F086}" srcOrd="14" destOrd="0" presId="urn:microsoft.com/office/officeart/2005/8/layout/list1"/>
    <dgm:cxn modelId="{A85A2710-41E3-4474-AA5D-715068BE7B39}" type="presParOf" srcId="{D5B82E6B-7777-4468-945C-EC47FBB03F1D}" destId="{556D11BE-9763-49FD-AA4C-ED275B8382D9}" srcOrd="15" destOrd="0" presId="urn:microsoft.com/office/officeart/2005/8/layout/list1"/>
    <dgm:cxn modelId="{FD79C0B3-AFC1-4F4E-B2B2-B8FFC6B441F7}" type="presParOf" srcId="{D5B82E6B-7777-4468-945C-EC47FBB03F1D}" destId="{56D63701-F2DD-41E9-B3C7-EB715D603AF9}" srcOrd="16" destOrd="0" presId="urn:microsoft.com/office/officeart/2005/8/layout/list1"/>
    <dgm:cxn modelId="{D6520C56-0CD1-4CCD-9D04-A472D8DA25B5}" type="presParOf" srcId="{56D63701-F2DD-41E9-B3C7-EB715D603AF9}" destId="{4F4AC0EF-A2D3-4D65-B4D4-4643C72F1D4D}" srcOrd="0" destOrd="0" presId="urn:microsoft.com/office/officeart/2005/8/layout/list1"/>
    <dgm:cxn modelId="{EB50FB67-41F0-49FB-B3A4-A6C62ADBC269}" type="presParOf" srcId="{56D63701-F2DD-41E9-B3C7-EB715D603AF9}" destId="{2C797238-6E68-4118-8917-12541C6B5666}" srcOrd="1" destOrd="0" presId="urn:microsoft.com/office/officeart/2005/8/layout/list1"/>
    <dgm:cxn modelId="{18E0A92A-CAF9-4E40-9E97-5EB26E93B899}" type="presParOf" srcId="{D5B82E6B-7777-4468-945C-EC47FBB03F1D}" destId="{45164652-045D-4717-9C2E-0B46A32180BE}" srcOrd="17" destOrd="0" presId="urn:microsoft.com/office/officeart/2005/8/layout/list1"/>
    <dgm:cxn modelId="{55919F20-65DC-4ACC-B485-BBE69EFB84A1}" type="presParOf" srcId="{D5B82E6B-7777-4468-945C-EC47FBB03F1D}" destId="{F9B35FDD-27D9-4249-B9CD-6E6E4FDA81BC}" srcOrd="18" destOrd="0" presId="urn:microsoft.com/office/officeart/2005/8/layout/list1"/>
    <dgm:cxn modelId="{79147744-8141-450A-9881-9FD2DA0D9910}" type="presParOf" srcId="{D5B82E6B-7777-4468-945C-EC47FBB03F1D}" destId="{5261DB90-6A90-4C7D-B479-64B8338337FD}" srcOrd="19" destOrd="0" presId="urn:microsoft.com/office/officeart/2005/8/layout/list1"/>
    <dgm:cxn modelId="{1089E43F-286A-4D10-91A7-2D4D76E0B556}" type="presParOf" srcId="{D5B82E6B-7777-4468-945C-EC47FBB03F1D}" destId="{DB08A649-AF19-4BF1-81EB-703D3715644B}" srcOrd="20" destOrd="0" presId="urn:microsoft.com/office/officeart/2005/8/layout/list1"/>
    <dgm:cxn modelId="{75A66C78-D20C-45B3-AAFB-D036C53423DC}" type="presParOf" srcId="{DB08A649-AF19-4BF1-81EB-703D3715644B}" destId="{7AB7848A-BD1A-4D24-8862-7C8F5F4B23F4}" srcOrd="0" destOrd="0" presId="urn:microsoft.com/office/officeart/2005/8/layout/list1"/>
    <dgm:cxn modelId="{E021DB3C-BBB1-4A3B-A9B4-E0BFE3EC401D}" type="presParOf" srcId="{DB08A649-AF19-4BF1-81EB-703D3715644B}" destId="{A8AFB94A-F451-4790-9F5D-F1F5F6729B15}" srcOrd="1" destOrd="0" presId="urn:microsoft.com/office/officeart/2005/8/layout/list1"/>
    <dgm:cxn modelId="{AC4D1C8A-34BA-48E2-94FA-BFAED3A3069C}" type="presParOf" srcId="{D5B82E6B-7777-4468-945C-EC47FBB03F1D}" destId="{82D3B2C3-A461-4517-A6A8-E5796406AD89}" srcOrd="21" destOrd="0" presId="urn:microsoft.com/office/officeart/2005/8/layout/list1"/>
    <dgm:cxn modelId="{575877EA-97F7-4BC8-992E-8DBF79DB6C88}" type="presParOf" srcId="{D5B82E6B-7777-4468-945C-EC47FBB03F1D}" destId="{94161526-DE4C-49F6-A288-8FE40A6A6FE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FF67C-38FF-4C93-B4C2-0DB3304679E9}" type="doc">
      <dgm:prSet loTypeId="urn:microsoft.com/office/officeart/2005/8/layout/radial6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zh-CN" altLang="en-US"/>
        </a:p>
      </dgm:t>
    </dgm:pt>
    <dgm:pt modelId="{81FE80F1-1047-4409-97C9-46BC7B2B865C}">
      <dgm:prSet phldrT="[文本]"/>
      <dgm:spPr/>
      <dgm:t>
        <a:bodyPr/>
        <a:lstStyle/>
        <a:p>
          <a:r>
            <a:rPr lang="zh-CN" altLang="en-US" dirty="0" smtClean="0"/>
            <a:t>工作层</a:t>
          </a:r>
          <a:endParaRPr lang="zh-CN" altLang="en-US" dirty="0"/>
        </a:p>
      </dgm:t>
    </dgm:pt>
    <dgm:pt modelId="{DA3B206F-89A1-4849-8931-5266EB1457EE}" type="parTrans" cxnId="{1C016A5F-5CFB-481C-A107-292AADB3FE4F}">
      <dgm:prSet/>
      <dgm:spPr/>
      <dgm:t>
        <a:bodyPr/>
        <a:lstStyle/>
        <a:p>
          <a:endParaRPr lang="zh-CN" altLang="en-US"/>
        </a:p>
      </dgm:t>
    </dgm:pt>
    <dgm:pt modelId="{217690D2-1D34-4B0A-B5D1-FC0CB7643D21}" type="sibTrans" cxnId="{1C016A5F-5CFB-481C-A107-292AADB3FE4F}">
      <dgm:prSet/>
      <dgm:spPr/>
      <dgm:t>
        <a:bodyPr/>
        <a:lstStyle/>
        <a:p>
          <a:endParaRPr lang="zh-CN" altLang="en-US"/>
        </a:p>
      </dgm:t>
    </dgm:pt>
    <dgm:pt modelId="{2B80F9BC-4A26-4B14-8709-4BF105A3109A}">
      <dgm:prSet phldrT="[文本]"/>
      <dgm:spPr/>
      <dgm:t>
        <a:bodyPr/>
        <a:lstStyle/>
        <a:p>
          <a:r>
            <a:rPr lang="zh-CN" altLang="en-US" dirty="0" smtClean="0"/>
            <a:t>信号层</a:t>
          </a:r>
          <a:endParaRPr lang="zh-CN" altLang="en-US" dirty="0"/>
        </a:p>
      </dgm:t>
    </dgm:pt>
    <dgm:pt modelId="{738046D1-8767-4D01-AF08-FB1EA1C70223}" type="parTrans" cxnId="{F8135A3E-0D7A-445C-B663-1B4A6478F9AC}">
      <dgm:prSet/>
      <dgm:spPr/>
      <dgm:t>
        <a:bodyPr/>
        <a:lstStyle/>
        <a:p>
          <a:endParaRPr lang="zh-CN" altLang="en-US"/>
        </a:p>
      </dgm:t>
    </dgm:pt>
    <dgm:pt modelId="{1E8679A8-A646-4498-8009-34A6DC278BB5}" type="sibTrans" cxnId="{F8135A3E-0D7A-445C-B663-1B4A6478F9AC}">
      <dgm:prSet/>
      <dgm:spPr/>
      <dgm:t>
        <a:bodyPr/>
        <a:lstStyle/>
        <a:p>
          <a:endParaRPr lang="zh-CN" altLang="en-US"/>
        </a:p>
      </dgm:t>
    </dgm:pt>
    <dgm:pt modelId="{D275979C-F14C-4566-990F-25F8F66DBF54}">
      <dgm:prSet phldrT="[文本]"/>
      <dgm:spPr/>
      <dgm:t>
        <a:bodyPr/>
        <a:lstStyle/>
        <a:p>
          <a:r>
            <a:rPr lang="zh-CN" altLang="en-US" dirty="0" smtClean="0"/>
            <a:t>内部电源</a:t>
          </a:r>
          <a:r>
            <a:rPr lang="en-US" altLang="zh-CN" dirty="0" smtClean="0"/>
            <a:t>/</a:t>
          </a:r>
          <a:r>
            <a:rPr lang="zh-CN" altLang="en-US" dirty="0" smtClean="0"/>
            <a:t>接地层</a:t>
          </a:r>
          <a:endParaRPr lang="zh-CN" altLang="en-US" dirty="0"/>
        </a:p>
      </dgm:t>
    </dgm:pt>
    <dgm:pt modelId="{9B2DA1CA-3B26-4EFB-9623-A38DF39BBB1F}" type="parTrans" cxnId="{69E42FB2-F56E-4EBE-A5B2-4B66C0AD4F69}">
      <dgm:prSet/>
      <dgm:spPr/>
      <dgm:t>
        <a:bodyPr/>
        <a:lstStyle/>
        <a:p>
          <a:endParaRPr lang="zh-CN" altLang="en-US"/>
        </a:p>
      </dgm:t>
    </dgm:pt>
    <dgm:pt modelId="{F2BB6466-C3C2-4520-9E2A-063BD06FDBEB}" type="sibTrans" cxnId="{69E42FB2-F56E-4EBE-A5B2-4B66C0AD4F69}">
      <dgm:prSet/>
      <dgm:spPr/>
      <dgm:t>
        <a:bodyPr/>
        <a:lstStyle/>
        <a:p>
          <a:endParaRPr lang="zh-CN" altLang="en-US"/>
        </a:p>
      </dgm:t>
    </dgm:pt>
    <dgm:pt modelId="{80FF7F14-FEB8-4748-B6C5-FCC7F6075054}">
      <dgm:prSet phldrT="[文本]"/>
      <dgm:spPr/>
      <dgm:t>
        <a:bodyPr/>
        <a:lstStyle/>
        <a:p>
          <a:r>
            <a:rPr lang="zh-CN" altLang="en-US" dirty="0" smtClean="0"/>
            <a:t>机械层</a:t>
          </a:r>
          <a:endParaRPr lang="zh-CN" altLang="en-US" dirty="0"/>
        </a:p>
      </dgm:t>
    </dgm:pt>
    <dgm:pt modelId="{4376C006-96DD-4D5D-AA9A-48B5ECC67D57}" type="parTrans" cxnId="{724F15EE-6BB1-49EF-BAFD-3F15F6942D7E}">
      <dgm:prSet/>
      <dgm:spPr/>
      <dgm:t>
        <a:bodyPr/>
        <a:lstStyle/>
        <a:p>
          <a:endParaRPr lang="zh-CN" altLang="en-US"/>
        </a:p>
      </dgm:t>
    </dgm:pt>
    <dgm:pt modelId="{89E26ACB-07F2-4371-B3B9-41883B1514F0}" type="sibTrans" cxnId="{724F15EE-6BB1-49EF-BAFD-3F15F6942D7E}">
      <dgm:prSet/>
      <dgm:spPr/>
      <dgm:t>
        <a:bodyPr/>
        <a:lstStyle/>
        <a:p>
          <a:endParaRPr lang="zh-CN" altLang="en-US"/>
        </a:p>
      </dgm:t>
    </dgm:pt>
    <dgm:pt modelId="{AA660342-8334-4F1D-9483-7BF022F3FDBF}">
      <dgm:prSet phldrT="[文本]"/>
      <dgm:spPr/>
      <dgm:t>
        <a:bodyPr/>
        <a:lstStyle/>
        <a:p>
          <a:r>
            <a:rPr lang="zh-CN" altLang="en-US" dirty="0" smtClean="0"/>
            <a:t>屏蔽层</a:t>
          </a:r>
          <a:endParaRPr lang="zh-CN" altLang="en-US" dirty="0"/>
        </a:p>
      </dgm:t>
    </dgm:pt>
    <dgm:pt modelId="{478823DE-16D5-4AD3-95B9-2BD388986EF5}" type="parTrans" cxnId="{2E7875F6-ECC1-4319-9B7A-1A2B3986C00A}">
      <dgm:prSet/>
      <dgm:spPr/>
      <dgm:t>
        <a:bodyPr/>
        <a:lstStyle/>
        <a:p>
          <a:endParaRPr lang="zh-CN" altLang="en-US"/>
        </a:p>
      </dgm:t>
    </dgm:pt>
    <dgm:pt modelId="{4E5F9716-E8AB-40C7-A84A-E0F046B8DE11}" type="sibTrans" cxnId="{2E7875F6-ECC1-4319-9B7A-1A2B3986C00A}">
      <dgm:prSet/>
      <dgm:spPr/>
      <dgm:t>
        <a:bodyPr/>
        <a:lstStyle/>
        <a:p>
          <a:endParaRPr lang="zh-CN" altLang="en-US"/>
        </a:p>
      </dgm:t>
    </dgm:pt>
    <dgm:pt modelId="{696A5F5D-B1CF-40FB-9494-345F500DF03E}">
      <dgm:prSet phldrT="[文本]"/>
      <dgm:spPr/>
      <dgm:t>
        <a:bodyPr/>
        <a:lstStyle/>
        <a:p>
          <a:r>
            <a:rPr lang="zh-CN" altLang="en-US" dirty="0" smtClean="0"/>
            <a:t>丝印层</a:t>
          </a:r>
          <a:endParaRPr lang="zh-CN" altLang="en-US" dirty="0"/>
        </a:p>
      </dgm:t>
    </dgm:pt>
    <dgm:pt modelId="{22D8FC52-C0A3-463A-ABF0-0153A1D046A1}" type="parTrans" cxnId="{4C7CD5AC-B027-45B4-8839-657495050081}">
      <dgm:prSet/>
      <dgm:spPr/>
      <dgm:t>
        <a:bodyPr/>
        <a:lstStyle/>
        <a:p>
          <a:endParaRPr lang="zh-CN" altLang="en-US"/>
        </a:p>
      </dgm:t>
    </dgm:pt>
    <dgm:pt modelId="{BE0BFBFA-5EB2-4865-958A-6E3326207F3E}" type="sibTrans" cxnId="{4C7CD5AC-B027-45B4-8839-657495050081}">
      <dgm:prSet/>
      <dgm:spPr/>
      <dgm:t>
        <a:bodyPr/>
        <a:lstStyle/>
        <a:p>
          <a:endParaRPr lang="zh-CN" altLang="en-US"/>
        </a:p>
      </dgm:t>
    </dgm:pt>
    <dgm:pt modelId="{C61CB791-2EC2-4F60-92E2-7DD79DD214BE}">
      <dgm:prSet phldrT="[文本]"/>
      <dgm:spPr/>
      <dgm:t>
        <a:bodyPr/>
        <a:lstStyle/>
        <a:p>
          <a:r>
            <a:rPr lang="zh-CN" altLang="en-US" dirty="0" smtClean="0"/>
            <a:t>其它层</a:t>
          </a:r>
          <a:endParaRPr lang="zh-CN" altLang="en-US" dirty="0"/>
        </a:p>
      </dgm:t>
    </dgm:pt>
    <dgm:pt modelId="{B0C055CE-D584-4323-ABA8-59373B5C1592}" type="parTrans" cxnId="{55F55CAD-DF67-4E17-A9DD-3756A03FD471}">
      <dgm:prSet/>
      <dgm:spPr/>
      <dgm:t>
        <a:bodyPr/>
        <a:lstStyle/>
        <a:p>
          <a:endParaRPr lang="zh-CN" altLang="en-US"/>
        </a:p>
      </dgm:t>
    </dgm:pt>
    <dgm:pt modelId="{2BAC3845-DC59-4D18-89F9-CD5D9EC31856}" type="sibTrans" cxnId="{55F55CAD-DF67-4E17-A9DD-3756A03FD471}">
      <dgm:prSet/>
      <dgm:spPr/>
      <dgm:t>
        <a:bodyPr/>
        <a:lstStyle/>
        <a:p>
          <a:endParaRPr lang="zh-CN" altLang="en-US"/>
        </a:p>
      </dgm:t>
    </dgm:pt>
    <dgm:pt modelId="{74F19B7C-F5CF-4468-A3F7-23814F932BAB}" type="pres">
      <dgm:prSet presAssocID="{259FF67C-38FF-4C93-B4C2-0DB3304679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5FF112B-F9A1-4B48-AB31-9138A82967AA}" type="pres">
      <dgm:prSet presAssocID="{81FE80F1-1047-4409-97C9-46BC7B2B865C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F4333215-827D-427A-85D5-8FE902AF2192}" type="pres">
      <dgm:prSet presAssocID="{2B80F9BC-4A26-4B14-8709-4BF105A3109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11193A-AE38-4AAD-89F4-AC4B58CE0963}" type="pres">
      <dgm:prSet presAssocID="{2B80F9BC-4A26-4B14-8709-4BF105A3109A}" presName="dummy" presStyleCnt="0"/>
      <dgm:spPr/>
    </dgm:pt>
    <dgm:pt modelId="{AE5442F4-91B8-49BE-BCA0-750766BE85A3}" type="pres">
      <dgm:prSet presAssocID="{1E8679A8-A646-4498-8009-34A6DC278BB5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8073C6AE-3518-4C4B-AA71-E63B0B627484}" type="pres">
      <dgm:prSet presAssocID="{D275979C-F14C-4566-990F-25F8F66DBF5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870EB6-5289-4931-B1ED-1B840BEB4B47}" type="pres">
      <dgm:prSet presAssocID="{D275979C-F14C-4566-990F-25F8F66DBF54}" presName="dummy" presStyleCnt="0"/>
      <dgm:spPr/>
    </dgm:pt>
    <dgm:pt modelId="{A0028E55-A395-4206-AAF7-9DAEE6DF9119}" type="pres">
      <dgm:prSet presAssocID="{F2BB6466-C3C2-4520-9E2A-063BD06FDBEB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F92EC721-CCDF-4824-93B1-DFB6CCC442E5}" type="pres">
      <dgm:prSet presAssocID="{80FF7F14-FEB8-4748-B6C5-FCC7F60750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FDABA5-7293-49E9-A0C1-FF04D447B7F6}" type="pres">
      <dgm:prSet presAssocID="{80FF7F14-FEB8-4748-B6C5-FCC7F6075054}" presName="dummy" presStyleCnt="0"/>
      <dgm:spPr/>
    </dgm:pt>
    <dgm:pt modelId="{00BFB25B-9050-4715-8957-29CD1F45DCC3}" type="pres">
      <dgm:prSet presAssocID="{89E26ACB-07F2-4371-B3B9-41883B1514F0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B8AE88EA-4647-4966-840B-DD5372B96A5C}" type="pres">
      <dgm:prSet presAssocID="{AA660342-8334-4F1D-9483-7BF022F3FDB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CCFD9F-5D76-4565-A1DF-D19DB9BCB054}" type="pres">
      <dgm:prSet presAssocID="{AA660342-8334-4F1D-9483-7BF022F3FDBF}" presName="dummy" presStyleCnt="0"/>
      <dgm:spPr/>
    </dgm:pt>
    <dgm:pt modelId="{CB035B49-7B1F-4FDE-BE91-0DB9DAEB5D23}" type="pres">
      <dgm:prSet presAssocID="{4E5F9716-E8AB-40C7-A84A-E0F046B8DE11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A2395011-E0C4-4759-A4C6-F8A7590A2BDF}" type="pres">
      <dgm:prSet presAssocID="{696A5F5D-B1CF-40FB-9494-345F500DF03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5E4F74-8920-48D0-82A0-329ECFFEFE33}" type="pres">
      <dgm:prSet presAssocID="{696A5F5D-B1CF-40FB-9494-345F500DF03E}" presName="dummy" presStyleCnt="0"/>
      <dgm:spPr/>
    </dgm:pt>
    <dgm:pt modelId="{10224C61-CBDA-41BD-8FFF-1ACBC8106C4C}" type="pres">
      <dgm:prSet presAssocID="{BE0BFBFA-5EB2-4865-958A-6E3326207F3E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57F248D9-3CEF-4A8E-84F6-A44E6A906C65}" type="pres">
      <dgm:prSet presAssocID="{C61CB791-2EC2-4F60-92E2-7DD79DD214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66F53C-7E6F-4CA1-94C8-0F4A4D0D332F}" type="pres">
      <dgm:prSet presAssocID="{C61CB791-2EC2-4F60-92E2-7DD79DD214BE}" presName="dummy" presStyleCnt="0"/>
      <dgm:spPr/>
    </dgm:pt>
    <dgm:pt modelId="{7076DDC4-B6F6-4597-BACB-2808EFF99635}" type="pres">
      <dgm:prSet presAssocID="{2BAC3845-DC59-4D18-89F9-CD5D9EC31856}" presName="sibTrans" presStyleLbl="sibTrans2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C8C7AFA5-58EE-41F2-8529-D2427D5237E3}" type="presOf" srcId="{259FF67C-38FF-4C93-B4C2-0DB3304679E9}" destId="{74F19B7C-F5CF-4468-A3F7-23814F932BAB}" srcOrd="0" destOrd="0" presId="urn:microsoft.com/office/officeart/2005/8/layout/radial6"/>
    <dgm:cxn modelId="{871BADCA-E51D-48EE-8A01-9147F2569F42}" type="presOf" srcId="{BE0BFBFA-5EB2-4865-958A-6E3326207F3E}" destId="{10224C61-CBDA-41BD-8FFF-1ACBC8106C4C}" srcOrd="0" destOrd="0" presId="urn:microsoft.com/office/officeart/2005/8/layout/radial6"/>
    <dgm:cxn modelId="{3B4E2BCD-0C65-4EED-AAFD-F5EB1B17EAA5}" type="presOf" srcId="{C61CB791-2EC2-4F60-92E2-7DD79DD214BE}" destId="{57F248D9-3CEF-4A8E-84F6-A44E6A906C65}" srcOrd="0" destOrd="0" presId="urn:microsoft.com/office/officeart/2005/8/layout/radial6"/>
    <dgm:cxn modelId="{E4022380-C14B-47EC-BB67-34EF007695F0}" type="presOf" srcId="{2B80F9BC-4A26-4B14-8709-4BF105A3109A}" destId="{F4333215-827D-427A-85D5-8FE902AF2192}" srcOrd="0" destOrd="0" presId="urn:microsoft.com/office/officeart/2005/8/layout/radial6"/>
    <dgm:cxn modelId="{4D5BF842-BE4B-4502-A399-1AA8D0F46E77}" type="presOf" srcId="{81FE80F1-1047-4409-97C9-46BC7B2B865C}" destId="{15FF112B-F9A1-4B48-AB31-9138A82967AA}" srcOrd="0" destOrd="0" presId="urn:microsoft.com/office/officeart/2005/8/layout/radial6"/>
    <dgm:cxn modelId="{1C016A5F-5CFB-481C-A107-292AADB3FE4F}" srcId="{259FF67C-38FF-4C93-B4C2-0DB3304679E9}" destId="{81FE80F1-1047-4409-97C9-46BC7B2B865C}" srcOrd="0" destOrd="0" parTransId="{DA3B206F-89A1-4849-8931-5266EB1457EE}" sibTransId="{217690D2-1D34-4B0A-B5D1-FC0CB7643D21}"/>
    <dgm:cxn modelId="{AF317749-6A02-4D8F-A9DA-5CEB4E0BF3DE}" type="presOf" srcId="{F2BB6466-C3C2-4520-9E2A-063BD06FDBEB}" destId="{A0028E55-A395-4206-AAF7-9DAEE6DF9119}" srcOrd="0" destOrd="0" presId="urn:microsoft.com/office/officeart/2005/8/layout/radial6"/>
    <dgm:cxn modelId="{B71FEAB5-5FFE-469C-9697-1776A891F235}" type="presOf" srcId="{1E8679A8-A646-4498-8009-34A6DC278BB5}" destId="{AE5442F4-91B8-49BE-BCA0-750766BE85A3}" srcOrd="0" destOrd="0" presId="urn:microsoft.com/office/officeart/2005/8/layout/radial6"/>
    <dgm:cxn modelId="{A231E109-5064-4234-9EB5-D8CD62DF6680}" type="presOf" srcId="{89E26ACB-07F2-4371-B3B9-41883B1514F0}" destId="{00BFB25B-9050-4715-8957-29CD1F45DCC3}" srcOrd="0" destOrd="0" presId="urn:microsoft.com/office/officeart/2005/8/layout/radial6"/>
    <dgm:cxn modelId="{1A8DC17D-D946-44C8-B58C-36ADAB5AA48C}" type="presOf" srcId="{D275979C-F14C-4566-990F-25F8F66DBF54}" destId="{8073C6AE-3518-4C4B-AA71-E63B0B627484}" srcOrd="0" destOrd="0" presId="urn:microsoft.com/office/officeart/2005/8/layout/radial6"/>
    <dgm:cxn modelId="{AB24E91D-B2B8-45A5-BC49-B024E460F2D0}" type="presOf" srcId="{696A5F5D-B1CF-40FB-9494-345F500DF03E}" destId="{A2395011-E0C4-4759-A4C6-F8A7590A2BDF}" srcOrd="0" destOrd="0" presId="urn:microsoft.com/office/officeart/2005/8/layout/radial6"/>
    <dgm:cxn modelId="{4C7CD5AC-B027-45B4-8839-657495050081}" srcId="{81FE80F1-1047-4409-97C9-46BC7B2B865C}" destId="{696A5F5D-B1CF-40FB-9494-345F500DF03E}" srcOrd="4" destOrd="0" parTransId="{22D8FC52-C0A3-463A-ABF0-0153A1D046A1}" sibTransId="{BE0BFBFA-5EB2-4865-958A-6E3326207F3E}"/>
    <dgm:cxn modelId="{E118BA7B-4F93-412B-AC0D-8B8EFB645111}" type="presOf" srcId="{2BAC3845-DC59-4D18-89F9-CD5D9EC31856}" destId="{7076DDC4-B6F6-4597-BACB-2808EFF99635}" srcOrd="0" destOrd="0" presId="urn:microsoft.com/office/officeart/2005/8/layout/radial6"/>
    <dgm:cxn modelId="{7DF2311B-86BB-4F52-BE64-349F6F5EAD7D}" type="presOf" srcId="{AA660342-8334-4F1D-9483-7BF022F3FDBF}" destId="{B8AE88EA-4647-4966-840B-DD5372B96A5C}" srcOrd="0" destOrd="0" presId="urn:microsoft.com/office/officeart/2005/8/layout/radial6"/>
    <dgm:cxn modelId="{69E42FB2-F56E-4EBE-A5B2-4B66C0AD4F69}" srcId="{81FE80F1-1047-4409-97C9-46BC7B2B865C}" destId="{D275979C-F14C-4566-990F-25F8F66DBF54}" srcOrd="1" destOrd="0" parTransId="{9B2DA1CA-3B26-4EFB-9623-A38DF39BBB1F}" sibTransId="{F2BB6466-C3C2-4520-9E2A-063BD06FDBEB}"/>
    <dgm:cxn modelId="{72C22E00-38C1-47BF-B47B-A7B3EAA67664}" type="presOf" srcId="{80FF7F14-FEB8-4748-B6C5-FCC7F6075054}" destId="{F92EC721-CCDF-4824-93B1-DFB6CCC442E5}" srcOrd="0" destOrd="0" presId="urn:microsoft.com/office/officeart/2005/8/layout/radial6"/>
    <dgm:cxn modelId="{724F15EE-6BB1-49EF-BAFD-3F15F6942D7E}" srcId="{81FE80F1-1047-4409-97C9-46BC7B2B865C}" destId="{80FF7F14-FEB8-4748-B6C5-FCC7F6075054}" srcOrd="2" destOrd="0" parTransId="{4376C006-96DD-4D5D-AA9A-48B5ECC67D57}" sibTransId="{89E26ACB-07F2-4371-B3B9-41883B1514F0}"/>
    <dgm:cxn modelId="{55F55CAD-DF67-4E17-A9DD-3756A03FD471}" srcId="{81FE80F1-1047-4409-97C9-46BC7B2B865C}" destId="{C61CB791-2EC2-4F60-92E2-7DD79DD214BE}" srcOrd="5" destOrd="0" parTransId="{B0C055CE-D584-4323-ABA8-59373B5C1592}" sibTransId="{2BAC3845-DC59-4D18-89F9-CD5D9EC31856}"/>
    <dgm:cxn modelId="{F8135A3E-0D7A-445C-B663-1B4A6478F9AC}" srcId="{81FE80F1-1047-4409-97C9-46BC7B2B865C}" destId="{2B80F9BC-4A26-4B14-8709-4BF105A3109A}" srcOrd="0" destOrd="0" parTransId="{738046D1-8767-4D01-AF08-FB1EA1C70223}" sibTransId="{1E8679A8-A646-4498-8009-34A6DC278BB5}"/>
    <dgm:cxn modelId="{2E7875F6-ECC1-4319-9B7A-1A2B3986C00A}" srcId="{81FE80F1-1047-4409-97C9-46BC7B2B865C}" destId="{AA660342-8334-4F1D-9483-7BF022F3FDBF}" srcOrd="3" destOrd="0" parTransId="{478823DE-16D5-4AD3-95B9-2BD388986EF5}" sibTransId="{4E5F9716-E8AB-40C7-A84A-E0F046B8DE11}"/>
    <dgm:cxn modelId="{587236B7-6F37-458A-8972-65095892A946}" type="presOf" srcId="{4E5F9716-E8AB-40C7-A84A-E0F046B8DE11}" destId="{CB035B49-7B1F-4FDE-BE91-0DB9DAEB5D23}" srcOrd="0" destOrd="0" presId="urn:microsoft.com/office/officeart/2005/8/layout/radial6"/>
    <dgm:cxn modelId="{A98B8A48-80BB-44BC-9247-DD1BF5502639}" type="presParOf" srcId="{74F19B7C-F5CF-4468-A3F7-23814F932BAB}" destId="{15FF112B-F9A1-4B48-AB31-9138A82967AA}" srcOrd="0" destOrd="0" presId="urn:microsoft.com/office/officeart/2005/8/layout/radial6"/>
    <dgm:cxn modelId="{43EDD571-88FF-410D-AD61-E538A80E0B0A}" type="presParOf" srcId="{74F19B7C-F5CF-4468-A3F7-23814F932BAB}" destId="{F4333215-827D-427A-85D5-8FE902AF2192}" srcOrd="1" destOrd="0" presId="urn:microsoft.com/office/officeart/2005/8/layout/radial6"/>
    <dgm:cxn modelId="{B919AF9D-A012-4B9C-AB7E-F7C6A2556C59}" type="presParOf" srcId="{74F19B7C-F5CF-4468-A3F7-23814F932BAB}" destId="{7B11193A-AE38-4AAD-89F4-AC4B58CE0963}" srcOrd="2" destOrd="0" presId="urn:microsoft.com/office/officeart/2005/8/layout/radial6"/>
    <dgm:cxn modelId="{A12C0C5B-2947-4801-8249-94554AF96CB0}" type="presParOf" srcId="{74F19B7C-F5CF-4468-A3F7-23814F932BAB}" destId="{AE5442F4-91B8-49BE-BCA0-750766BE85A3}" srcOrd="3" destOrd="0" presId="urn:microsoft.com/office/officeart/2005/8/layout/radial6"/>
    <dgm:cxn modelId="{AC90BCE4-4E22-450A-BDAE-726B468C3D83}" type="presParOf" srcId="{74F19B7C-F5CF-4468-A3F7-23814F932BAB}" destId="{8073C6AE-3518-4C4B-AA71-E63B0B627484}" srcOrd="4" destOrd="0" presId="urn:microsoft.com/office/officeart/2005/8/layout/radial6"/>
    <dgm:cxn modelId="{78E6A62F-DA05-4C63-AA08-AD9DC91CF410}" type="presParOf" srcId="{74F19B7C-F5CF-4468-A3F7-23814F932BAB}" destId="{9D870EB6-5289-4931-B1ED-1B840BEB4B47}" srcOrd="5" destOrd="0" presId="urn:microsoft.com/office/officeart/2005/8/layout/radial6"/>
    <dgm:cxn modelId="{FB7952C3-FE1A-4872-8AAA-C0DFCB7CF525}" type="presParOf" srcId="{74F19B7C-F5CF-4468-A3F7-23814F932BAB}" destId="{A0028E55-A395-4206-AAF7-9DAEE6DF9119}" srcOrd="6" destOrd="0" presId="urn:microsoft.com/office/officeart/2005/8/layout/radial6"/>
    <dgm:cxn modelId="{33949BC7-FFD1-454F-8214-BD1F3658A5D9}" type="presParOf" srcId="{74F19B7C-F5CF-4468-A3F7-23814F932BAB}" destId="{F92EC721-CCDF-4824-93B1-DFB6CCC442E5}" srcOrd="7" destOrd="0" presId="urn:microsoft.com/office/officeart/2005/8/layout/radial6"/>
    <dgm:cxn modelId="{D4B557E4-0108-4558-9C23-F9D9FEB108CE}" type="presParOf" srcId="{74F19B7C-F5CF-4468-A3F7-23814F932BAB}" destId="{F9FDABA5-7293-49E9-A0C1-FF04D447B7F6}" srcOrd="8" destOrd="0" presId="urn:microsoft.com/office/officeart/2005/8/layout/radial6"/>
    <dgm:cxn modelId="{32B8BC40-1A50-49B9-BF5B-C94F440199CF}" type="presParOf" srcId="{74F19B7C-F5CF-4468-A3F7-23814F932BAB}" destId="{00BFB25B-9050-4715-8957-29CD1F45DCC3}" srcOrd="9" destOrd="0" presId="urn:microsoft.com/office/officeart/2005/8/layout/radial6"/>
    <dgm:cxn modelId="{D5D698CF-0C15-4889-AAF5-0F214C439985}" type="presParOf" srcId="{74F19B7C-F5CF-4468-A3F7-23814F932BAB}" destId="{B8AE88EA-4647-4966-840B-DD5372B96A5C}" srcOrd="10" destOrd="0" presId="urn:microsoft.com/office/officeart/2005/8/layout/radial6"/>
    <dgm:cxn modelId="{7C0D513C-02D1-454D-A5DE-53681EDE370D}" type="presParOf" srcId="{74F19B7C-F5CF-4468-A3F7-23814F932BAB}" destId="{D3CCFD9F-5D76-4565-A1DF-D19DB9BCB054}" srcOrd="11" destOrd="0" presId="urn:microsoft.com/office/officeart/2005/8/layout/radial6"/>
    <dgm:cxn modelId="{B466031D-74DB-4546-94BA-12EB939221C8}" type="presParOf" srcId="{74F19B7C-F5CF-4468-A3F7-23814F932BAB}" destId="{CB035B49-7B1F-4FDE-BE91-0DB9DAEB5D23}" srcOrd="12" destOrd="0" presId="urn:microsoft.com/office/officeart/2005/8/layout/radial6"/>
    <dgm:cxn modelId="{D6EDCFC3-9B95-4E4F-8BF0-8A7B9D227293}" type="presParOf" srcId="{74F19B7C-F5CF-4468-A3F7-23814F932BAB}" destId="{A2395011-E0C4-4759-A4C6-F8A7590A2BDF}" srcOrd="13" destOrd="0" presId="urn:microsoft.com/office/officeart/2005/8/layout/radial6"/>
    <dgm:cxn modelId="{118A23F0-839D-4A7C-89E0-7785E0C31057}" type="presParOf" srcId="{74F19B7C-F5CF-4468-A3F7-23814F932BAB}" destId="{E15E4F74-8920-48D0-82A0-329ECFFEFE33}" srcOrd="14" destOrd="0" presId="urn:microsoft.com/office/officeart/2005/8/layout/radial6"/>
    <dgm:cxn modelId="{5C55E479-DF82-4040-A441-037591EFD91D}" type="presParOf" srcId="{74F19B7C-F5CF-4468-A3F7-23814F932BAB}" destId="{10224C61-CBDA-41BD-8FFF-1ACBC8106C4C}" srcOrd="15" destOrd="0" presId="urn:microsoft.com/office/officeart/2005/8/layout/radial6"/>
    <dgm:cxn modelId="{2182E5B1-FE24-497A-8BBF-88E065027A5B}" type="presParOf" srcId="{74F19B7C-F5CF-4468-A3F7-23814F932BAB}" destId="{57F248D9-3CEF-4A8E-84F6-A44E6A906C65}" srcOrd="16" destOrd="0" presId="urn:microsoft.com/office/officeart/2005/8/layout/radial6"/>
    <dgm:cxn modelId="{57356EA1-B29E-4C5C-B5D5-A46904A43013}" type="presParOf" srcId="{74F19B7C-F5CF-4468-A3F7-23814F932BAB}" destId="{0F66F53C-7E6F-4CA1-94C8-0F4A4D0D332F}" srcOrd="17" destOrd="0" presId="urn:microsoft.com/office/officeart/2005/8/layout/radial6"/>
    <dgm:cxn modelId="{B1A26A04-18FF-48D4-9FE9-B2E557CC1AEA}" type="presParOf" srcId="{74F19B7C-F5CF-4468-A3F7-23814F932BAB}" destId="{7076DDC4-B6F6-4597-BACB-2808EFF9963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F791C-A6E4-43E0-A565-B8CEB6BBA25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04B234C1-CF97-492A-A732-BA3DB22E0DA1}">
      <dgm:prSet phldrT="[文本]"/>
      <dgm:spPr/>
      <dgm:t>
        <a:bodyPr/>
        <a:lstStyle/>
        <a:p>
          <a:r>
            <a:rPr lang="zh-CN" altLang="en-US" dirty="0" smtClean="0"/>
            <a:t>设计原理图</a:t>
          </a:r>
          <a:endParaRPr lang="zh-CN" altLang="en-US" dirty="0"/>
        </a:p>
      </dgm:t>
    </dgm:pt>
    <dgm:pt modelId="{490C8024-F71F-4DFC-BDF4-4703BDC41392}" type="parTrans" cxnId="{73CC1F9E-8035-4D2A-86A8-FDD2129ECA4A}">
      <dgm:prSet/>
      <dgm:spPr/>
      <dgm:t>
        <a:bodyPr/>
        <a:lstStyle/>
        <a:p>
          <a:endParaRPr lang="zh-CN" altLang="en-US"/>
        </a:p>
      </dgm:t>
    </dgm:pt>
    <dgm:pt modelId="{0177CD10-E78B-43AF-AED5-10DD9AAA1CB8}" type="sibTrans" cxnId="{73CC1F9E-8035-4D2A-86A8-FDD2129ECA4A}">
      <dgm:prSet/>
      <dgm:spPr/>
      <dgm:t>
        <a:bodyPr/>
        <a:lstStyle/>
        <a:p>
          <a:endParaRPr lang="zh-CN" altLang="en-US"/>
        </a:p>
      </dgm:t>
    </dgm:pt>
    <dgm:pt modelId="{E61C01D6-F216-4E53-A7AF-24DDD93BF867}">
      <dgm:prSet phldrT="[文本]"/>
      <dgm:spPr/>
      <dgm:t>
        <a:bodyPr/>
        <a:lstStyle/>
        <a:p>
          <a:r>
            <a:rPr lang="zh-CN" altLang="en-US" dirty="0" smtClean="0"/>
            <a:t>生成网络表</a:t>
          </a:r>
          <a:endParaRPr lang="zh-CN" altLang="en-US" dirty="0"/>
        </a:p>
      </dgm:t>
    </dgm:pt>
    <dgm:pt modelId="{97DB9139-ED55-4859-B18F-E68FCB66E57C}" type="parTrans" cxnId="{94CA34F0-9F11-46D3-BB98-0A17E6840138}">
      <dgm:prSet/>
      <dgm:spPr/>
      <dgm:t>
        <a:bodyPr/>
        <a:lstStyle/>
        <a:p>
          <a:endParaRPr lang="zh-CN" altLang="en-US"/>
        </a:p>
      </dgm:t>
    </dgm:pt>
    <dgm:pt modelId="{ADC984DB-AAA4-42B3-81F3-7D78A2C9C4AC}" type="sibTrans" cxnId="{94CA34F0-9F11-46D3-BB98-0A17E6840138}">
      <dgm:prSet/>
      <dgm:spPr/>
      <dgm:t>
        <a:bodyPr/>
        <a:lstStyle/>
        <a:p>
          <a:endParaRPr lang="zh-CN" altLang="en-US"/>
        </a:p>
      </dgm:t>
    </dgm:pt>
    <dgm:pt modelId="{BE4CED7E-F8EE-44DA-BCA0-2EF36E890BFE}">
      <dgm:prSet phldrT="[文本]"/>
      <dgm:spPr/>
      <dgm:t>
        <a:bodyPr/>
        <a:lstStyle/>
        <a:p>
          <a:r>
            <a:rPr lang="zh-CN" altLang="en-US" dirty="0" smtClean="0"/>
            <a:t>创建</a:t>
          </a:r>
          <a:r>
            <a:rPr lang="en-US" altLang="zh-CN" dirty="0" smtClean="0"/>
            <a:t>PCB</a:t>
          </a:r>
          <a:r>
            <a:rPr lang="zh-CN" altLang="en-US" dirty="0" smtClean="0"/>
            <a:t>文件</a:t>
          </a:r>
          <a:endParaRPr lang="zh-CN" altLang="en-US" dirty="0"/>
        </a:p>
      </dgm:t>
    </dgm:pt>
    <dgm:pt modelId="{87ABE06A-5B11-48C2-9A80-A7E9AE759F28}" type="parTrans" cxnId="{CDFE6DFF-0144-415B-8ED3-28AA3A1F44B2}">
      <dgm:prSet/>
      <dgm:spPr/>
      <dgm:t>
        <a:bodyPr/>
        <a:lstStyle/>
        <a:p>
          <a:endParaRPr lang="zh-CN" altLang="en-US"/>
        </a:p>
      </dgm:t>
    </dgm:pt>
    <dgm:pt modelId="{2BB334F3-FF5F-462C-B5E0-3725FE931FE7}" type="sibTrans" cxnId="{CDFE6DFF-0144-415B-8ED3-28AA3A1F44B2}">
      <dgm:prSet/>
      <dgm:spPr/>
      <dgm:t>
        <a:bodyPr/>
        <a:lstStyle/>
        <a:p>
          <a:endParaRPr lang="zh-CN" altLang="en-US"/>
        </a:p>
      </dgm:t>
    </dgm:pt>
    <dgm:pt modelId="{6837A5B4-F623-4235-876D-5A3467814006}">
      <dgm:prSet phldrT="[文本]"/>
      <dgm:spPr/>
      <dgm:t>
        <a:bodyPr/>
        <a:lstStyle/>
        <a:p>
          <a:r>
            <a:rPr lang="zh-CN" altLang="en-US" dirty="0" smtClean="0"/>
            <a:t>载入网络表</a:t>
          </a:r>
          <a:endParaRPr lang="zh-CN" altLang="en-US" dirty="0"/>
        </a:p>
      </dgm:t>
    </dgm:pt>
    <dgm:pt modelId="{BCEA3593-6AC3-49BA-96A8-C47798D93700}" type="parTrans" cxnId="{6C33F1DC-614F-4089-9EF9-033286E4837B}">
      <dgm:prSet/>
      <dgm:spPr/>
      <dgm:t>
        <a:bodyPr/>
        <a:lstStyle/>
        <a:p>
          <a:endParaRPr lang="zh-CN" altLang="en-US"/>
        </a:p>
      </dgm:t>
    </dgm:pt>
    <dgm:pt modelId="{F673DFD4-063B-4A92-9832-4036467B31F3}" type="sibTrans" cxnId="{6C33F1DC-614F-4089-9EF9-033286E4837B}">
      <dgm:prSet/>
      <dgm:spPr/>
      <dgm:t>
        <a:bodyPr/>
        <a:lstStyle/>
        <a:p>
          <a:endParaRPr lang="zh-CN" altLang="en-US"/>
        </a:p>
      </dgm:t>
    </dgm:pt>
    <dgm:pt modelId="{3965E72D-3263-4337-9F94-096FEAD1AF3B}">
      <dgm:prSet phldrT="[文本]"/>
      <dgm:spPr/>
      <dgm:t>
        <a:bodyPr/>
        <a:lstStyle/>
        <a:p>
          <a:r>
            <a:rPr lang="zh-CN" altLang="en-US" dirty="0" smtClean="0"/>
            <a:t>元件布局</a:t>
          </a:r>
          <a:endParaRPr lang="zh-CN" altLang="en-US" dirty="0"/>
        </a:p>
      </dgm:t>
    </dgm:pt>
    <dgm:pt modelId="{CCB425D0-0CA1-4BBA-B7BB-26D25FB35A0C}" type="parTrans" cxnId="{A33B78A0-4321-468F-88DC-08CDA4F77DAF}">
      <dgm:prSet/>
      <dgm:spPr/>
      <dgm:t>
        <a:bodyPr/>
        <a:lstStyle/>
        <a:p>
          <a:endParaRPr lang="zh-CN" altLang="en-US"/>
        </a:p>
      </dgm:t>
    </dgm:pt>
    <dgm:pt modelId="{61A1C875-278F-499C-A48C-C2158B462C9A}" type="sibTrans" cxnId="{A33B78A0-4321-468F-88DC-08CDA4F77DAF}">
      <dgm:prSet/>
      <dgm:spPr/>
      <dgm:t>
        <a:bodyPr/>
        <a:lstStyle/>
        <a:p>
          <a:endParaRPr lang="zh-CN" altLang="en-US"/>
        </a:p>
      </dgm:t>
    </dgm:pt>
    <dgm:pt modelId="{321AA04A-0372-467E-ABD7-B3919BE4687C}">
      <dgm:prSet phldrT="[文本]"/>
      <dgm:spPr/>
      <dgm:t>
        <a:bodyPr/>
        <a:lstStyle/>
        <a:p>
          <a:r>
            <a:rPr lang="zh-CN" altLang="en-US" dirty="0" smtClean="0"/>
            <a:t>布线</a:t>
          </a:r>
          <a:endParaRPr lang="zh-CN" altLang="en-US" dirty="0"/>
        </a:p>
      </dgm:t>
    </dgm:pt>
    <dgm:pt modelId="{BE40CDBE-CFC8-47FB-A32C-13A1AE4AFC6B}" type="parTrans" cxnId="{0EB10331-6BE5-4033-9915-CFC17D3F99F9}">
      <dgm:prSet/>
      <dgm:spPr/>
      <dgm:t>
        <a:bodyPr/>
        <a:lstStyle/>
        <a:p>
          <a:endParaRPr lang="zh-CN" altLang="en-US"/>
        </a:p>
      </dgm:t>
    </dgm:pt>
    <dgm:pt modelId="{BC69D135-1196-4C5C-8DE2-F0C083B3D87B}" type="sibTrans" cxnId="{0EB10331-6BE5-4033-9915-CFC17D3F99F9}">
      <dgm:prSet/>
      <dgm:spPr/>
      <dgm:t>
        <a:bodyPr/>
        <a:lstStyle/>
        <a:p>
          <a:endParaRPr lang="zh-CN" altLang="en-US"/>
        </a:p>
      </dgm:t>
    </dgm:pt>
    <dgm:pt modelId="{E8A59F53-5401-41D4-9E2C-DC9559576DED}">
      <dgm:prSet phldrT="[文本]"/>
      <dgm:spPr/>
      <dgm:t>
        <a:bodyPr/>
        <a:lstStyle/>
        <a:p>
          <a:r>
            <a:rPr lang="zh-CN" altLang="en-US" dirty="0" smtClean="0"/>
            <a:t>存盘打印</a:t>
          </a:r>
          <a:endParaRPr lang="zh-CN" altLang="en-US" dirty="0"/>
        </a:p>
      </dgm:t>
    </dgm:pt>
    <dgm:pt modelId="{80EB7A8F-3F3F-4701-B1E8-B88D133EA682}" type="parTrans" cxnId="{77E19009-18DA-43F2-92D2-4EFE406B4523}">
      <dgm:prSet/>
      <dgm:spPr/>
      <dgm:t>
        <a:bodyPr/>
        <a:lstStyle/>
        <a:p>
          <a:endParaRPr lang="zh-CN" altLang="en-US"/>
        </a:p>
      </dgm:t>
    </dgm:pt>
    <dgm:pt modelId="{9259EEF1-C808-48D4-BB42-18BCC0EBBB07}" type="sibTrans" cxnId="{77E19009-18DA-43F2-92D2-4EFE406B4523}">
      <dgm:prSet/>
      <dgm:spPr/>
      <dgm:t>
        <a:bodyPr/>
        <a:lstStyle/>
        <a:p>
          <a:endParaRPr lang="zh-CN" altLang="en-US"/>
        </a:p>
      </dgm:t>
    </dgm:pt>
    <dgm:pt modelId="{945997F4-53C0-4F14-B36F-40F0E63AFE1B}" type="pres">
      <dgm:prSet presAssocID="{528F791C-A6E4-43E0-A565-B8CEB6BBA25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2AD11DF5-F6D1-4E82-8812-4A1489E8936D}" type="pres">
      <dgm:prSet presAssocID="{528F791C-A6E4-43E0-A565-B8CEB6BBA250}" presName="arrowNode" presStyleLbl="node1" presStyleIdx="0" presStyleCnt="1"/>
      <dgm:spPr/>
    </dgm:pt>
    <dgm:pt modelId="{AE3F200C-939F-4387-8086-183DE9CABAB4}" type="pres">
      <dgm:prSet presAssocID="{04B234C1-CF97-492A-A732-BA3DB22E0DA1}" presName="txNode1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A9576D-F1D8-4E57-9B93-C7EEFAE066E0}" type="pres">
      <dgm:prSet presAssocID="{E61C01D6-F216-4E53-A7AF-24DDD93BF867}" presName="txNode2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2A27EF-EB8B-4663-BA46-708BE68F676C}" type="pres">
      <dgm:prSet presAssocID="{ADC984DB-AAA4-42B3-81F3-7D78A2C9C4AC}" presName="dotNode2" presStyleCnt="0"/>
      <dgm:spPr/>
    </dgm:pt>
    <dgm:pt modelId="{AC4BAAF9-CB1B-402F-9524-6F700ADA5D82}" type="pres">
      <dgm:prSet presAssocID="{ADC984DB-AAA4-42B3-81F3-7D78A2C9C4AC}" presName="dotRepeatNode" presStyleLbl="fgShp" presStyleIdx="0" presStyleCnt="5"/>
      <dgm:spPr/>
      <dgm:t>
        <a:bodyPr/>
        <a:lstStyle/>
        <a:p>
          <a:endParaRPr lang="zh-CN" altLang="en-US"/>
        </a:p>
      </dgm:t>
    </dgm:pt>
    <dgm:pt modelId="{42561F57-88A7-4DF8-A57F-FE3103A40798}" type="pres">
      <dgm:prSet presAssocID="{BE4CED7E-F8EE-44DA-BCA0-2EF36E890BFE}" presName="txNode3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528814-4EA7-40E0-B785-5638B1851144}" type="pres">
      <dgm:prSet presAssocID="{2BB334F3-FF5F-462C-B5E0-3725FE931FE7}" presName="dotNode3" presStyleCnt="0"/>
      <dgm:spPr/>
    </dgm:pt>
    <dgm:pt modelId="{B66E6577-D763-4859-8D46-2C118B838384}" type="pres">
      <dgm:prSet presAssocID="{2BB334F3-FF5F-462C-B5E0-3725FE931FE7}" presName="dotRepeatNode" presStyleLbl="fgShp" presStyleIdx="1" presStyleCnt="5"/>
      <dgm:spPr/>
      <dgm:t>
        <a:bodyPr/>
        <a:lstStyle/>
        <a:p>
          <a:endParaRPr lang="zh-CN" altLang="en-US"/>
        </a:p>
      </dgm:t>
    </dgm:pt>
    <dgm:pt modelId="{5D3A4BBB-59D5-4523-815D-8B89ED14A9CA}" type="pres">
      <dgm:prSet presAssocID="{6837A5B4-F623-4235-876D-5A3467814006}" presName="txNode4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3D026E-DCFC-42E8-9CC9-EB4993EB8DBA}" type="pres">
      <dgm:prSet presAssocID="{F673DFD4-063B-4A92-9832-4036467B31F3}" presName="dotNode4" presStyleCnt="0"/>
      <dgm:spPr/>
    </dgm:pt>
    <dgm:pt modelId="{F786D986-5164-4E2D-A5DF-F62DC6542A46}" type="pres">
      <dgm:prSet presAssocID="{F673DFD4-063B-4A92-9832-4036467B31F3}" presName="dotRepeatNode" presStyleLbl="fgShp" presStyleIdx="2" presStyleCnt="5"/>
      <dgm:spPr/>
      <dgm:t>
        <a:bodyPr/>
        <a:lstStyle/>
        <a:p>
          <a:endParaRPr lang="zh-CN" altLang="en-US"/>
        </a:p>
      </dgm:t>
    </dgm:pt>
    <dgm:pt modelId="{438C8A92-620F-4FBA-B339-2102F83A2D97}" type="pres">
      <dgm:prSet presAssocID="{3965E72D-3263-4337-9F94-096FEAD1AF3B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EA6F46-52F1-4676-8024-FF5829AE1303}" type="pres">
      <dgm:prSet presAssocID="{61A1C875-278F-499C-A48C-C2158B462C9A}" presName="dotNode5" presStyleCnt="0"/>
      <dgm:spPr/>
    </dgm:pt>
    <dgm:pt modelId="{07D1ED22-3618-463D-9533-19DD043E4FAF}" type="pres">
      <dgm:prSet presAssocID="{61A1C875-278F-499C-A48C-C2158B462C9A}" presName="dotRepeatNode" presStyleLbl="fgShp" presStyleIdx="3" presStyleCnt="5"/>
      <dgm:spPr/>
      <dgm:t>
        <a:bodyPr/>
        <a:lstStyle/>
        <a:p>
          <a:endParaRPr lang="zh-CN" altLang="en-US"/>
        </a:p>
      </dgm:t>
    </dgm:pt>
    <dgm:pt modelId="{B3388ADC-311A-4864-9986-E1BB6D2050E0}" type="pres">
      <dgm:prSet presAssocID="{321AA04A-0372-467E-ABD7-B3919BE4687C}" presName="txNode6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27F869-3583-46E7-AB03-50432EB0B2D6}" type="pres">
      <dgm:prSet presAssocID="{BC69D135-1196-4C5C-8DE2-F0C083B3D87B}" presName="dotNode6" presStyleCnt="0"/>
      <dgm:spPr/>
    </dgm:pt>
    <dgm:pt modelId="{662BA1AF-11FD-4519-B022-4146EEC9C235}" type="pres">
      <dgm:prSet presAssocID="{BC69D135-1196-4C5C-8DE2-F0C083B3D87B}" presName="dotRepeatNode" presStyleLbl="fgShp" presStyleIdx="4" presStyleCnt="5"/>
      <dgm:spPr/>
      <dgm:t>
        <a:bodyPr/>
        <a:lstStyle/>
        <a:p>
          <a:endParaRPr lang="zh-CN" altLang="en-US"/>
        </a:p>
      </dgm:t>
    </dgm:pt>
    <dgm:pt modelId="{365E031D-7AC2-4B94-B4AF-5D480DC39BCD}" type="pres">
      <dgm:prSet presAssocID="{E8A59F53-5401-41D4-9E2C-DC9559576DED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988F815-FC86-4B7C-BF08-1FEC98249A4B}" type="presOf" srcId="{61A1C875-278F-499C-A48C-C2158B462C9A}" destId="{07D1ED22-3618-463D-9533-19DD043E4FAF}" srcOrd="0" destOrd="0" presId="urn:microsoft.com/office/officeart/2009/3/layout/DescendingProcess"/>
    <dgm:cxn modelId="{B71BAED3-766B-4409-92E5-F3BF64A8D4C0}" type="presOf" srcId="{321AA04A-0372-467E-ABD7-B3919BE4687C}" destId="{B3388ADC-311A-4864-9986-E1BB6D2050E0}" srcOrd="0" destOrd="0" presId="urn:microsoft.com/office/officeart/2009/3/layout/DescendingProcess"/>
    <dgm:cxn modelId="{A33B78A0-4321-468F-88DC-08CDA4F77DAF}" srcId="{528F791C-A6E4-43E0-A565-B8CEB6BBA250}" destId="{3965E72D-3263-4337-9F94-096FEAD1AF3B}" srcOrd="4" destOrd="0" parTransId="{CCB425D0-0CA1-4BBA-B7BB-26D25FB35A0C}" sibTransId="{61A1C875-278F-499C-A48C-C2158B462C9A}"/>
    <dgm:cxn modelId="{77E19009-18DA-43F2-92D2-4EFE406B4523}" srcId="{528F791C-A6E4-43E0-A565-B8CEB6BBA250}" destId="{E8A59F53-5401-41D4-9E2C-DC9559576DED}" srcOrd="6" destOrd="0" parTransId="{80EB7A8F-3F3F-4701-B1E8-B88D133EA682}" sibTransId="{9259EEF1-C808-48D4-BB42-18BCC0EBBB07}"/>
    <dgm:cxn modelId="{CDFE6DFF-0144-415B-8ED3-28AA3A1F44B2}" srcId="{528F791C-A6E4-43E0-A565-B8CEB6BBA250}" destId="{BE4CED7E-F8EE-44DA-BCA0-2EF36E890BFE}" srcOrd="2" destOrd="0" parTransId="{87ABE06A-5B11-48C2-9A80-A7E9AE759F28}" sibTransId="{2BB334F3-FF5F-462C-B5E0-3725FE931FE7}"/>
    <dgm:cxn modelId="{14D0A033-2C2C-4A16-BC0B-488ED81D3A00}" type="presOf" srcId="{BE4CED7E-F8EE-44DA-BCA0-2EF36E890BFE}" destId="{42561F57-88A7-4DF8-A57F-FE3103A40798}" srcOrd="0" destOrd="0" presId="urn:microsoft.com/office/officeart/2009/3/layout/DescendingProcess"/>
    <dgm:cxn modelId="{FDDE4A36-02D2-4B1A-A6D8-AAF33A2F8CF4}" type="presOf" srcId="{528F791C-A6E4-43E0-A565-B8CEB6BBA250}" destId="{945997F4-53C0-4F14-B36F-40F0E63AFE1B}" srcOrd="0" destOrd="0" presId="urn:microsoft.com/office/officeart/2009/3/layout/DescendingProcess"/>
    <dgm:cxn modelId="{94CA34F0-9F11-46D3-BB98-0A17E6840138}" srcId="{528F791C-A6E4-43E0-A565-B8CEB6BBA250}" destId="{E61C01D6-F216-4E53-A7AF-24DDD93BF867}" srcOrd="1" destOrd="0" parTransId="{97DB9139-ED55-4859-B18F-E68FCB66E57C}" sibTransId="{ADC984DB-AAA4-42B3-81F3-7D78A2C9C4AC}"/>
    <dgm:cxn modelId="{6C33F1DC-614F-4089-9EF9-033286E4837B}" srcId="{528F791C-A6E4-43E0-A565-B8CEB6BBA250}" destId="{6837A5B4-F623-4235-876D-5A3467814006}" srcOrd="3" destOrd="0" parTransId="{BCEA3593-6AC3-49BA-96A8-C47798D93700}" sibTransId="{F673DFD4-063B-4A92-9832-4036467B31F3}"/>
    <dgm:cxn modelId="{E378ECF1-0B6D-4B8D-A36B-EBE1145C4C8B}" type="presOf" srcId="{E61C01D6-F216-4E53-A7AF-24DDD93BF867}" destId="{6BA9576D-F1D8-4E57-9B93-C7EEFAE066E0}" srcOrd="0" destOrd="0" presId="urn:microsoft.com/office/officeart/2009/3/layout/DescendingProcess"/>
    <dgm:cxn modelId="{B4B12841-123F-485B-8397-AF2CB3E0E0EE}" type="presOf" srcId="{04B234C1-CF97-492A-A732-BA3DB22E0DA1}" destId="{AE3F200C-939F-4387-8086-183DE9CABAB4}" srcOrd="0" destOrd="0" presId="urn:microsoft.com/office/officeart/2009/3/layout/DescendingProcess"/>
    <dgm:cxn modelId="{6991A464-7B49-4BE1-B2FC-23C538EC9FE7}" type="presOf" srcId="{BC69D135-1196-4C5C-8DE2-F0C083B3D87B}" destId="{662BA1AF-11FD-4519-B022-4146EEC9C235}" srcOrd="0" destOrd="0" presId="urn:microsoft.com/office/officeart/2009/3/layout/DescendingProcess"/>
    <dgm:cxn modelId="{AB847242-3390-4F01-B6F6-6CAA93DACCD3}" type="presOf" srcId="{E8A59F53-5401-41D4-9E2C-DC9559576DED}" destId="{365E031D-7AC2-4B94-B4AF-5D480DC39BCD}" srcOrd="0" destOrd="0" presId="urn:microsoft.com/office/officeart/2009/3/layout/DescendingProcess"/>
    <dgm:cxn modelId="{7A956082-3EFF-43FB-A253-576B7798DAD9}" type="presOf" srcId="{2BB334F3-FF5F-462C-B5E0-3725FE931FE7}" destId="{B66E6577-D763-4859-8D46-2C118B838384}" srcOrd="0" destOrd="0" presId="urn:microsoft.com/office/officeart/2009/3/layout/DescendingProcess"/>
    <dgm:cxn modelId="{DAA54A94-05AA-451F-9415-BC580E9587A4}" type="presOf" srcId="{6837A5B4-F623-4235-876D-5A3467814006}" destId="{5D3A4BBB-59D5-4523-815D-8B89ED14A9CA}" srcOrd="0" destOrd="0" presId="urn:microsoft.com/office/officeart/2009/3/layout/DescendingProcess"/>
    <dgm:cxn modelId="{85E8137A-4326-413D-9257-EEE6FBCBA534}" type="presOf" srcId="{F673DFD4-063B-4A92-9832-4036467B31F3}" destId="{F786D986-5164-4E2D-A5DF-F62DC6542A46}" srcOrd="0" destOrd="0" presId="urn:microsoft.com/office/officeart/2009/3/layout/DescendingProcess"/>
    <dgm:cxn modelId="{73CC1F9E-8035-4D2A-86A8-FDD2129ECA4A}" srcId="{528F791C-A6E4-43E0-A565-B8CEB6BBA250}" destId="{04B234C1-CF97-492A-A732-BA3DB22E0DA1}" srcOrd="0" destOrd="0" parTransId="{490C8024-F71F-4DFC-BDF4-4703BDC41392}" sibTransId="{0177CD10-E78B-43AF-AED5-10DD9AAA1CB8}"/>
    <dgm:cxn modelId="{0EB10331-6BE5-4033-9915-CFC17D3F99F9}" srcId="{528F791C-A6E4-43E0-A565-B8CEB6BBA250}" destId="{321AA04A-0372-467E-ABD7-B3919BE4687C}" srcOrd="5" destOrd="0" parTransId="{BE40CDBE-CFC8-47FB-A32C-13A1AE4AFC6B}" sibTransId="{BC69D135-1196-4C5C-8DE2-F0C083B3D87B}"/>
    <dgm:cxn modelId="{77BF19E9-1818-4DAD-9F37-2CBB6E9E6591}" type="presOf" srcId="{3965E72D-3263-4337-9F94-096FEAD1AF3B}" destId="{438C8A92-620F-4FBA-B339-2102F83A2D97}" srcOrd="0" destOrd="0" presId="urn:microsoft.com/office/officeart/2009/3/layout/DescendingProcess"/>
    <dgm:cxn modelId="{76F83893-CA8C-4FFE-AF0F-D393B765C582}" type="presOf" srcId="{ADC984DB-AAA4-42B3-81F3-7D78A2C9C4AC}" destId="{AC4BAAF9-CB1B-402F-9524-6F700ADA5D82}" srcOrd="0" destOrd="0" presId="urn:microsoft.com/office/officeart/2009/3/layout/DescendingProcess"/>
    <dgm:cxn modelId="{28DAB193-CBE0-4526-B733-1A4FD7BADCF6}" type="presParOf" srcId="{945997F4-53C0-4F14-B36F-40F0E63AFE1B}" destId="{2AD11DF5-F6D1-4E82-8812-4A1489E8936D}" srcOrd="0" destOrd="0" presId="urn:microsoft.com/office/officeart/2009/3/layout/DescendingProcess"/>
    <dgm:cxn modelId="{4F6467FE-37E1-40C3-AE96-42A915392CE2}" type="presParOf" srcId="{945997F4-53C0-4F14-B36F-40F0E63AFE1B}" destId="{AE3F200C-939F-4387-8086-183DE9CABAB4}" srcOrd="1" destOrd="0" presId="urn:microsoft.com/office/officeart/2009/3/layout/DescendingProcess"/>
    <dgm:cxn modelId="{7A9D9339-1AC9-4C6F-8048-764A600988A7}" type="presParOf" srcId="{945997F4-53C0-4F14-B36F-40F0E63AFE1B}" destId="{6BA9576D-F1D8-4E57-9B93-C7EEFAE066E0}" srcOrd="2" destOrd="0" presId="urn:microsoft.com/office/officeart/2009/3/layout/DescendingProcess"/>
    <dgm:cxn modelId="{78CC0694-774A-4B26-BCDC-E3822649FBDC}" type="presParOf" srcId="{945997F4-53C0-4F14-B36F-40F0E63AFE1B}" destId="{B72A27EF-EB8B-4663-BA46-708BE68F676C}" srcOrd="3" destOrd="0" presId="urn:microsoft.com/office/officeart/2009/3/layout/DescendingProcess"/>
    <dgm:cxn modelId="{EB0039AF-DA9A-48F1-8C33-4233A140307A}" type="presParOf" srcId="{B72A27EF-EB8B-4663-BA46-708BE68F676C}" destId="{AC4BAAF9-CB1B-402F-9524-6F700ADA5D82}" srcOrd="0" destOrd="0" presId="urn:microsoft.com/office/officeart/2009/3/layout/DescendingProcess"/>
    <dgm:cxn modelId="{6230B7D9-2B70-4DDC-A90B-23A70D69062A}" type="presParOf" srcId="{945997F4-53C0-4F14-B36F-40F0E63AFE1B}" destId="{42561F57-88A7-4DF8-A57F-FE3103A40798}" srcOrd="4" destOrd="0" presId="urn:microsoft.com/office/officeart/2009/3/layout/DescendingProcess"/>
    <dgm:cxn modelId="{DF0ECCD1-FD69-4A03-AA20-8FC95FEE060D}" type="presParOf" srcId="{945997F4-53C0-4F14-B36F-40F0E63AFE1B}" destId="{FC528814-4EA7-40E0-B785-5638B1851144}" srcOrd="5" destOrd="0" presId="urn:microsoft.com/office/officeart/2009/3/layout/DescendingProcess"/>
    <dgm:cxn modelId="{87FBB85D-610D-4CFF-A1CC-0B5A8EF90B51}" type="presParOf" srcId="{FC528814-4EA7-40E0-B785-5638B1851144}" destId="{B66E6577-D763-4859-8D46-2C118B838384}" srcOrd="0" destOrd="0" presId="urn:microsoft.com/office/officeart/2009/3/layout/DescendingProcess"/>
    <dgm:cxn modelId="{E9D1DBF0-EE4C-40F8-B8C8-11581F343C13}" type="presParOf" srcId="{945997F4-53C0-4F14-B36F-40F0E63AFE1B}" destId="{5D3A4BBB-59D5-4523-815D-8B89ED14A9CA}" srcOrd="6" destOrd="0" presId="urn:microsoft.com/office/officeart/2009/3/layout/DescendingProcess"/>
    <dgm:cxn modelId="{F8FE40BC-3722-4900-89AD-2917B7E7E612}" type="presParOf" srcId="{945997F4-53C0-4F14-B36F-40F0E63AFE1B}" destId="{4E3D026E-DCFC-42E8-9CC9-EB4993EB8DBA}" srcOrd="7" destOrd="0" presId="urn:microsoft.com/office/officeart/2009/3/layout/DescendingProcess"/>
    <dgm:cxn modelId="{6F3AD7BA-CDB4-4962-B689-5302F0D31C98}" type="presParOf" srcId="{4E3D026E-DCFC-42E8-9CC9-EB4993EB8DBA}" destId="{F786D986-5164-4E2D-A5DF-F62DC6542A46}" srcOrd="0" destOrd="0" presId="urn:microsoft.com/office/officeart/2009/3/layout/DescendingProcess"/>
    <dgm:cxn modelId="{49B1D3CE-54EB-49A6-A83B-C6696E645DA9}" type="presParOf" srcId="{945997F4-53C0-4F14-B36F-40F0E63AFE1B}" destId="{438C8A92-620F-4FBA-B339-2102F83A2D97}" srcOrd="8" destOrd="0" presId="urn:microsoft.com/office/officeart/2009/3/layout/DescendingProcess"/>
    <dgm:cxn modelId="{4B2580A6-ECC6-4228-AD62-1CF2D71A4650}" type="presParOf" srcId="{945997F4-53C0-4F14-B36F-40F0E63AFE1B}" destId="{BBEA6F46-52F1-4676-8024-FF5829AE1303}" srcOrd="9" destOrd="0" presId="urn:microsoft.com/office/officeart/2009/3/layout/DescendingProcess"/>
    <dgm:cxn modelId="{33A34921-A606-46AB-AC6A-8DB3D3C0121C}" type="presParOf" srcId="{BBEA6F46-52F1-4676-8024-FF5829AE1303}" destId="{07D1ED22-3618-463D-9533-19DD043E4FAF}" srcOrd="0" destOrd="0" presId="urn:microsoft.com/office/officeart/2009/3/layout/DescendingProcess"/>
    <dgm:cxn modelId="{4C89CFD5-23A9-4696-921C-7D4F2C7C1846}" type="presParOf" srcId="{945997F4-53C0-4F14-B36F-40F0E63AFE1B}" destId="{B3388ADC-311A-4864-9986-E1BB6D2050E0}" srcOrd="10" destOrd="0" presId="urn:microsoft.com/office/officeart/2009/3/layout/DescendingProcess"/>
    <dgm:cxn modelId="{6156B657-444E-4FB1-B3A9-8E12E4C71D2A}" type="presParOf" srcId="{945997F4-53C0-4F14-B36F-40F0E63AFE1B}" destId="{8427F869-3583-46E7-AB03-50432EB0B2D6}" srcOrd="11" destOrd="0" presId="urn:microsoft.com/office/officeart/2009/3/layout/DescendingProcess"/>
    <dgm:cxn modelId="{B18C46CC-4998-4B7C-9522-3A5A50CA557D}" type="presParOf" srcId="{8427F869-3583-46E7-AB03-50432EB0B2D6}" destId="{662BA1AF-11FD-4519-B022-4146EEC9C235}" srcOrd="0" destOrd="0" presId="urn:microsoft.com/office/officeart/2009/3/layout/DescendingProcess"/>
    <dgm:cxn modelId="{354CBC29-7546-4405-B4AA-F7B7D71DE638}" type="presParOf" srcId="{945997F4-53C0-4F14-B36F-40F0E63AFE1B}" destId="{365E031D-7AC2-4B94-B4AF-5D480DC39BCD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BD375D-1E15-47C3-B1C6-019B56C1DB3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3534B351-74BA-4864-A48A-434B393745AC}">
      <dgm:prSet phldrT="[文本]"/>
      <dgm:spPr/>
      <dgm:t>
        <a:bodyPr/>
        <a:lstStyle/>
        <a:p>
          <a:r>
            <a:rPr lang="zh-CN" altLang="en-US" dirty="0" smtClean="0"/>
            <a:t>自动布局</a:t>
          </a:r>
          <a:endParaRPr lang="zh-CN" altLang="en-US" dirty="0"/>
        </a:p>
      </dgm:t>
    </dgm:pt>
    <dgm:pt modelId="{49F4AA6A-87D2-4B50-A6C0-F59F345D6DE9}" type="parTrans" cxnId="{3884C1B4-1683-46B9-B8F0-BB9666FCA8ED}">
      <dgm:prSet/>
      <dgm:spPr/>
      <dgm:t>
        <a:bodyPr/>
        <a:lstStyle/>
        <a:p>
          <a:endParaRPr lang="zh-CN" altLang="en-US"/>
        </a:p>
      </dgm:t>
    </dgm:pt>
    <dgm:pt modelId="{17E3DBB1-6746-4C81-BD3F-48A43F87DC4A}" type="sibTrans" cxnId="{3884C1B4-1683-46B9-B8F0-BB9666FCA8ED}">
      <dgm:prSet/>
      <dgm:spPr/>
      <dgm:t>
        <a:bodyPr/>
        <a:lstStyle/>
        <a:p>
          <a:endParaRPr lang="zh-CN" altLang="en-US"/>
        </a:p>
      </dgm:t>
    </dgm:pt>
    <dgm:pt modelId="{6411A180-28E2-4BA5-A5AA-45AD09E8BF45}">
      <dgm:prSet phldrT="[文本]"/>
      <dgm:spPr/>
      <dgm:t>
        <a:bodyPr/>
        <a:lstStyle/>
        <a:p>
          <a:r>
            <a:rPr lang="zh-CN" altLang="en-US" dirty="0" smtClean="0"/>
            <a:t>手动布局</a:t>
          </a:r>
          <a:endParaRPr lang="zh-CN" altLang="en-US" dirty="0"/>
        </a:p>
      </dgm:t>
    </dgm:pt>
    <dgm:pt modelId="{384666A6-D182-4A37-B293-91DB9F6179F7}" type="parTrans" cxnId="{D26E63B2-BF11-41A7-914A-DB936F1C3ED1}">
      <dgm:prSet/>
      <dgm:spPr/>
      <dgm:t>
        <a:bodyPr/>
        <a:lstStyle/>
        <a:p>
          <a:endParaRPr lang="zh-CN" altLang="en-US"/>
        </a:p>
      </dgm:t>
    </dgm:pt>
    <dgm:pt modelId="{050E5EE4-5813-4F8A-83CC-0EBDB0CBBA17}" type="sibTrans" cxnId="{D26E63B2-BF11-41A7-914A-DB936F1C3ED1}">
      <dgm:prSet/>
      <dgm:spPr/>
      <dgm:t>
        <a:bodyPr/>
        <a:lstStyle/>
        <a:p>
          <a:endParaRPr lang="zh-CN" altLang="en-US"/>
        </a:p>
      </dgm:t>
    </dgm:pt>
    <dgm:pt modelId="{36060B2F-345C-4362-BB62-6D1628C25804}" type="pres">
      <dgm:prSet presAssocID="{27BD375D-1E15-47C3-B1C6-019B56C1DB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BAF8A8A-B38B-4CEE-9344-4D391554D20C}" type="pres">
      <dgm:prSet presAssocID="{3534B351-74BA-4864-A48A-434B393745AC}" presName="composite" presStyleCnt="0"/>
      <dgm:spPr/>
    </dgm:pt>
    <dgm:pt modelId="{5B35E312-8D20-4732-AA77-F9490BB96CFC}" type="pres">
      <dgm:prSet presAssocID="{3534B351-74BA-4864-A48A-434B393745AC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AC4A010-3051-483B-800D-C4E1D4707AAB}" type="pres">
      <dgm:prSet presAssocID="{3534B351-74BA-4864-A48A-434B393745AC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E449ED-2534-49BD-AFDE-477ABDE9D7B7}" type="pres">
      <dgm:prSet presAssocID="{17E3DBB1-6746-4C81-BD3F-48A43F87DC4A}" presName="sibTrans" presStyleCnt="0"/>
      <dgm:spPr/>
    </dgm:pt>
    <dgm:pt modelId="{BE6C5E8C-4E16-403F-A3A5-3C0D0A5DA5A5}" type="pres">
      <dgm:prSet presAssocID="{6411A180-28E2-4BA5-A5AA-45AD09E8BF45}" presName="composite" presStyleCnt="0"/>
      <dgm:spPr/>
    </dgm:pt>
    <dgm:pt modelId="{C1B5F3FF-AB03-47D2-8246-F3DECCEB91EC}" type="pres">
      <dgm:prSet presAssocID="{6411A180-28E2-4BA5-A5AA-45AD09E8BF45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E8625430-1DB8-4110-8C2C-E3EFD08F3BF8}" type="pres">
      <dgm:prSet presAssocID="{6411A180-28E2-4BA5-A5AA-45AD09E8BF45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8758012-2EE6-45AB-873E-2F3CC1DF0BFD}" type="presOf" srcId="{6411A180-28E2-4BA5-A5AA-45AD09E8BF45}" destId="{E8625430-1DB8-4110-8C2C-E3EFD08F3BF8}" srcOrd="0" destOrd="0" presId="urn:microsoft.com/office/officeart/2008/layout/BendingPictureCaptionList"/>
    <dgm:cxn modelId="{CDD722D8-5F97-40F5-8066-F8D14D1413A2}" type="presOf" srcId="{3534B351-74BA-4864-A48A-434B393745AC}" destId="{9AC4A010-3051-483B-800D-C4E1D4707AAB}" srcOrd="0" destOrd="0" presId="urn:microsoft.com/office/officeart/2008/layout/BendingPictureCaptionList"/>
    <dgm:cxn modelId="{3884C1B4-1683-46B9-B8F0-BB9666FCA8ED}" srcId="{27BD375D-1E15-47C3-B1C6-019B56C1DB3E}" destId="{3534B351-74BA-4864-A48A-434B393745AC}" srcOrd="0" destOrd="0" parTransId="{49F4AA6A-87D2-4B50-A6C0-F59F345D6DE9}" sibTransId="{17E3DBB1-6746-4C81-BD3F-48A43F87DC4A}"/>
    <dgm:cxn modelId="{D26E63B2-BF11-41A7-914A-DB936F1C3ED1}" srcId="{27BD375D-1E15-47C3-B1C6-019B56C1DB3E}" destId="{6411A180-28E2-4BA5-A5AA-45AD09E8BF45}" srcOrd="1" destOrd="0" parTransId="{384666A6-D182-4A37-B293-91DB9F6179F7}" sibTransId="{050E5EE4-5813-4F8A-83CC-0EBDB0CBBA17}"/>
    <dgm:cxn modelId="{36C7D929-8B7E-421B-92F6-4CAE8DAE12C6}" type="presOf" srcId="{27BD375D-1E15-47C3-B1C6-019B56C1DB3E}" destId="{36060B2F-345C-4362-BB62-6D1628C25804}" srcOrd="0" destOrd="0" presId="urn:microsoft.com/office/officeart/2008/layout/BendingPictureCaptionList"/>
    <dgm:cxn modelId="{FD16E050-185F-4015-9977-F2BBA316A149}" type="presParOf" srcId="{36060B2F-345C-4362-BB62-6D1628C25804}" destId="{FBAF8A8A-B38B-4CEE-9344-4D391554D20C}" srcOrd="0" destOrd="0" presId="urn:microsoft.com/office/officeart/2008/layout/BendingPictureCaptionList"/>
    <dgm:cxn modelId="{A4C07935-FA89-4782-906C-BF039A950676}" type="presParOf" srcId="{FBAF8A8A-B38B-4CEE-9344-4D391554D20C}" destId="{5B35E312-8D20-4732-AA77-F9490BB96CFC}" srcOrd="0" destOrd="0" presId="urn:microsoft.com/office/officeart/2008/layout/BendingPictureCaptionList"/>
    <dgm:cxn modelId="{2BC1664E-2169-48F7-B361-EB909C79B7A3}" type="presParOf" srcId="{FBAF8A8A-B38B-4CEE-9344-4D391554D20C}" destId="{9AC4A010-3051-483B-800D-C4E1D4707AAB}" srcOrd="1" destOrd="0" presId="urn:microsoft.com/office/officeart/2008/layout/BendingPictureCaptionList"/>
    <dgm:cxn modelId="{BBBF7F6C-AF4E-4B0D-9DF4-97ABCE0F0E3C}" type="presParOf" srcId="{36060B2F-345C-4362-BB62-6D1628C25804}" destId="{6BE449ED-2534-49BD-AFDE-477ABDE9D7B7}" srcOrd="1" destOrd="0" presId="urn:microsoft.com/office/officeart/2008/layout/BendingPictureCaptionList"/>
    <dgm:cxn modelId="{4E0D26EA-B02B-4304-B5F9-D9EC57B1FE78}" type="presParOf" srcId="{36060B2F-345C-4362-BB62-6D1628C25804}" destId="{BE6C5E8C-4E16-403F-A3A5-3C0D0A5DA5A5}" srcOrd="2" destOrd="0" presId="urn:microsoft.com/office/officeart/2008/layout/BendingPictureCaptionList"/>
    <dgm:cxn modelId="{2944886E-B928-477A-A96E-B502BC143358}" type="presParOf" srcId="{BE6C5E8C-4E16-403F-A3A5-3C0D0A5DA5A5}" destId="{C1B5F3FF-AB03-47D2-8246-F3DECCEB91EC}" srcOrd="0" destOrd="0" presId="urn:microsoft.com/office/officeart/2008/layout/BendingPictureCaptionList"/>
    <dgm:cxn modelId="{AC2150C1-2278-4A47-8181-C3FB4D99A62B}" type="presParOf" srcId="{BE6C5E8C-4E16-403F-A3A5-3C0D0A5DA5A5}" destId="{E8625430-1DB8-4110-8C2C-E3EFD08F3BF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6A2583-73BC-4B64-87FA-4E61E5E0C279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</dgm:pt>
    <dgm:pt modelId="{2DF92730-F5D8-4E0E-891D-DA11AED63EA1}">
      <dgm:prSet phldrT="[文本]"/>
      <dgm:spPr/>
      <dgm:t>
        <a:bodyPr/>
        <a:lstStyle/>
        <a:p>
          <a:r>
            <a:rPr lang="zh-CN" altLang="en-US" dirty="0" smtClean="0"/>
            <a:t>新建项目文件</a:t>
          </a:r>
          <a:endParaRPr lang="zh-CN" altLang="en-US" dirty="0"/>
        </a:p>
      </dgm:t>
    </dgm:pt>
    <dgm:pt modelId="{0216658A-5B01-4BE5-8ACF-A5E61F2941C5}" type="parTrans" cxnId="{B759F62F-12B9-4ED7-8443-233B720CFE48}">
      <dgm:prSet/>
      <dgm:spPr/>
      <dgm:t>
        <a:bodyPr/>
        <a:lstStyle/>
        <a:p>
          <a:endParaRPr lang="zh-CN" altLang="en-US"/>
        </a:p>
      </dgm:t>
    </dgm:pt>
    <dgm:pt modelId="{F185A1F9-4E50-46F8-A967-5F90A098AB71}" type="sibTrans" cxnId="{B759F62F-12B9-4ED7-8443-233B720CFE48}">
      <dgm:prSet/>
      <dgm:spPr/>
      <dgm:t>
        <a:bodyPr/>
        <a:lstStyle/>
        <a:p>
          <a:endParaRPr lang="zh-CN" altLang="en-US"/>
        </a:p>
      </dgm:t>
    </dgm:pt>
    <dgm:pt modelId="{246D55B5-6504-423A-AE59-13E014D2F75E}">
      <dgm:prSet phldrT="[文本]"/>
      <dgm:spPr/>
      <dgm:t>
        <a:bodyPr/>
        <a:lstStyle/>
        <a:p>
          <a:r>
            <a:rPr lang="zh-CN" altLang="en-US" dirty="0" smtClean="0"/>
            <a:t>把项目三的原理图放到项目文件中</a:t>
          </a:r>
          <a:endParaRPr lang="zh-CN" altLang="en-US" dirty="0"/>
        </a:p>
      </dgm:t>
    </dgm:pt>
    <dgm:pt modelId="{42761CD5-8558-4370-BAA4-FD9FBFFC2654}" type="parTrans" cxnId="{0BC73DB9-0A30-44B3-8265-343C26FFFF9C}">
      <dgm:prSet/>
      <dgm:spPr/>
      <dgm:t>
        <a:bodyPr/>
        <a:lstStyle/>
        <a:p>
          <a:endParaRPr lang="zh-CN" altLang="en-US"/>
        </a:p>
      </dgm:t>
    </dgm:pt>
    <dgm:pt modelId="{327385A2-499E-451A-A115-79CAF0C6A20E}" type="sibTrans" cxnId="{0BC73DB9-0A30-44B3-8265-343C26FFFF9C}">
      <dgm:prSet/>
      <dgm:spPr/>
      <dgm:t>
        <a:bodyPr/>
        <a:lstStyle/>
        <a:p>
          <a:endParaRPr lang="zh-CN" altLang="en-US"/>
        </a:p>
      </dgm:t>
    </dgm:pt>
    <dgm:pt modelId="{891D53FB-CB49-4176-9AB2-29417DBF7252}">
      <dgm:prSet phldrT="[文本]"/>
      <dgm:spPr/>
      <dgm:t>
        <a:bodyPr/>
        <a:lstStyle/>
        <a:p>
          <a:r>
            <a:rPr lang="zh-CN" altLang="en-US" dirty="0" smtClean="0"/>
            <a:t>追加</a:t>
          </a:r>
          <a:r>
            <a:rPr lang="en-US" altLang="zh-CN" dirty="0" smtClean="0"/>
            <a:t>PCB</a:t>
          </a:r>
          <a:r>
            <a:rPr lang="zh-CN" altLang="en-US" dirty="0" smtClean="0"/>
            <a:t>文件到项目中</a:t>
          </a:r>
          <a:endParaRPr lang="zh-CN" altLang="en-US" dirty="0"/>
        </a:p>
      </dgm:t>
    </dgm:pt>
    <dgm:pt modelId="{3C1049E8-9F19-4812-9868-3BD46FDAFBBF}" type="parTrans" cxnId="{D9ED5280-4972-491E-AE89-7E742CDD3BF7}">
      <dgm:prSet/>
      <dgm:spPr/>
      <dgm:t>
        <a:bodyPr/>
        <a:lstStyle/>
        <a:p>
          <a:endParaRPr lang="zh-CN" altLang="en-US"/>
        </a:p>
      </dgm:t>
    </dgm:pt>
    <dgm:pt modelId="{8AA5FD0E-D7E6-4931-8285-3FBCF65CB2B6}" type="sibTrans" cxnId="{D9ED5280-4972-491E-AE89-7E742CDD3BF7}">
      <dgm:prSet/>
      <dgm:spPr/>
      <dgm:t>
        <a:bodyPr/>
        <a:lstStyle/>
        <a:p>
          <a:endParaRPr lang="zh-CN" altLang="en-US"/>
        </a:p>
      </dgm:t>
    </dgm:pt>
    <dgm:pt modelId="{24F3A51B-AF2D-4BB7-8B8F-BDD98C032C19}">
      <dgm:prSet phldrT="[文本]"/>
      <dgm:spPr/>
      <dgm:t>
        <a:bodyPr/>
        <a:lstStyle/>
        <a:p>
          <a:r>
            <a:rPr lang="zh-CN" altLang="en-US" dirty="0" smtClean="0"/>
            <a:t>规划物理边界和电气边界</a:t>
          </a:r>
          <a:endParaRPr lang="zh-CN" altLang="en-US" dirty="0"/>
        </a:p>
      </dgm:t>
    </dgm:pt>
    <dgm:pt modelId="{F92ED59B-C6AC-4937-A64A-54DA58532AEF}" type="parTrans" cxnId="{9684140B-85AF-4807-B731-7679405C7DC8}">
      <dgm:prSet/>
      <dgm:spPr/>
      <dgm:t>
        <a:bodyPr/>
        <a:lstStyle/>
        <a:p>
          <a:endParaRPr lang="zh-CN" altLang="en-US"/>
        </a:p>
      </dgm:t>
    </dgm:pt>
    <dgm:pt modelId="{38929719-3EDF-498E-ABE1-DD9E8ED6B6DB}" type="sibTrans" cxnId="{9684140B-85AF-4807-B731-7679405C7DC8}">
      <dgm:prSet/>
      <dgm:spPr/>
      <dgm:t>
        <a:bodyPr/>
        <a:lstStyle/>
        <a:p>
          <a:endParaRPr lang="zh-CN" altLang="en-US"/>
        </a:p>
      </dgm:t>
    </dgm:pt>
    <dgm:pt modelId="{28C71E4A-007E-46B0-9383-7662A4827A00}" type="pres">
      <dgm:prSet presAssocID="{686A2583-73BC-4B64-87FA-4E61E5E0C279}" presName="CompostProcess" presStyleCnt="0">
        <dgm:presLayoutVars>
          <dgm:dir/>
          <dgm:resizeHandles val="exact"/>
        </dgm:presLayoutVars>
      </dgm:prSet>
      <dgm:spPr/>
    </dgm:pt>
    <dgm:pt modelId="{BB912EC8-1887-43D3-A9EB-806FFD653E37}" type="pres">
      <dgm:prSet presAssocID="{686A2583-73BC-4B64-87FA-4E61E5E0C279}" presName="arrow" presStyleLbl="bgShp" presStyleIdx="0" presStyleCnt="1" custScaleX="117647" custScaleY="97219" custLinFactNeighborX="-797" custLinFactNeighborY="-4492"/>
      <dgm:spPr/>
    </dgm:pt>
    <dgm:pt modelId="{76469E9A-3F62-4E4E-BF63-7C5CD0C8BD36}" type="pres">
      <dgm:prSet presAssocID="{686A2583-73BC-4B64-87FA-4E61E5E0C279}" presName="linearProcess" presStyleCnt="0"/>
      <dgm:spPr/>
    </dgm:pt>
    <dgm:pt modelId="{20D1079E-7A88-4E98-A21A-4C2FC3E3151C}" type="pres">
      <dgm:prSet presAssocID="{2DF92730-F5D8-4E0E-891D-DA11AED63EA1}" presName="textNode" presStyleLbl="node1" presStyleIdx="0" presStyleCnt="4" custScaleY="992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C73286-46A9-4D19-B879-3C5DFD9CCF1B}" type="pres">
      <dgm:prSet presAssocID="{F185A1F9-4E50-46F8-A967-5F90A098AB71}" presName="sibTrans" presStyleCnt="0"/>
      <dgm:spPr/>
    </dgm:pt>
    <dgm:pt modelId="{EBF841CB-49CE-4AC4-A549-6594827BBF51}" type="pres">
      <dgm:prSet presAssocID="{246D55B5-6504-423A-AE59-13E014D2F75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478199-04B0-4B21-81AF-1BEB81BD4245}" type="pres">
      <dgm:prSet presAssocID="{327385A2-499E-451A-A115-79CAF0C6A20E}" presName="sibTrans" presStyleCnt="0"/>
      <dgm:spPr/>
    </dgm:pt>
    <dgm:pt modelId="{34CF5DC9-2D96-431D-A43E-E70EE8F9C1BA}" type="pres">
      <dgm:prSet presAssocID="{891D53FB-CB49-4176-9AB2-29417DBF725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2F2EDD-0F74-4B10-A832-3D620882AD8D}" type="pres">
      <dgm:prSet presAssocID="{8AA5FD0E-D7E6-4931-8285-3FBCF65CB2B6}" presName="sibTrans" presStyleCnt="0"/>
      <dgm:spPr/>
    </dgm:pt>
    <dgm:pt modelId="{4850FE9A-19E8-40E4-966B-662F466CCC07}" type="pres">
      <dgm:prSet presAssocID="{24F3A51B-AF2D-4BB7-8B8F-BDD98C032C1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BC73DB9-0A30-44B3-8265-343C26FFFF9C}" srcId="{686A2583-73BC-4B64-87FA-4E61E5E0C279}" destId="{246D55B5-6504-423A-AE59-13E014D2F75E}" srcOrd="1" destOrd="0" parTransId="{42761CD5-8558-4370-BAA4-FD9FBFFC2654}" sibTransId="{327385A2-499E-451A-A115-79CAF0C6A20E}"/>
    <dgm:cxn modelId="{01D9ADCF-FBD6-4D20-8BFE-DFC82453F03D}" type="presOf" srcId="{246D55B5-6504-423A-AE59-13E014D2F75E}" destId="{EBF841CB-49CE-4AC4-A549-6594827BBF51}" srcOrd="0" destOrd="0" presId="urn:microsoft.com/office/officeart/2005/8/layout/hProcess9"/>
    <dgm:cxn modelId="{B759F62F-12B9-4ED7-8443-233B720CFE48}" srcId="{686A2583-73BC-4B64-87FA-4E61E5E0C279}" destId="{2DF92730-F5D8-4E0E-891D-DA11AED63EA1}" srcOrd="0" destOrd="0" parTransId="{0216658A-5B01-4BE5-8ACF-A5E61F2941C5}" sibTransId="{F185A1F9-4E50-46F8-A967-5F90A098AB71}"/>
    <dgm:cxn modelId="{9684140B-85AF-4807-B731-7679405C7DC8}" srcId="{686A2583-73BC-4B64-87FA-4E61E5E0C279}" destId="{24F3A51B-AF2D-4BB7-8B8F-BDD98C032C19}" srcOrd="3" destOrd="0" parTransId="{F92ED59B-C6AC-4937-A64A-54DA58532AEF}" sibTransId="{38929719-3EDF-498E-ABE1-DD9E8ED6B6DB}"/>
    <dgm:cxn modelId="{5BBC8956-B7F7-47BA-8C68-77128E641A29}" type="presOf" srcId="{686A2583-73BC-4B64-87FA-4E61E5E0C279}" destId="{28C71E4A-007E-46B0-9383-7662A4827A00}" srcOrd="0" destOrd="0" presId="urn:microsoft.com/office/officeart/2005/8/layout/hProcess9"/>
    <dgm:cxn modelId="{D9ED5280-4972-491E-AE89-7E742CDD3BF7}" srcId="{686A2583-73BC-4B64-87FA-4E61E5E0C279}" destId="{891D53FB-CB49-4176-9AB2-29417DBF7252}" srcOrd="2" destOrd="0" parTransId="{3C1049E8-9F19-4812-9868-3BD46FDAFBBF}" sibTransId="{8AA5FD0E-D7E6-4931-8285-3FBCF65CB2B6}"/>
    <dgm:cxn modelId="{2FC7CA5C-740B-4DBE-936C-A52B0B74DEC5}" type="presOf" srcId="{24F3A51B-AF2D-4BB7-8B8F-BDD98C032C19}" destId="{4850FE9A-19E8-40E4-966B-662F466CCC07}" srcOrd="0" destOrd="0" presId="urn:microsoft.com/office/officeart/2005/8/layout/hProcess9"/>
    <dgm:cxn modelId="{8E5F9BB8-398B-4639-A626-19EED4BE3963}" type="presOf" srcId="{891D53FB-CB49-4176-9AB2-29417DBF7252}" destId="{34CF5DC9-2D96-431D-A43E-E70EE8F9C1BA}" srcOrd="0" destOrd="0" presId="urn:microsoft.com/office/officeart/2005/8/layout/hProcess9"/>
    <dgm:cxn modelId="{A4351DA6-8F27-4330-9CC0-C512947F1D1E}" type="presOf" srcId="{2DF92730-F5D8-4E0E-891D-DA11AED63EA1}" destId="{20D1079E-7A88-4E98-A21A-4C2FC3E3151C}" srcOrd="0" destOrd="0" presId="urn:microsoft.com/office/officeart/2005/8/layout/hProcess9"/>
    <dgm:cxn modelId="{3D862FD6-75C0-4005-952C-AE07D3BA62F5}" type="presParOf" srcId="{28C71E4A-007E-46B0-9383-7662A4827A00}" destId="{BB912EC8-1887-43D3-A9EB-806FFD653E37}" srcOrd="0" destOrd="0" presId="urn:microsoft.com/office/officeart/2005/8/layout/hProcess9"/>
    <dgm:cxn modelId="{7C3982A7-B390-43ED-B0FC-128F218B8932}" type="presParOf" srcId="{28C71E4A-007E-46B0-9383-7662A4827A00}" destId="{76469E9A-3F62-4E4E-BF63-7C5CD0C8BD36}" srcOrd="1" destOrd="0" presId="urn:microsoft.com/office/officeart/2005/8/layout/hProcess9"/>
    <dgm:cxn modelId="{764A109C-28A3-4D6B-BDE3-0266D905BCB9}" type="presParOf" srcId="{76469E9A-3F62-4E4E-BF63-7C5CD0C8BD36}" destId="{20D1079E-7A88-4E98-A21A-4C2FC3E3151C}" srcOrd="0" destOrd="0" presId="urn:microsoft.com/office/officeart/2005/8/layout/hProcess9"/>
    <dgm:cxn modelId="{99E954E1-8F17-4865-A6F9-11D5DB06D020}" type="presParOf" srcId="{76469E9A-3F62-4E4E-BF63-7C5CD0C8BD36}" destId="{49C73286-46A9-4D19-B879-3C5DFD9CCF1B}" srcOrd="1" destOrd="0" presId="urn:microsoft.com/office/officeart/2005/8/layout/hProcess9"/>
    <dgm:cxn modelId="{284017A7-E318-4BF4-81A7-8244CF3E3A9A}" type="presParOf" srcId="{76469E9A-3F62-4E4E-BF63-7C5CD0C8BD36}" destId="{EBF841CB-49CE-4AC4-A549-6594827BBF51}" srcOrd="2" destOrd="0" presId="urn:microsoft.com/office/officeart/2005/8/layout/hProcess9"/>
    <dgm:cxn modelId="{98F2B383-EF11-410A-B863-EDD5BDEC37DD}" type="presParOf" srcId="{76469E9A-3F62-4E4E-BF63-7C5CD0C8BD36}" destId="{36478199-04B0-4B21-81AF-1BEB81BD4245}" srcOrd="3" destOrd="0" presId="urn:microsoft.com/office/officeart/2005/8/layout/hProcess9"/>
    <dgm:cxn modelId="{74A5883A-F874-475E-9097-8B4C7A5642F7}" type="presParOf" srcId="{76469E9A-3F62-4E4E-BF63-7C5CD0C8BD36}" destId="{34CF5DC9-2D96-431D-A43E-E70EE8F9C1BA}" srcOrd="4" destOrd="0" presId="urn:microsoft.com/office/officeart/2005/8/layout/hProcess9"/>
    <dgm:cxn modelId="{7921F773-B21A-4CDF-ADDB-4272C9D2E599}" type="presParOf" srcId="{76469E9A-3F62-4E4E-BF63-7C5CD0C8BD36}" destId="{F52F2EDD-0F74-4B10-A832-3D620882AD8D}" srcOrd="5" destOrd="0" presId="urn:microsoft.com/office/officeart/2005/8/layout/hProcess9"/>
    <dgm:cxn modelId="{82E75090-5B9A-42DA-BEB7-5A6E8B0E271A}" type="presParOf" srcId="{76469E9A-3F62-4E4E-BF63-7C5CD0C8BD36}" destId="{4850FE9A-19E8-40E4-966B-662F466CCC0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12C3-A3CE-42DC-8FD7-E16CB5F54FED}">
      <dsp:nvSpPr>
        <dsp:cNvPr id="0" name=""/>
        <dsp:cNvSpPr/>
      </dsp:nvSpPr>
      <dsp:spPr>
        <a:xfrm>
          <a:off x="0" y="486082"/>
          <a:ext cx="59046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1731C-6F56-4DF4-8EC1-5BC7A1FDB3F3}">
      <dsp:nvSpPr>
        <dsp:cNvPr id="0" name=""/>
        <dsp:cNvSpPr/>
      </dsp:nvSpPr>
      <dsp:spPr>
        <a:xfrm>
          <a:off x="295232" y="249922"/>
          <a:ext cx="413325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</a:t>
          </a:r>
          <a:r>
            <a:rPr lang="zh-CN" sz="1600" kern="1200" dirty="0" smtClean="0"/>
            <a:t>．了解</a:t>
          </a:r>
          <a:r>
            <a:rPr lang="en-US" sz="1600" kern="1200" dirty="0" smtClean="0"/>
            <a:t>PCB</a:t>
          </a:r>
          <a:r>
            <a:rPr lang="zh-CN" sz="1600" kern="1200" dirty="0" smtClean="0"/>
            <a:t>板的定义和种类；</a:t>
          </a:r>
          <a:endParaRPr lang="zh-CN" altLang="en-US" sz="1600" kern="1200" dirty="0"/>
        </a:p>
      </dsp:txBody>
      <dsp:txXfrm>
        <a:off x="318289" y="272979"/>
        <a:ext cx="4087145" cy="426206"/>
      </dsp:txXfrm>
    </dsp:sp>
    <dsp:sp modelId="{165D3066-79AC-4243-9E67-6AB06356A42F}">
      <dsp:nvSpPr>
        <dsp:cNvPr id="0" name=""/>
        <dsp:cNvSpPr/>
      </dsp:nvSpPr>
      <dsp:spPr>
        <a:xfrm>
          <a:off x="0" y="1211842"/>
          <a:ext cx="59046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90A16-FAAA-4C6A-9985-C5A9234EF2E5}">
      <dsp:nvSpPr>
        <dsp:cNvPr id="0" name=""/>
        <dsp:cNvSpPr/>
      </dsp:nvSpPr>
      <dsp:spPr>
        <a:xfrm>
          <a:off x="295232" y="975682"/>
          <a:ext cx="413325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</a:t>
          </a:r>
          <a:r>
            <a:rPr lang="zh-CN" sz="1600" kern="1200" dirty="0" smtClean="0"/>
            <a:t>．熟悉</a:t>
          </a:r>
          <a:r>
            <a:rPr lang="en-US" sz="1600" kern="1200" dirty="0" smtClean="0"/>
            <a:t>DXP 2004 PCB</a:t>
          </a:r>
          <a:r>
            <a:rPr lang="zh-CN" sz="1600" kern="1200" dirty="0" smtClean="0"/>
            <a:t>制作界面的功能键；</a:t>
          </a:r>
          <a:endParaRPr lang="zh-CN" altLang="en-US" sz="1600" kern="1200" dirty="0"/>
        </a:p>
      </dsp:txBody>
      <dsp:txXfrm>
        <a:off x="318289" y="998739"/>
        <a:ext cx="4087145" cy="426206"/>
      </dsp:txXfrm>
    </dsp:sp>
    <dsp:sp modelId="{EF68F6D5-54F6-4CC4-AE1E-9471BC8466C0}">
      <dsp:nvSpPr>
        <dsp:cNvPr id="0" name=""/>
        <dsp:cNvSpPr/>
      </dsp:nvSpPr>
      <dsp:spPr>
        <a:xfrm>
          <a:off x="0" y="1937602"/>
          <a:ext cx="59046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76D9E-6763-4CA2-95F4-7AA446768B9D}">
      <dsp:nvSpPr>
        <dsp:cNvPr id="0" name=""/>
        <dsp:cNvSpPr/>
      </dsp:nvSpPr>
      <dsp:spPr>
        <a:xfrm>
          <a:off x="295232" y="1701442"/>
          <a:ext cx="413325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</a:t>
          </a:r>
          <a:r>
            <a:rPr lang="zh-CN" sz="1600" kern="1200" dirty="0" smtClean="0"/>
            <a:t>．能设置</a:t>
          </a:r>
          <a:r>
            <a:rPr lang="en-US" sz="1600" kern="1200" dirty="0" smtClean="0"/>
            <a:t>PCB</a:t>
          </a:r>
          <a:r>
            <a:rPr lang="zh-CN" sz="1600" kern="1200" dirty="0" smtClean="0"/>
            <a:t>板图纸；</a:t>
          </a:r>
          <a:endParaRPr lang="zh-CN" altLang="en-US" sz="1600" kern="1200" dirty="0"/>
        </a:p>
      </dsp:txBody>
      <dsp:txXfrm>
        <a:off x="318289" y="1724499"/>
        <a:ext cx="4087145" cy="426206"/>
      </dsp:txXfrm>
    </dsp:sp>
    <dsp:sp modelId="{BA0C8FF5-C82A-4088-AF9D-09CC5E47F086}">
      <dsp:nvSpPr>
        <dsp:cNvPr id="0" name=""/>
        <dsp:cNvSpPr/>
      </dsp:nvSpPr>
      <dsp:spPr>
        <a:xfrm>
          <a:off x="0" y="2663362"/>
          <a:ext cx="59046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78E10-EBCC-43A5-8B2A-E3952DB3B907}">
      <dsp:nvSpPr>
        <dsp:cNvPr id="0" name=""/>
        <dsp:cNvSpPr/>
      </dsp:nvSpPr>
      <dsp:spPr>
        <a:xfrm>
          <a:off x="295232" y="2427202"/>
          <a:ext cx="413325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</a:t>
          </a:r>
          <a:r>
            <a:rPr lang="zh-CN" sz="1600" kern="1200" dirty="0" smtClean="0"/>
            <a:t>．能导入网络表；</a:t>
          </a:r>
          <a:endParaRPr lang="zh-CN" altLang="en-US" sz="1600" kern="1200" dirty="0"/>
        </a:p>
      </dsp:txBody>
      <dsp:txXfrm>
        <a:off x="318289" y="2450259"/>
        <a:ext cx="4087145" cy="426206"/>
      </dsp:txXfrm>
    </dsp:sp>
    <dsp:sp modelId="{F9B35FDD-27D9-4249-B9CD-6E6E4FDA81BC}">
      <dsp:nvSpPr>
        <dsp:cNvPr id="0" name=""/>
        <dsp:cNvSpPr/>
      </dsp:nvSpPr>
      <dsp:spPr>
        <a:xfrm>
          <a:off x="0" y="3389122"/>
          <a:ext cx="59046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97238-6E68-4118-8917-12541C6B5666}">
      <dsp:nvSpPr>
        <dsp:cNvPr id="0" name=""/>
        <dsp:cNvSpPr/>
      </dsp:nvSpPr>
      <dsp:spPr>
        <a:xfrm>
          <a:off x="295232" y="3152962"/>
          <a:ext cx="413325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</a:t>
          </a:r>
          <a:r>
            <a:rPr lang="zh-CN" sz="1600" kern="1200" dirty="0" smtClean="0"/>
            <a:t>．能手动布局和布线；</a:t>
          </a:r>
          <a:endParaRPr lang="zh-CN" altLang="en-US" sz="1600" kern="1200" dirty="0"/>
        </a:p>
      </dsp:txBody>
      <dsp:txXfrm>
        <a:off x="318289" y="3176019"/>
        <a:ext cx="4087145" cy="426206"/>
      </dsp:txXfrm>
    </dsp:sp>
    <dsp:sp modelId="{94161526-DE4C-49F6-A288-8FE40A6A6FE7}">
      <dsp:nvSpPr>
        <dsp:cNvPr id="0" name=""/>
        <dsp:cNvSpPr/>
      </dsp:nvSpPr>
      <dsp:spPr>
        <a:xfrm>
          <a:off x="0" y="4114883"/>
          <a:ext cx="59046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FB94A-F451-4790-9F5D-F1F5F6729B15}">
      <dsp:nvSpPr>
        <dsp:cNvPr id="0" name=""/>
        <dsp:cNvSpPr/>
      </dsp:nvSpPr>
      <dsp:spPr>
        <a:xfrm>
          <a:off x="295232" y="3878723"/>
          <a:ext cx="413325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</a:t>
          </a:r>
          <a:r>
            <a:rPr lang="zh-CN" sz="1600" kern="1200" dirty="0" smtClean="0"/>
            <a:t>．能熟练使用</a:t>
          </a:r>
          <a:r>
            <a:rPr lang="en-US" sz="1600" kern="1200" dirty="0" smtClean="0"/>
            <a:t>PCB</a:t>
          </a:r>
          <a:r>
            <a:rPr lang="zh-CN" sz="1600" kern="1200" dirty="0" smtClean="0"/>
            <a:t>编辑工具。</a:t>
          </a:r>
          <a:endParaRPr lang="zh-CN" altLang="en-US" sz="1600" kern="1200" dirty="0"/>
        </a:p>
      </dsp:txBody>
      <dsp:txXfrm>
        <a:off x="318289" y="3901780"/>
        <a:ext cx="4087145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25EA8-D422-4866-9B8A-32938DF7DB90}" type="datetimeFigureOut">
              <a:rPr lang="zh-CN" altLang="en-US" smtClean="0"/>
              <a:t>2014/12/5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CAB3D-2B2A-4AB9-9C9E-BFBA5BD2E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90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4C42402-EF08-43FF-9C76-E8C5A1F774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300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ff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/>
          <a:stretch>
            <a:fillRect/>
          </a:stretch>
        </p:blipFill>
        <p:spPr bwMode="auto">
          <a:xfrm>
            <a:off x="0" y="-6350"/>
            <a:ext cx="92170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fr-FR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prstGeom prst="rect">
            <a:avLst/>
          </a:prstGeom>
          <a:solidFill>
            <a:srgbClr val="D4E3F7"/>
          </a:solidFill>
        </p:spPr>
        <p:txBody>
          <a:bodyPr lIns="91440" anchor="t"/>
          <a:lstStyle>
            <a:lvl1pPr algn="ctr">
              <a:spcBef>
                <a:spcPct val="20000"/>
              </a:spcBef>
              <a:defRPr sz="3200">
                <a:latin typeface="Arial Black" panose="020B0A04020102020204" pitchFamily="34" charset="0"/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fr-FR" altLang="zh-CN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86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713883" y="-6350"/>
            <a:ext cx="8430117" cy="13471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stuf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1" r="-293"/>
          <a:stretch>
            <a:fillRect/>
          </a:stretch>
        </p:blipFill>
        <p:spPr bwMode="auto">
          <a:xfrm>
            <a:off x="0" y="-6350"/>
            <a:ext cx="722199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 userDrawn="1"/>
        </p:nvSpPr>
        <p:spPr>
          <a:xfrm>
            <a:off x="7353315" y="65194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EDA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 userDrawn="1"/>
        </p:nvCxnSpPr>
        <p:spPr bwMode="auto">
          <a:xfrm flipV="1">
            <a:off x="713883" y="6477000"/>
            <a:ext cx="8430117" cy="424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组合 17"/>
          <p:cNvGrpSpPr/>
          <p:nvPr userDrawn="1"/>
        </p:nvGrpSpPr>
        <p:grpSpPr>
          <a:xfrm>
            <a:off x="111945" y="121411"/>
            <a:ext cx="461021" cy="3681616"/>
            <a:chOff x="3237620" y="1598273"/>
            <a:chExt cx="481987" cy="4727088"/>
          </a:xfrm>
        </p:grpSpPr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3237620" y="2096976"/>
              <a:ext cx="460579" cy="422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霍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山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县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高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级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职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业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中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学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endParaRPr lang="en-US" altLang="zh-CN" sz="2000" dirty="0" smtClean="0">
                <a:solidFill>
                  <a:srgbClr val="002060"/>
                </a:solidFill>
                <a:latin typeface="方正舒体" pitchFamily="2" charset="-122"/>
                <a:ea typeface="方正舒体" pitchFamily="2" charset="-122"/>
              </a:endParaRPr>
            </a:p>
          </p:txBody>
        </p:sp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910" y="1598273"/>
              <a:ext cx="451697" cy="55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Oval 6"/>
          <p:cNvSpPr>
            <a:spLocks noChangeAspect="1" noChangeArrowheads="1"/>
          </p:cNvSpPr>
          <p:nvPr userDrawn="1"/>
        </p:nvSpPr>
        <p:spPr bwMode="auto">
          <a:xfrm>
            <a:off x="7354441" y="-6350"/>
            <a:ext cx="1789559" cy="1783569"/>
          </a:xfrm>
          <a:prstGeom prst="ellipse">
            <a:avLst/>
          </a:prstGeom>
          <a:solidFill>
            <a:srgbClr val="96B8D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/>
          <a:lstStyle/>
          <a:p>
            <a:endParaRPr lang="zh-CN" altLang="en-US"/>
          </a:p>
        </p:txBody>
      </p:sp>
      <p:sp>
        <p:nvSpPr>
          <p:cNvPr id="25" name="Oval 7"/>
          <p:cNvSpPr>
            <a:spLocks noChangeAspect="1" noChangeArrowheads="1"/>
          </p:cNvSpPr>
          <p:nvPr userDrawn="1"/>
        </p:nvSpPr>
        <p:spPr bwMode="auto">
          <a:xfrm>
            <a:off x="7506842" y="128777"/>
            <a:ext cx="1502032" cy="1496042"/>
          </a:xfrm>
          <a:prstGeom prst="ellipse">
            <a:avLst/>
          </a:prstGeom>
          <a:noFill/>
          <a:ln w="28575" cmpd="sng">
            <a:solidFill>
              <a:srgbClr val="0067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8"/>
          <p:cNvSpPr>
            <a:spLocks noChangeAspect="1" noChangeArrowheads="1"/>
          </p:cNvSpPr>
          <p:nvPr userDrawn="1"/>
        </p:nvSpPr>
        <p:spPr bwMode="auto">
          <a:xfrm>
            <a:off x="8065642" y="622478"/>
            <a:ext cx="447764" cy="438778"/>
          </a:xfrm>
          <a:prstGeom prst="ellipse">
            <a:avLst/>
          </a:prstGeom>
          <a:noFill/>
          <a:ln w="12700" cmpd="sng">
            <a:solidFill>
              <a:srgbClr val="0067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9"/>
          <p:cNvSpPr>
            <a:spLocks noChangeAspect="1" noChangeArrowheads="1"/>
          </p:cNvSpPr>
          <p:nvPr userDrawn="1"/>
        </p:nvSpPr>
        <p:spPr bwMode="auto">
          <a:xfrm>
            <a:off x="8116442" y="663297"/>
            <a:ext cx="351922" cy="351922"/>
          </a:xfrm>
          <a:prstGeom prst="ellipse">
            <a:avLst/>
          </a:prstGeom>
          <a:solidFill>
            <a:srgbClr val="0067AC"/>
          </a:solidFill>
          <a:ln w="57150" cmpd="sng">
            <a:solidFill>
              <a:srgbClr val="0067A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" name="Group 10"/>
          <p:cNvGrpSpPr>
            <a:grpSpLocks noChangeAspect="1"/>
          </p:cNvGrpSpPr>
          <p:nvPr userDrawn="1"/>
        </p:nvGrpSpPr>
        <p:grpSpPr bwMode="auto">
          <a:xfrm>
            <a:off x="6840015" y="914637"/>
            <a:ext cx="831133" cy="862582"/>
            <a:chOff x="0" y="0"/>
            <a:chExt cx="2688" cy="2687"/>
          </a:xfrm>
        </p:grpSpPr>
        <p:sp>
          <p:nvSpPr>
            <p:cNvPr id="29" name="Oval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688" cy="2687"/>
            </a:xfrm>
            <a:prstGeom prst="ellipse">
              <a:avLst/>
            </a:prstGeom>
            <a:solidFill>
              <a:srgbClr val="96B8D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8000"/>
            <a:lstStyle/>
            <a:p>
              <a:endParaRPr lang="zh-CN" altLang="en-US"/>
            </a:p>
          </p:txBody>
        </p:sp>
        <p:sp>
          <p:nvSpPr>
            <p:cNvPr id="30" name="Oval 12"/>
            <p:cNvSpPr>
              <a:spLocks noChangeAspect="1" noChangeArrowheads="1"/>
            </p:cNvSpPr>
            <p:nvPr/>
          </p:nvSpPr>
          <p:spPr bwMode="auto">
            <a:xfrm>
              <a:off x="216" y="216"/>
              <a:ext cx="2256" cy="2255"/>
            </a:xfrm>
            <a:prstGeom prst="ellipse">
              <a:avLst/>
            </a:prstGeom>
            <a:noFill/>
            <a:ln w="1270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Oval 13"/>
            <p:cNvSpPr>
              <a:spLocks noChangeAspect="1" noChangeArrowheads="1"/>
            </p:cNvSpPr>
            <p:nvPr/>
          </p:nvSpPr>
          <p:spPr bwMode="auto">
            <a:xfrm>
              <a:off x="1008" y="1014"/>
              <a:ext cx="672" cy="658"/>
            </a:xfrm>
            <a:prstGeom prst="ellipse">
              <a:avLst/>
            </a:prstGeom>
            <a:noFill/>
            <a:ln w="635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Oval 14"/>
            <p:cNvSpPr>
              <a:spLocks noChangeAspect="1" noChangeArrowheads="1"/>
            </p:cNvSpPr>
            <p:nvPr/>
          </p:nvSpPr>
          <p:spPr bwMode="auto">
            <a:xfrm>
              <a:off x="1080" y="1079"/>
              <a:ext cx="528" cy="528"/>
            </a:xfrm>
            <a:prstGeom prst="ellipse">
              <a:avLst/>
            </a:prstGeom>
            <a:solidFill>
              <a:srgbClr val="0067AC"/>
            </a:solidFill>
            <a:ln w="1270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9" y="1"/>
            <a:ext cx="8419169" cy="13407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3356992"/>
            <a:ext cx="6520408" cy="1152128"/>
          </a:xfrm>
          <a:solidFill>
            <a:srgbClr val="D4E3F7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zh-CN" altLang="en-US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项目六  制作两级放大电路</a:t>
            </a:r>
            <a:r>
              <a:rPr lang="en-US" altLang="zh-CN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endParaRPr lang="zh-CN" altLang="en-US" sz="2800" b="1" dirty="0">
              <a:effectLst>
                <a:reflection blurRad="88900" stA="98000" endPos="41000" dist="762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8184" y="2852936"/>
            <a:ext cx="2485256" cy="432048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《电子</a:t>
            </a:r>
            <a:r>
              <a:rPr lang="en-US" altLang="zh-CN" b="1" dirty="0" smtClean="0">
                <a:ea typeface="宋体" panose="02010600030101010101" pitchFamily="2" charset="-122"/>
              </a:rPr>
              <a:t>EDA</a:t>
            </a:r>
            <a:r>
              <a:rPr lang="zh-CN" altLang="en-US" b="1" dirty="0" smtClean="0">
                <a:ea typeface="宋体" panose="02010600030101010101" pitchFamily="2" charset="-122"/>
              </a:rPr>
              <a:t>技术》</a:t>
            </a:r>
            <a:endParaRPr lang="zh-CN" altLang="en-US" b="1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3" y="279995"/>
            <a:ext cx="432048" cy="43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74801" y="158657"/>
            <a:ext cx="36061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霍山县高级职业</a:t>
            </a:r>
            <a:r>
              <a:rPr lang="zh-CN" altLang="en-US" sz="24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中学</a:t>
            </a:r>
            <a:endParaRPr lang="en-US" altLang="zh-CN" sz="2400" dirty="0" smtClean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900" b="0" u="none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Huo shan </a:t>
            </a:r>
            <a:r>
              <a:rPr lang="en-US" altLang="zh-CN" sz="900" b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county senior vocational </a:t>
            </a:r>
            <a:r>
              <a:rPr lang="en-US" altLang="zh-CN" sz="900" b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middle school</a:t>
            </a:r>
            <a:endParaRPr lang="en-US" altLang="zh-CN" sz="900" b="0" dirty="0" smtClean="0">
              <a:solidFill>
                <a:schemeClr val="bg1"/>
              </a:solidFill>
              <a:latin typeface="Aharoni" pitchFamily="2" charset="-79"/>
              <a:ea typeface="方正舒体" pitchFamily="2" charset="-122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29523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345638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向导生成</a:t>
            </a: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2115106"/>
            <a:ext cx="7920880" cy="7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【Files】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工作面板下，执行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根据模板新建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】/【PCB Board Wizard】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，启动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板设计向导，选择参数后自动生成一块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板。</a:t>
            </a: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83417"/>
            <a:ext cx="1869954" cy="3330543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58925"/>
            <a:ext cx="4465955" cy="345503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266393" y="4424652"/>
            <a:ext cx="864096" cy="6480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025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29523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544616" cy="403244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3568" y="1636489"/>
            <a:ext cx="277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通过向导生成的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板：</a:t>
            </a:r>
          </a:p>
        </p:txBody>
      </p:sp>
    </p:spTree>
    <p:extLst>
      <p:ext uri="{BB962C8B-B14F-4D97-AF65-F5344CB8AC3E}">
        <p14:creationId xmlns:p14="http://schemas.microsoft.com/office/powerpoint/2010/main" val="117945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29523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345638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手动创建空白</a:t>
            </a: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86114" y="1915700"/>
            <a:ext cx="74178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创建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】/【PCB】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文件，新建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文件。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】/【PCB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板形状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重定义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板形状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，定义边界形状。设计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板要设计好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Mechanical1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层的物理边界和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Keep-out Layer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层的电气边界。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284984"/>
            <a:ext cx="3276364" cy="2592288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3471890" cy="259228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07904" y="5949280"/>
            <a:ext cx="18681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设计物理边界</a:t>
            </a:r>
          </a:p>
        </p:txBody>
      </p:sp>
    </p:spTree>
    <p:extLst>
      <p:ext uri="{BB962C8B-B14F-4D97-AF65-F5344CB8AC3E}">
        <p14:creationId xmlns:p14="http://schemas.microsoft.com/office/powerpoint/2010/main" val="1386173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29523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图纸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244827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控制图层显示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981685" cy="393496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5544" y="1915646"/>
            <a:ext cx="7417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】/【PCB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板层次颜色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59176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29523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图纸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410445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设置</a:t>
            </a: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图纸的栅格和测量单位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5544" y="1915646"/>
            <a:ext cx="7417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】/【PCB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板选择项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可以设置</a:t>
            </a:r>
            <a:r>
              <a:rPr lang="en-US" altLang="zh-CN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图纸参数：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77311"/>
            <a:ext cx="5688632" cy="39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3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装载元件库和导入网络表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410445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装入元件库封装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3311773" cy="349922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5544" y="1915646"/>
            <a:ext cx="7417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装入元件库封装的方法和原理图装入元件库的方法是一样的。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03648" y="3717032"/>
            <a:ext cx="29168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元件库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面板执行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元件库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808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484784"/>
            <a:ext cx="410445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导入网络表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装载元件库和导入网络表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5544" y="1721857"/>
            <a:ext cx="7417816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导入网络表实际上是将原理图的设计信息装入到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设计系统中。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】/【Import Change From……】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可以打开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工程变化订单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ECO】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面板。</a:t>
            </a: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12976"/>
            <a:ext cx="6480720" cy="29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5544" y="1721859"/>
            <a:ext cx="7417816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先执行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使变化生效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，再执行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执行变化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。当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栏都打勾之后单击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变化报告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，将元件导入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系统。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若出现打叉情况，则需重新检查原理图电路。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装载元件库和导入网络表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84984"/>
            <a:ext cx="691770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0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装载元件库和导入网络表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7416259" cy="359243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1628800"/>
            <a:ext cx="74178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变化报告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后关闭对话框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载入原理图元器件后的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板如下所示：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66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布局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1772816"/>
            <a:ext cx="756084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载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网络表后，所有元件都已经更新在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板上了，由于往往元件的摆放都是不合理的，此时需要对元件进行布局。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DXP 2004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提供了两种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布局的方法，一种是自动布局，另一种是手工布局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自动布局通过执行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放置元件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自动布局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实现。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自动布局分为分组布局和统计式布局：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）分组布局：适用于元件数较少的情况。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）统计式布局：适用于元件数较多的情况，通常元件数大于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手动布局就是利用点击和拖拽元件进行布局。</a:t>
            </a:r>
            <a:endParaRPr lang="zh-CN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711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2857" y="1917813"/>
            <a:ext cx="7337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在实际应用的电路板中，元件是怎么焊接上去的呢？各元器件的引脚又是怎样高效率的连接在一起的呢？答案就是通过</a:t>
            </a:r>
            <a:r>
              <a:rPr lang="en-US" altLang="zh-CN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板。</a:t>
            </a:r>
            <a:r>
              <a:rPr lang="en-US" altLang="zh-CN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zh-CN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</a:t>
            </a:r>
            <a:r>
              <a:rPr lang="zh-CN" altLang="en-US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又称印制板，</a:t>
            </a:r>
            <a:r>
              <a:rPr lang="zh-CN" altLang="zh-CN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zh-CN" sz="16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通过印制导线、焊盘和金属化过孔等，实现元器件引脚之间的电气连接</a:t>
            </a:r>
            <a:r>
              <a:rPr lang="zh-CN" altLang="zh-CN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en-US" altLang="zh-CN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16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16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项目将根据项目三绘制的两级放大电路原理图，制作其印制板。通过项目的操作来学习</a:t>
            </a:r>
            <a:r>
              <a:rPr lang="en-US" altLang="zh-CN" sz="16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zh-CN" sz="1600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设计的基础认识。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5812"/>
            <a:ext cx="1011367" cy="8238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05064"/>
            <a:ext cx="2959529" cy="21602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05064"/>
            <a:ext cx="2926790" cy="2184546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 rot="10800000">
            <a:off x="4719616" y="4737297"/>
            <a:ext cx="864096" cy="72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01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布局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955944567"/>
              </p:ext>
            </p:extLst>
          </p:nvPr>
        </p:nvGraphicFramePr>
        <p:xfrm>
          <a:off x="1403648" y="1844824"/>
          <a:ext cx="68407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36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编辑元件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11580"/>
            <a:ext cx="5040560" cy="36004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1541399"/>
            <a:ext cx="259228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双击元件进行编辑：</a:t>
            </a:r>
          </a:p>
        </p:txBody>
      </p:sp>
      <p:sp>
        <p:nvSpPr>
          <p:cNvPr id="6" name="未知"/>
          <p:cNvSpPr>
            <a:spLocks/>
          </p:cNvSpPr>
          <p:nvPr/>
        </p:nvSpPr>
        <p:spPr bwMode="auto">
          <a:xfrm rot="16200000">
            <a:off x="1113037" y="2799376"/>
            <a:ext cx="864094" cy="72524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1999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1560" y="2233390"/>
            <a:ext cx="2592288" cy="41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元件属性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选项区</a:t>
            </a:r>
          </a:p>
        </p:txBody>
      </p:sp>
      <p:sp>
        <p:nvSpPr>
          <p:cNvPr id="8" name="矩形 7"/>
          <p:cNvSpPr/>
          <p:nvPr/>
        </p:nvSpPr>
        <p:spPr>
          <a:xfrm>
            <a:off x="1941240" y="3061262"/>
            <a:ext cx="1694656" cy="15428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69432" y="3052067"/>
            <a:ext cx="1550640" cy="15428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未知"/>
          <p:cNvSpPr>
            <a:spLocks/>
          </p:cNvSpPr>
          <p:nvPr/>
        </p:nvSpPr>
        <p:spPr bwMode="auto">
          <a:xfrm rot="19832253">
            <a:off x="3513415" y="2170414"/>
            <a:ext cx="864094" cy="72524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1999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23928" y="2177360"/>
            <a:ext cx="2592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标识符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选项区</a:t>
            </a:r>
          </a:p>
        </p:txBody>
      </p:sp>
      <p:sp>
        <p:nvSpPr>
          <p:cNvPr id="12" name="未知"/>
          <p:cNvSpPr>
            <a:spLocks/>
          </p:cNvSpPr>
          <p:nvPr/>
        </p:nvSpPr>
        <p:spPr bwMode="auto">
          <a:xfrm rot="2265153">
            <a:off x="6963610" y="2831267"/>
            <a:ext cx="864094" cy="72524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1999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58409" y="3052067"/>
            <a:ext cx="1550640" cy="15428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663132" y="3394536"/>
            <a:ext cx="2592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注释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选项区</a:t>
            </a:r>
          </a:p>
        </p:txBody>
      </p:sp>
      <p:sp>
        <p:nvSpPr>
          <p:cNvPr id="15" name="矩形 14"/>
          <p:cNvSpPr/>
          <p:nvPr/>
        </p:nvSpPr>
        <p:spPr>
          <a:xfrm>
            <a:off x="2013248" y="4694429"/>
            <a:ext cx="2342728" cy="15428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未知"/>
          <p:cNvSpPr>
            <a:spLocks/>
          </p:cNvSpPr>
          <p:nvPr/>
        </p:nvSpPr>
        <p:spPr bwMode="auto">
          <a:xfrm rot="13154518">
            <a:off x="1212126" y="5227342"/>
            <a:ext cx="864094" cy="72524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1999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90257" y="4484155"/>
            <a:ext cx="2592288" cy="7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封装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选项区</a:t>
            </a:r>
          </a:p>
        </p:txBody>
      </p:sp>
      <p:sp>
        <p:nvSpPr>
          <p:cNvPr id="18" name="未知"/>
          <p:cNvSpPr>
            <a:spLocks/>
          </p:cNvSpPr>
          <p:nvPr/>
        </p:nvSpPr>
        <p:spPr bwMode="auto">
          <a:xfrm rot="2265153">
            <a:off x="6685123" y="4645309"/>
            <a:ext cx="864094" cy="72524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1999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05753" y="4680206"/>
            <a:ext cx="2342728" cy="15428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573385" y="5222184"/>
            <a:ext cx="2592288" cy="7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原理图参考信息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选项区</a:t>
            </a:r>
          </a:p>
        </p:txBody>
      </p:sp>
    </p:spTree>
    <p:extLst>
      <p:ext uri="{BB962C8B-B14F-4D97-AF65-F5344CB8AC3E}">
        <p14:creationId xmlns:p14="http://schemas.microsoft.com/office/powerpoint/2010/main" val="1471567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自动布线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2751604"/>
            <a:ext cx="280831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设置自动布线规则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1412776"/>
            <a:ext cx="6260752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布线就是根据用户设定的相关布线规则，按照一定的算法，自动地将元件有链接关系的焊盘用铜模导线连接起来的过程。</a:t>
            </a:r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7548" y="3138890"/>
            <a:ext cx="79549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，打开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【PCB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规则和约束编辑器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设置自动布线的规则。</a:t>
            </a:r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17032"/>
            <a:ext cx="568863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9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628800"/>
            <a:ext cx="280831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自动布线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自动布线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2730" y="2248297"/>
            <a:ext cx="7954912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单击菜单栏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自动布线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按钮进行自动布线。</a:t>
            </a:r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28656"/>
            <a:ext cx="2309534" cy="29313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23928" y="2946494"/>
            <a:ext cx="4860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全部对象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板进行自动布线；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进行自动布线；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网络类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某个网络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类进行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自动布线；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对两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个焊盘之间的连接进行自动布线；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【Room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的空间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进行自动布线；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元件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某个元件进行自动布线；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整个区域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制定区域进行自动布线；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元件类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某个元件类进行自动布线；</a:t>
            </a:r>
          </a:p>
        </p:txBody>
      </p:sp>
    </p:spTree>
    <p:extLst>
      <p:ext uri="{BB962C8B-B14F-4D97-AF65-F5344CB8AC3E}">
        <p14:creationId xmlns:p14="http://schemas.microsoft.com/office/powerpoint/2010/main" val="206639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自动布线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1700808"/>
            <a:ext cx="7954912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完成自动布线后的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板。</a:t>
            </a:r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68" y="2348880"/>
            <a:ext cx="4064143" cy="406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44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制作两级放大电路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410445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步骤一  新建和规划</a:t>
            </a: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522961238"/>
              </p:ext>
            </p:extLst>
          </p:nvPr>
        </p:nvGraphicFramePr>
        <p:xfrm>
          <a:off x="971600" y="2255937"/>
          <a:ext cx="52802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20888"/>
            <a:ext cx="2488307" cy="33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55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制作两级放大电路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460851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步骤二  装入封装元件库并导入网络表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9" y="4221088"/>
            <a:ext cx="7920879" cy="157199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2090645"/>
            <a:ext cx="511256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装载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集成库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Miscellaneous Device.IntLib</a:t>
            </a:r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1600" y="2986851"/>
            <a:ext cx="75785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】/【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Import Changes From 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两级放大电路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.PrjPCB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3275856" y="2598477"/>
            <a:ext cx="720080" cy="50362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3287809" y="3606072"/>
            <a:ext cx="720080" cy="50362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6760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制作两级放大电路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266429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步骤三  </a:t>
            </a: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板布局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3024336" cy="425332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15616" y="2636912"/>
            <a:ext cx="352839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元件数目较少的时候，一般都采用手动布局的方式。比较方便修改。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这里重新对元件布局之后的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板如有图所示。</a:t>
            </a:r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0401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制作两级放大电路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266429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步骤四  自动布线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2115106"/>
            <a:ext cx="33301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．执行菜单来【设计】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【规则】，弹出【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规则和约束编辑器】对话框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设置布线规则。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．执行菜单命令【自动布线】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【全部对象】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，弹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Situs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布线策略对话框，单击【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 All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】按钮，系统将进行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自动布线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240360" cy="43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8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思考练习题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81645" y="2289178"/>
            <a:ext cx="52565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．简述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板的类型和各自的特点。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．简述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板的设计流程。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．在设置布线规则时，优先级设置有何作用？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．如何导入网络表？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．如何规划电路板的物理边界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尝试制作课本图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3-54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3-55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的电路原理图的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板。</a:t>
            </a:r>
            <a:endParaRPr lang="zh-CN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1011367" cy="8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5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项目目标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826869133"/>
              </p:ext>
            </p:extLst>
          </p:nvPr>
        </p:nvGraphicFramePr>
        <p:xfrm>
          <a:off x="2267744" y="1916832"/>
          <a:ext cx="5904656" cy="476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1542256" y="170080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通过本项目的学习，希望同学们能掌握以下技能</a:t>
            </a:r>
            <a:r>
              <a:rPr lang="zh-CN" altLang="en-US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47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51920" y="2852936"/>
            <a:ext cx="2448272" cy="765076"/>
          </a:xfrm>
          <a:prstGeom prst="rect">
            <a:avLst/>
          </a:prstGeom>
          <a:effectLst>
            <a:glow rad="228600">
              <a:schemeClr val="accent1">
                <a:alpha val="4000"/>
              </a:schemeClr>
            </a:glow>
            <a:outerShdw blurRad="25400" dist="50800" dir="246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 谢 ！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基本概念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345638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印制板的分类和构成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3344" y="1932735"/>
            <a:ext cx="7920880" cy="189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一般来说，印制板按结构分为单面板、双面板和多层板。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）单面板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单面板的结构如图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6-1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所示。所用覆铜板只有一面敷铜箔，另一面为空白，因此只能在敷铜箔的敷铜箔面上（底层）制作导电图形。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69671"/>
            <a:ext cx="3076972" cy="157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3344" y="5148492"/>
            <a:ext cx="8172400" cy="115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单面板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上的导电图形主要包括固定、连接元件引脚的焊盘和实现元件引脚互联的印制导线，该面称为“焊锡面”，在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DXP 2004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编辑器中被称为“底层”，没有铜模的一面用于安装元件，在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DXP 2004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编辑器中称为“顶层”</a:t>
            </a:r>
            <a:r>
              <a:rPr lang="zh-CN" altLang="en-US" sz="1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3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772816"/>
            <a:ext cx="6390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4800" eaLnBrk="0" hangingPunct="0">
              <a:lnSpc>
                <a:spcPct val="150000"/>
              </a:lnSpc>
            </a:pP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）双面板</a:t>
            </a:r>
          </a:p>
          <a:p>
            <a:pPr lvl="0" indent="304800" eaLnBrk="0" hangingPunct="0">
              <a:lnSpc>
                <a:spcPct val="150000"/>
              </a:lnSpc>
            </a:pP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面板的基板上下两面均覆盖铜箔，因此，上下两面都会有导电图形。这些导电图形中除了焊盘、印制导线外，还有用于连接上、下两面印制导线的金属化过孔。由于双面板往往需要制作过孔，生产工艺比单面板复杂，成本也会更高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304800" eaLnBrk="0" hangingPunct="0">
              <a:lnSpc>
                <a:spcPct val="150000"/>
              </a:lnSpc>
            </a:pPr>
            <a:endParaRPr lang="zh-CN" altLang="en-US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304800" eaLnBrk="0" hangingPunct="0">
              <a:lnSpc>
                <a:spcPct val="150000"/>
              </a:lnSpc>
            </a:pP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）多层板</a:t>
            </a:r>
          </a:p>
          <a:p>
            <a:pPr lvl="0" indent="304800" eaLnBrk="0" hangingPunct="0">
              <a:lnSpc>
                <a:spcPct val="150000"/>
              </a:lnSpc>
            </a:pPr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随着集成电路技术不断发展，元器件集成度越来越高，电路中元器件的连接关系越来越复杂，因此，双面板已经不能满足布线和电磁屏蔽的要求，于是就出现了多层板。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基本概念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094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29523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基本概念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345638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PCB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板工作层类型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531871839"/>
              </p:ext>
            </p:extLst>
          </p:nvPr>
        </p:nvGraphicFramePr>
        <p:xfrm>
          <a:off x="1835696" y="2276872"/>
          <a:ext cx="5760640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631749" y="3318271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专门连接电池和地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6516216" y="3675838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 bwMode="auto">
          <a:xfrm>
            <a:off x="6516216" y="5589239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接连接符 12"/>
          <p:cNvCxnSpPr/>
          <p:nvPr/>
        </p:nvCxnSpPr>
        <p:spPr bwMode="auto">
          <a:xfrm>
            <a:off x="6313319" y="5301208"/>
            <a:ext cx="248652" cy="2880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文本框 14"/>
          <p:cNvSpPr txBox="1"/>
          <p:nvPr/>
        </p:nvSpPr>
        <p:spPr>
          <a:xfrm>
            <a:off x="6633709" y="5219907"/>
            <a:ext cx="2330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放置装配信息和说明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5220072" y="6309320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/>
          <p:nvPr/>
        </p:nvCxnSpPr>
        <p:spPr bwMode="auto">
          <a:xfrm>
            <a:off x="5038364" y="6021288"/>
            <a:ext cx="227463" cy="2880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文本框 25"/>
          <p:cNvSpPr txBox="1"/>
          <p:nvPr/>
        </p:nvSpPr>
        <p:spPr>
          <a:xfrm>
            <a:off x="5325656" y="5958571"/>
            <a:ext cx="2330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有阻焊层和助焊层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 bwMode="auto">
          <a:xfrm>
            <a:off x="1115616" y="3789040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连接符 29"/>
          <p:cNvCxnSpPr/>
          <p:nvPr/>
        </p:nvCxnSpPr>
        <p:spPr bwMode="auto">
          <a:xfrm flipH="1">
            <a:off x="2778890" y="5219907"/>
            <a:ext cx="208934" cy="2167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接连接符 32"/>
          <p:cNvCxnSpPr/>
          <p:nvPr/>
        </p:nvCxnSpPr>
        <p:spPr bwMode="auto">
          <a:xfrm>
            <a:off x="971600" y="5422140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接连接符 33"/>
          <p:cNvCxnSpPr/>
          <p:nvPr/>
        </p:nvCxnSpPr>
        <p:spPr bwMode="auto">
          <a:xfrm>
            <a:off x="1475656" y="2342879"/>
            <a:ext cx="2664296" cy="600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>
            <a:off x="4067944" y="2348880"/>
            <a:ext cx="255573" cy="10749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文本框 37"/>
          <p:cNvSpPr txBox="1"/>
          <p:nvPr/>
        </p:nvSpPr>
        <p:spPr>
          <a:xfrm>
            <a:off x="971600" y="5040213"/>
            <a:ext cx="2330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放置元件外形轮廓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43608" y="322874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孔位置层、钻孔视图层、禁止布线层、多层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475656" y="2035102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放置元件、导线等电气信号对象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24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29523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基本概念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345638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元器件的封装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6752" y="2115106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板后一般将其送到电路板生产厂家去生产，在生产线上就要把实际的元器件焊接到电路板上，这就要求元器件引脚和印制电路板上的焊盘要一致，也就是所谓的元器件封装要和设计电路板时采用的封装符号一致。</a:t>
            </a:r>
            <a:endParaRPr lang="zh-CN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22" y="4365104"/>
            <a:ext cx="2965740" cy="1721862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91" y="4365104"/>
            <a:ext cx="3094151" cy="17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29523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设计基础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3456384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PCB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板的设计流程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514022830"/>
              </p:ext>
            </p:extLst>
          </p:nvPr>
        </p:nvGraphicFramePr>
        <p:xfrm>
          <a:off x="1403648" y="2173018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8431" y="4544977"/>
            <a:ext cx="1295850" cy="2088232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15106"/>
            <a:ext cx="2088232" cy="12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484784"/>
            <a:ext cx="244827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PCB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的设计界面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29523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设计基础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92523"/>
            <a:ext cx="5302153" cy="41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122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lnSpc>
            <a:spcPct val="120000"/>
          </a:lnSpc>
          <a:buAutoNum type="arabicParenBoth"/>
          <a:defRPr sz="1600" b="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fr-FR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Pages>0</Pages>
  <Words>1530</Words>
  <Characters>0</Characters>
  <Application>Microsoft Office PowerPoint</Application>
  <DocSecurity>0</DocSecurity>
  <PresentationFormat>全屏显示(4:3)</PresentationFormat>
  <Lines>0</Lines>
  <Paragraphs>151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方正舒体</vt:lpstr>
      <vt:lpstr>宋体</vt:lpstr>
      <vt:lpstr>微软雅黑</vt:lpstr>
      <vt:lpstr>Aharoni</vt:lpstr>
      <vt:lpstr>Arial</vt:lpstr>
      <vt:lpstr>Arial Black</vt:lpstr>
      <vt:lpstr>Times New Roman</vt:lpstr>
      <vt:lpstr>Default Design</vt:lpstr>
      <vt:lpstr>项目六  制作两级放大电路PCB板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项目一  认识和安装DXP 2004</dc:title>
  <dc:subject/>
  <dc:creator>黄宇龙</dc:creator>
  <cp:keywords/>
  <dc:description/>
  <cp:lastModifiedBy>黄宇龙</cp:lastModifiedBy>
  <cp:revision>69</cp:revision>
  <dcterms:created xsi:type="dcterms:W3CDTF">2014-12-03T06:18:31Z</dcterms:created>
  <dcterms:modified xsi:type="dcterms:W3CDTF">2014-12-05T06:52:08Z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  <property fmtid="{D5CDD505-2E9C-101B-9397-08002B2CF9AE}" pid="3" name="KSOProductBuildVer">
    <vt:lpwstr>2052-9.1.0.4715</vt:lpwstr>
  </property>
</Properties>
</file>