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0" r:id="rId2"/>
    <p:sldId id="263" r:id="rId3"/>
    <p:sldId id="291" r:id="rId4"/>
    <p:sldId id="264" r:id="rId5"/>
    <p:sldId id="265" r:id="rId6"/>
    <p:sldId id="356" r:id="rId7"/>
    <p:sldId id="357" r:id="rId8"/>
    <p:sldId id="359" r:id="rId9"/>
    <p:sldId id="360" r:id="rId10"/>
    <p:sldId id="361" r:id="rId11"/>
    <p:sldId id="358" r:id="rId12"/>
    <p:sldId id="363" r:id="rId13"/>
    <p:sldId id="370" r:id="rId14"/>
    <p:sldId id="322" r:id="rId15"/>
    <p:sldId id="365" r:id="rId16"/>
    <p:sldId id="366" r:id="rId17"/>
    <p:sldId id="368" r:id="rId18"/>
    <p:sldId id="369" r:id="rId19"/>
    <p:sldId id="353" r:id="rId20"/>
    <p:sldId id="276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AC"/>
    <a:srgbClr val="183883"/>
    <a:srgbClr val="336699"/>
    <a:srgbClr val="BC5704"/>
    <a:srgbClr val="B4CCE2"/>
    <a:srgbClr val="D4E3ED"/>
    <a:srgbClr val="D4E3F7"/>
    <a:srgbClr val="96B8D6"/>
    <a:srgbClr val="A0CFF6"/>
    <a:srgbClr val="4C5C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9" autoAdjust="0"/>
    <p:restoredTop sz="94660"/>
  </p:normalViewPr>
  <p:slideViewPr>
    <p:cSldViewPr>
      <p:cViewPr varScale="1">
        <p:scale>
          <a:sx n="92" d="100"/>
          <a:sy n="92" d="100"/>
        </p:scale>
        <p:origin x="9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95F69D-A2AA-4C9F-B5DA-74B2C092E938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CN" altLang="en-US"/>
        </a:p>
      </dgm:t>
    </dgm:pt>
    <dgm:pt modelId="{10F52371-A67D-475F-9F53-872493A66867}">
      <dgm:prSet phldrT="[文本]"/>
      <dgm:spPr>
        <a:solidFill>
          <a:srgbClr val="0067AC"/>
        </a:solidFill>
      </dgm:spPr>
      <dgm:t>
        <a:bodyPr/>
        <a:lstStyle/>
        <a:p>
          <a:r>
            <a:rPr lang="en-US" dirty="0" smtClean="0"/>
            <a:t>1</a:t>
          </a:r>
          <a:r>
            <a:rPr lang="zh-CN" dirty="0" smtClean="0"/>
            <a:t>．</a:t>
          </a:r>
          <a:r>
            <a:rPr lang="zh-CN" altLang="en-US" dirty="0" smtClean="0"/>
            <a:t>能手动布线；</a:t>
          </a:r>
          <a:endParaRPr lang="zh-CN" altLang="en-US" dirty="0"/>
        </a:p>
      </dgm:t>
    </dgm:pt>
    <dgm:pt modelId="{E9C5197B-7E51-4E25-ADEE-C03F44629BFB}" type="parTrans" cxnId="{0851D5C2-7820-442E-868A-3EB2011DF071}">
      <dgm:prSet/>
      <dgm:spPr/>
      <dgm:t>
        <a:bodyPr/>
        <a:lstStyle/>
        <a:p>
          <a:endParaRPr lang="zh-CN" altLang="en-US"/>
        </a:p>
      </dgm:t>
    </dgm:pt>
    <dgm:pt modelId="{EDCF1A12-1BDD-499A-ADF4-153C5D3478E9}" type="sibTrans" cxnId="{0851D5C2-7820-442E-868A-3EB2011DF071}">
      <dgm:prSet/>
      <dgm:spPr/>
      <dgm:t>
        <a:bodyPr/>
        <a:lstStyle/>
        <a:p>
          <a:endParaRPr lang="zh-CN" altLang="en-US"/>
        </a:p>
      </dgm:t>
    </dgm:pt>
    <dgm:pt modelId="{A9FB150D-A79E-4309-9081-FB8F09FE3859}">
      <dgm:prSet phldrT="[文本]"/>
      <dgm:spPr>
        <a:solidFill>
          <a:srgbClr val="0067AC"/>
        </a:solidFill>
      </dgm:spPr>
      <dgm:t>
        <a:bodyPr/>
        <a:lstStyle/>
        <a:p>
          <a:r>
            <a:rPr lang="en-US" dirty="0" smtClean="0"/>
            <a:t>2</a:t>
          </a:r>
          <a:r>
            <a:rPr lang="zh-CN" dirty="0" smtClean="0"/>
            <a:t>．</a:t>
          </a:r>
          <a:r>
            <a:rPr lang="zh-CN" altLang="en-US" dirty="0" smtClean="0"/>
            <a:t>能拆除布线；</a:t>
          </a:r>
          <a:endParaRPr lang="zh-CN" altLang="en-US" dirty="0"/>
        </a:p>
      </dgm:t>
    </dgm:pt>
    <dgm:pt modelId="{875B62BF-8876-4B04-A695-99DDCC792FCD}" type="parTrans" cxnId="{8371D3E5-AD70-4322-9B9B-385CB6077CC2}">
      <dgm:prSet/>
      <dgm:spPr/>
      <dgm:t>
        <a:bodyPr/>
        <a:lstStyle/>
        <a:p>
          <a:endParaRPr lang="zh-CN" altLang="en-US"/>
        </a:p>
      </dgm:t>
    </dgm:pt>
    <dgm:pt modelId="{282FB256-E813-489F-9488-B296D498BD89}" type="sibTrans" cxnId="{8371D3E5-AD70-4322-9B9B-385CB6077CC2}">
      <dgm:prSet/>
      <dgm:spPr/>
      <dgm:t>
        <a:bodyPr/>
        <a:lstStyle/>
        <a:p>
          <a:endParaRPr lang="zh-CN" altLang="en-US"/>
        </a:p>
      </dgm:t>
    </dgm:pt>
    <dgm:pt modelId="{AD064E65-5170-47A3-90C9-03AFA2F9B6F4}">
      <dgm:prSet phldrT="[文本]"/>
      <dgm:spPr>
        <a:solidFill>
          <a:srgbClr val="0067AC"/>
        </a:solidFill>
      </dgm:spPr>
      <dgm:t>
        <a:bodyPr/>
        <a:lstStyle/>
        <a:p>
          <a:r>
            <a:rPr lang="en-US" dirty="0" smtClean="0"/>
            <a:t>3</a:t>
          </a:r>
          <a:r>
            <a:rPr lang="zh-CN" dirty="0" smtClean="0"/>
            <a:t>．</a:t>
          </a:r>
          <a:r>
            <a:rPr lang="zh-CN" dirty="0" smtClean="0"/>
            <a:t>能</a:t>
          </a:r>
          <a:r>
            <a:rPr lang="zh-CN" altLang="en-US" dirty="0" smtClean="0"/>
            <a:t>在</a:t>
          </a:r>
          <a:r>
            <a:rPr lang="en-US" altLang="zh-CN" dirty="0" smtClean="0"/>
            <a:t>PCB</a:t>
          </a:r>
          <a:r>
            <a:rPr lang="zh-CN" altLang="en-US" dirty="0" smtClean="0"/>
            <a:t>上覆铜和补泪滴；</a:t>
          </a:r>
          <a:endParaRPr lang="zh-CN" altLang="en-US" dirty="0"/>
        </a:p>
      </dgm:t>
    </dgm:pt>
    <dgm:pt modelId="{D3DFB9DD-7841-4FF9-8F96-6CE8EAE805F9}" type="parTrans" cxnId="{C6AC75DC-F847-498B-B316-4545B0345388}">
      <dgm:prSet/>
      <dgm:spPr/>
      <dgm:t>
        <a:bodyPr/>
        <a:lstStyle/>
        <a:p>
          <a:endParaRPr lang="zh-CN" altLang="en-US"/>
        </a:p>
      </dgm:t>
    </dgm:pt>
    <dgm:pt modelId="{BA2F4050-6C62-426D-B9D2-E67461949C54}" type="sibTrans" cxnId="{C6AC75DC-F847-498B-B316-4545B0345388}">
      <dgm:prSet/>
      <dgm:spPr/>
      <dgm:t>
        <a:bodyPr/>
        <a:lstStyle/>
        <a:p>
          <a:endParaRPr lang="zh-CN" altLang="en-US"/>
        </a:p>
      </dgm:t>
    </dgm:pt>
    <dgm:pt modelId="{BF86D8E7-621A-4AE3-A4CB-51CCC181FDCF}">
      <dgm:prSet phldrT="[文本]"/>
      <dgm:spPr>
        <a:solidFill>
          <a:srgbClr val="0067AC"/>
        </a:solidFill>
      </dgm:spPr>
      <dgm:t>
        <a:bodyPr/>
        <a:lstStyle/>
        <a:p>
          <a:r>
            <a:rPr lang="en-US" dirty="0" smtClean="0"/>
            <a:t>4</a:t>
          </a:r>
          <a:r>
            <a:rPr lang="zh-CN" dirty="0" smtClean="0"/>
            <a:t>．</a:t>
          </a:r>
          <a:r>
            <a:rPr lang="zh-CN" altLang="en-US" dirty="0" smtClean="0"/>
            <a:t>能建立</a:t>
          </a:r>
          <a:r>
            <a:rPr lang="en-US" altLang="zh-CN" dirty="0" smtClean="0"/>
            <a:t>PCB</a:t>
          </a:r>
          <a:r>
            <a:rPr lang="zh-CN" altLang="en-US" dirty="0" smtClean="0"/>
            <a:t>内电层</a:t>
          </a:r>
          <a:endParaRPr lang="zh-CN" altLang="en-US" dirty="0"/>
        </a:p>
      </dgm:t>
    </dgm:pt>
    <dgm:pt modelId="{4B20D63B-D4A7-4D81-AC9E-0A701D0090A6}" type="parTrans" cxnId="{6ADD3B4F-DFEF-48B0-ADBD-578608BE51B8}">
      <dgm:prSet/>
      <dgm:spPr/>
      <dgm:t>
        <a:bodyPr/>
        <a:lstStyle/>
        <a:p>
          <a:endParaRPr lang="zh-CN" altLang="en-US"/>
        </a:p>
      </dgm:t>
    </dgm:pt>
    <dgm:pt modelId="{5FDA7873-AF15-4736-878C-A852138A7B5A}" type="sibTrans" cxnId="{6ADD3B4F-DFEF-48B0-ADBD-578608BE51B8}">
      <dgm:prSet/>
      <dgm:spPr/>
      <dgm:t>
        <a:bodyPr/>
        <a:lstStyle/>
        <a:p>
          <a:endParaRPr lang="zh-CN" altLang="en-US"/>
        </a:p>
      </dgm:t>
    </dgm:pt>
    <dgm:pt modelId="{9478F46A-C619-4E24-A37C-4EDB6790761F}">
      <dgm:prSet phldrT="[文本]"/>
      <dgm:spPr>
        <a:solidFill>
          <a:srgbClr val="0067AC"/>
        </a:solidFill>
      </dgm:spPr>
      <dgm:t>
        <a:bodyPr/>
        <a:lstStyle/>
        <a:p>
          <a:r>
            <a:rPr lang="zh-CN" altLang="en-US" dirty="0" smtClean="0"/>
            <a:t>能放置电路板注释</a:t>
          </a:r>
          <a:endParaRPr lang="zh-CN" altLang="en-US" dirty="0"/>
        </a:p>
      </dgm:t>
    </dgm:pt>
    <dgm:pt modelId="{A6431935-394D-45DD-906F-83DE1A66FF19}" type="parTrans" cxnId="{31BE24DA-96E8-4D42-B625-6CCDD1D210F0}">
      <dgm:prSet/>
      <dgm:spPr/>
      <dgm:t>
        <a:bodyPr/>
        <a:lstStyle/>
        <a:p>
          <a:endParaRPr lang="zh-CN" altLang="en-US"/>
        </a:p>
      </dgm:t>
    </dgm:pt>
    <dgm:pt modelId="{91997EB0-C2DC-4D91-B730-F017A59CD625}" type="sibTrans" cxnId="{31BE24DA-96E8-4D42-B625-6CCDD1D210F0}">
      <dgm:prSet/>
      <dgm:spPr/>
      <dgm:t>
        <a:bodyPr/>
        <a:lstStyle/>
        <a:p>
          <a:endParaRPr lang="zh-CN" altLang="en-US"/>
        </a:p>
      </dgm:t>
    </dgm:pt>
    <dgm:pt modelId="{D5B82E6B-7777-4468-945C-EC47FBB03F1D}" type="pres">
      <dgm:prSet presAssocID="{4F95F69D-A2AA-4C9F-B5DA-74B2C092E9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E312ECC7-1FF5-448D-89CB-66C88AD71444}" type="pres">
      <dgm:prSet presAssocID="{10F52371-A67D-475F-9F53-872493A66867}" presName="parentLin" presStyleCnt="0"/>
      <dgm:spPr/>
      <dgm:t>
        <a:bodyPr/>
        <a:lstStyle/>
        <a:p>
          <a:endParaRPr lang="zh-CN" altLang="en-US"/>
        </a:p>
      </dgm:t>
    </dgm:pt>
    <dgm:pt modelId="{E27A1212-FEF5-44D6-B704-9C19EE3F66C8}" type="pres">
      <dgm:prSet presAssocID="{10F52371-A67D-475F-9F53-872493A66867}" presName="parentLeftMargin" presStyleLbl="node1" presStyleIdx="0" presStyleCnt="5"/>
      <dgm:spPr/>
      <dgm:t>
        <a:bodyPr/>
        <a:lstStyle/>
        <a:p>
          <a:endParaRPr lang="zh-CN" altLang="en-US"/>
        </a:p>
      </dgm:t>
    </dgm:pt>
    <dgm:pt modelId="{2591731C-6F56-4DF4-8EC1-5BC7A1FDB3F3}" type="pres">
      <dgm:prSet presAssocID="{10F52371-A67D-475F-9F53-872493A6686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66893ED-0377-415F-9AD3-0DB62F5B53FC}" type="pres">
      <dgm:prSet presAssocID="{10F52371-A67D-475F-9F53-872493A66867}" presName="negativeSpace" presStyleCnt="0"/>
      <dgm:spPr/>
      <dgm:t>
        <a:bodyPr/>
        <a:lstStyle/>
        <a:p>
          <a:endParaRPr lang="zh-CN" altLang="en-US"/>
        </a:p>
      </dgm:t>
    </dgm:pt>
    <dgm:pt modelId="{CD4D12C3-A3CE-42DC-8FD7-E16CB5F54FED}" type="pres">
      <dgm:prSet presAssocID="{10F52371-A67D-475F-9F53-872493A66867}" presName="childText" presStyleLbl="conFgAcc1" presStyleIdx="0" presStyleCnt="5">
        <dgm:presLayoutVars>
          <dgm:bulletEnabled val="1"/>
        </dgm:presLayoutVars>
      </dgm:prSet>
      <dgm:spPr>
        <a:ln>
          <a:solidFill>
            <a:srgbClr val="0067AC"/>
          </a:solidFill>
        </a:ln>
      </dgm:spPr>
      <dgm:t>
        <a:bodyPr/>
        <a:lstStyle/>
        <a:p>
          <a:endParaRPr lang="zh-CN" altLang="en-US"/>
        </a:p>
      </dgm:t>
    </dgm:pt>
    <dgm:pt modelId="{CF8BA0B4-04A0-42C8-A3B8-DCBB9DCD1363}" type="pres">
      <dgm:prSet presAssocID="{EDCF1A12-1BDD-499A-ADF4-153C5D3478E9}" presName="spaceBetweenRectangles" presStyleCnt="0"/>
      <dgm:spPr/>
      <dgm:t>
        <a:bodyPr/>
        <a:lstStyle/>
        <a:p>
          <a:endParaRPr lang="zh-CN" altLang="en-US"/>
        </a:p>
      </dgm:t>
    </dgm:pt>
    <dgm:pt modelId="{9E199436-7E2E-49F7-8530-F96EC5A4F340}" type="pres">
      <dgm:prSet presAssocID="{A9FB150D-A79E-4309-9081-FB8F09FE3859}" presName="parentLin" presStyleCnt="0"/>
      <dgm:spPr/>
      <dgm:t>
        <a:bodyPr/>
        <a:lstStyle/>
        <a:p>
          <a:endParaRPr lang="zh-CN" altLang="en-US"/>
        </a:p>
      </dgm:t>
    </dgm:pt>
    <dgm:pt modelId="{E19610E3-C1C0-42B5-A9F1-5C8A93BF7143}" type="pres">
      <dgm:prSet presAssocID="{A9FB150D-A79E-4309-9081-FB8F09FE3859}" presName="parentLeftMargin" presStyleLbl="node1" presStyleIdx="0" presStyleCnt="5"/>
      <dgm:spPr/>
      <dgm:t>
        <a:bodyPr/>
        <a:lstStyle/>
        <a:p>
          <a:endParaRPr lang="zh-CN" altLang="en-US"/>
        </a:p>
      </dgm:t>
    </dgm:pt>
    <dgm:pt modelId="{79490A16-FAAA-4C6A-9985-C5A9234EF2E5}" type="pres">
      <dgm:prSet presAssocID="{A9FB150D-A79E-4309-9081-FB8F09FE385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42AA27A-28EF-4EA9-B9FB-3B4D26705C9D}" type="pres">
      <dgm:prSet presAssocID="{A9FB150D-A79E-4309-9081-FB8F09FE3859}" presName="negativeSpace" presStyleCnt="0"/>
      <dgm:spPr/>
      <dgm:t>
        <a:bodyPr/>
        <a:lstStyle/>
        <a:p>
          <a:endParaRPr lang="zh-CN" altLang="en-US"/>
        </a:p>
      </dgm:t>
    </dgm:pt>
    <dgm:pt modelId="{165D3066-79AC-4243-9E67-6AB06356A42F}" type="pres">
      <dgm:prSet presAssocID="{A9FB150D-A79E-4309-9081-FB8F09FE3859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0067AC"/>
          </a:solidFill>
        </a:ln>
      </dgm:spPr>
      <dgm:t>
        <a:bodyPr/>
        <a:lstStyle/>
        <a:p>
          <a:endParaRPr lang="zh-CN" altLang="en-US"/>
        </a:p>
      </dgm:t>
    </dgm:pt>
    <dgm:pt modelId="{29C86626-83C1-4770-A0F6-C0FB2995BF0E}" type="pres">
      <dgm:prSet presAssocID="{282FB256-E813-489F-9488-B296D498BD89}" presName="spaceBetweenRectangles" presStyleCnt="0"/>
      <dgm:spPr/>
      <dgm:t>
        <a:bodyPr/>
        <a:lstStyle/>
        <a:p>
          <a:endParaRPr lang="zh-CN" altLang="en-US"/>
        </a:p>
      </dgm:t>
    </dgm:pt>
    <dgm:pt modelId="{B79A5FFF-2D15-4395-9EF5-FAC1613F9775}" type="pres">
      <dgm:prSet presAssocID="{AD064E65-5170-47A3-90C9-03AFA2F9B6F4}" presName="parentLin" presStyleCnt="0"/>
      <dgm:spPr/>
      <dgm:t>
        <a:bodyPr/>
        <a:lstStyle/>
        <a:p>
          <a:endParaRPr lang="zh-CN" altLang="en-US"/>
        </a:p>
      </dgm:t>
    </dgm:pt>
    <dgm:pt modelId="{2F50D8EC-4A82-435A-B40F-B6429BD0EBC3}" type="pres">
      <dgm:prSet presAssocID="{AD064E65-5170-47A3-90C9-03AFA2F9B6F4}" presName="parentLeftMargin" presStyleLbl="node1" presStyleIdx="1" presStyleCnt="5"/>
      <dgm:spPr/>
      <dgm:t>
        <a:bodyPr/>
        <a:lstStyle/>
        <a:p>
          <a:endParaRPr lang="zh-CN" altLang="en-US"/>
        </a:p>
      </dgm:t>
    </dgm:pt>
    <dgm:pt modelId="{41F76D9E-6763-4CA2-95F4-7AA446768B9D}" type="pres">
      <dgm:prSet presAssocID="{AD064E65-5170-47A3-90C9-03AFA2F9B6F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45D384F-3D6C-4288-BA79-0B8B23D14BF7}" type="pres">
      <dgm:prSet presAssocID="{AD064E65-5170-47A3-90C9-03AFA2F9B6F4}" presName="negativeSpace" presStyleCnt="0"/>
      <dgm:spPr/>
      <dgm:t>
        <a:bodyPr/>
        <a:lstStyle/>
        <a:p>
          <a:endParaRPr lang="zh-CN" altLang="en-US"/>
        </a:p>
      </dgm:t>
    </dgm:pt>
    <dgm:pt modelId="{EF68F6D5-54F6-4CC4-AE1E-9471BC8466C0}" type="pres">
      <dgm:prSet presAssocID="{AD064E65-5170-47A3-90C9-03AFA2F9B6F4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0067AC"/>
          </a:solidFill>
        </a:ln>
      </dgm:spPr>
      <dgm:t>
        <a:bodyPr/>
        <a:lstStyle/>
        <a:p>
          <a:endParaRPr lang="zh-CN" altLang="en-US"/>
        </a:p>
      </dgm:t>
    </dgm:pt>
    <dgm:pt modelId="{3D869F25-58BB-48D8-A572-F2FC39178A42}" type="pres">
      <dgm:prSet presAssocID="{BA2F4050-6C62-426D-B9D2-E67461949C54}" presName="spaceBetweenRectangles" presStyleCnt="0"/>
      <dgm:spPr/>
      <dgm:t>
        <a:bodyPr/>
        <a:lstStyle/>
        <a:p>
          <a:endParaRPr lang="zh-CN" altLang="en-US"/>
        </a:p>
      </dgm:t>
    </dgm:pt>
    <dgm:pt modelId="{75ECC649-8206-4D66-9FD5-D5A30D75B04F}" type="pres">
      <dgm:prSet presAssocID="{BF86D8E7-621A-4AE3-A4CB-51CCC181FDCF}" presName="parentLin" presStyleCnt="0"/>
      <dgm:spPr/>
      <dgm:t>
        <a:bodyPr/>
        <a:lstStyle/>
        <a:p>
          <a:endParaRPr lang="zh-CN" altLang="en-US"/>
        </a:p>
      </dgm:t>
    </dgm:pt>
    <dgm:pt modelId="{03DB919A-A642-4DFA-97B2-6449F38C9919}" type="pres">
      <dgm:prSet presAssocID="{BF86D8E7-621A-4AE3-A4CB-51CCC181FDCF}" presName="parentLeftMargin" presStyleLbl="node1" presStyleIdx="2" presStyleCnt="5"/>
      <dgm:spPr/>
      <dgm:t>
        <a:bodyPr/>
        <a:lstStyle/>
        <a:p>
          <a:endParaRPr lang="zh-CN" altLang="en-US"/>
        </a:p>
      </dgm:t>
    </dgm:pt>
    <dgm:pt modelId="{52F78E10-EBCC-43A5-8B2A-E3952DB3B907}" type="pres">
      <dgm:prSet presAssocID="{BF86D8E7-621A-4AE3-A4CB-51CCC181FDC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A909E06-B207-402E-B468-D8CA81177363}" type="pres">
      <dgm:prSet presAssocID="{BF86D8E7-621A-4AE3-A4CB-51CCC181FDCF}" presName="negativeSpace" presStyleCnt="0"/>
      <dgm:spPr/>
      <dgm:t>
        <a:bodyPr/>
        <a:lstStyle/>
        <a:p>
          <a:endParaRPr lang="zh-CN" altLang="en-US"/>
        </a:p>
      </dgm:t>
    </dgm:pt>
    <dgm:pt modelId="{BA0C8FF5-C82A-4088-AF9D-09CC5E47F086}" type="pres">
      <dgm:prSet presAssocID="{BF86D8E7-621A-4AE3-A4CB-51CCC181FDCF}" presName="childText" presStyleLbl="conFgAcc1" presStyleIdx="3" presStyleCnt="5">
        <dgm:presLayoutVars>
          <dgm:bulletEnabled val="1"/>
        </dgm:presLayoutVars>
      </dgm:prSet>
      <dgm:spPr>
        <a:ln>
          <a:solidFill>
            <a:srgbClr val="0067AC"/>
          </a:solidFill>
        </a:ln>
      </dgm:spPr>
      <dgm:t>
        <a:bodyPr/>
        <a:lstStyle/>
        <a:p>
          <a:endParaRPr lang="zh-CN" altLang="en-US"/>
        </a:p>
      </dgm:t>
    </dgm:pt>
    <dgm:pt modelId="{6F8A4678-55C6-46CF-B98D-4275B548FBCA}" type="pres">
      <dgm:prSet presAssocID="{5FDA7873-AF15-4736-878C-A852138A7B5A}" presName="spaceBetweenRectangles" presStyleCnt="0"/>
      <dgm:spPr/>
    </dgm:pt>
    <dgm:pt modelId="{19841AA8-3F1D-4518-B020-BB4D2AA11B11}" type="pres">
      <dgm:prSet presAssocID="{9478F46A-C619-4E24-A37C-4EDB6790761F}" presName="parentLin" presStyleCnt="0"/>
      <dgm:spPr/>
    </dgm:pt>
    <dgm:pt modelId="{F2A94B22-8F4B-490B-97C6-593E14AD8CF0}" type="pres">
      <dgm:prSet presAssocID="{9478F46A-C619-4E24-A37C-4EDB6790761F}" presName="parentLeftMargin" presStyleLbl="node1" presStyleIdx="3" presStyleCnt="5"/>
      <dgm:spPr/>
      <dgm:t>
        <a:bodyPr/>
        <a:lstStyle/>
        <a:p>
          <a:endParaRPr lang="zh-CN" altLang="en-US"/>
        </a:p>
      </dgm:t>
    </dgm:pt>
    <dgm:pt modelId="{CB0E8674-1751-45F8-94DD-EA7E7E96EF63}" type="pres">
      <dgm:prSet presAssocID="{9478F46A-C619-4E24-A37C-4EDB6790761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CC60B25-D3F3-4D17-94E5-65CB93F3E095}" type="pres">
      <dgm:prSet presAssocID="{9478F46A-C619-4E24-A37C-4EDB6790761F}" presName="negativeSpace" presStyleCnt="0"/>
      <dgm:spPr/>
    </dgm:pt>
    <dgm:pt modelId="{2D653DA2-B358-49C9-B9F2-83EB00335562}" type="pres">
      <dgm:prSet presAssocID="{9478F46A-C619-4E24-A37C-4EDB6790761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AAD6AB3-451E-4A5F-AADA-4C3E84C594AE}" type="presOf" srcId="{9478F46A-C619-4E24-A37C-4EDB6790761F}" destId="{F2A94B22-8F4B-490B-97C6-593E14AD8CF0}" srcOrd="0" destOrd="0" presId="urn:microsoft.com/office/officeart/2005/8/layout/list1"/>
    <dgm:cxn modelId="{F53930B5-A188-470D-878B-49528E5E903E}" type="presOf" srcId="{BF86D8E7-621A-4AE3-A4CB-51CCC181FDCF}" destId="{03DB919A-A642-4DFA-97B2-6449F38C9919}" srcOrd="0" destOrd="0" presId="urn:microsoft.com/office/officeart/2005/8/layout/list1"/>
    <dgm:cxn modelId="{9FFBD609-85FC-46E3-AB69-72F786959FF7}" type="presOf" srcId="{AD064E65-5170-47A3-90C9-03AFA2F9B6F4}" destId="{2F50D8EC-4A82-435A-B40F-B6429BD0EBC3}" srcOrd="0" destOrd="0" presId="urn:microsoft.com/office/officeart/2005/8/layout/list1"/>
    <dgm:cxn modelId="{5393B49C-2D5B-4FE1-ACF6-A5E1D2572D4D}" type="presOf" srcId="{10F52371-A67D-475F-9F53-872493A66867}" destId="{E27A1212-FEF5-44D6-B704-9C19EE3F66C8}" srcOrd="0" destOrd="0" presId="urn:microsoft.com/office/officeart/2005/8/layout/list1"/>
    <dgm:cxn modelId="{09D836E4-DC06-4844-A930-3325C2DBA8FF}" type="presOf" srcId="{A9FB150D-A79E-4309-9081-FB8F09FE3859}" destId="{E19610E3-C1C0-42B5-A9F1-5C8A93BF7143}" srcOrd="0" destOrd="0" presId="urn:microsoft.com/office/officeart/2005/8/layout/list1"/>
    <dgm:cxn modelId="{11F69117-6EDF-4CD9-851A-CAC075D44C4D}" type="presOf" srcId="{BF86D8E7-621A-4AE3-A4CB-51CCC181FDCF}" destId="{52F78E10-EBCC-43A5-8B2A-E3952DB3B907}" srcOrd="1" destOrd="0" presId="urn:microsoft.com/office/officeart/2005/8/layout/list1"/>
    <dgm:cxn modelId="{68FE41EF-11BB-4E4F-AADB-5CFD239C7A32}" type="presOf" srcId="{A9FB150D-A79E-4309-9081-FB8F09FE3859}" destId="{79490A16-FAAA-4C6A-9985-C5A9234EF2E5}" srcOrd="1" destOrd="0" presId="urn:microsoft.com/office/officeart/2005/8/layout/list1"/>
    <dgm:cxn modelId="{4B5E6670-D981-486E-A652-586FE6837ABF}" type="presOf" srcId="{4F95F69D-A2AA-4C9F-B5DA-74B2C092E938}" destId="{D5B82E6B-7777-4468-945C-EC47FBB03F1D}" srcOrd="0" destOrd="0" presId="urn:microsoft.com/office/officeart/2005/8/layout/list1"/>
    <dgm:cxn modelId="{DD479EF6-3A15-407C-8504-60B2A24C0280}" type="presOf" srcId="{AD064E65-5170-47A3-90C9-03AFA2F9B6F4}" destId="{41F76D9E-6763-4CA2-95F4-7AA446768B9D}" srcOrd="1" destOrd="0" presId="urn:microsoft.com/office/officeart/2005/8/layout/list1"/>
    <dgm:cxn modelId="{0851D5C2-7820-442E-868A-3EB2011DF071}" srcId="{4F95F69D-A2AA-4C9F-B5DA-74B2C092E938}" destId="{10F52371-A67D-475F-9F53-872493A66867}" srcOrd="0" destOrd="0" parTransId="{E9C5197B-7E51-4E25-ADEE-C03F44629BFB}" sibTransId="{EDCF1A12-1BDD-499A-ADF4-153C5D3478E9}"/>
    <dgm:cxn modelId="{6ADD3B4F-DFEF-48B0-ADBD-578608BE51B8}" srcId="{4F95F69D-A2AA-4C9F-B5DA-74B2C092E938}" destId="{BF86D8E7-621A-4AE3-A4CB-51CCC181FDCF}" srcOrd="3" destOrd="0" parTransId="{4B20D63B-D4A7-4D81-AC9E-0A701D0090A6}" sibTransId="{5FDA7873-AF15-4736-878C-A852138A7B5A}"/>
    <dgm:cxn modelId="{8371D3E5-AD70-4322-9B9B-385CB6077CC2}" srcId="{4F95F69D-A2AA-4C9F-B5DA-74B2C092E938}" destId="{A9FB150D-A79E-4309-9081-FB8F09FE3859}" srcOrd="1" destOrd="0" parTransId="{875B62BF-8876-4B04-A695-99DDCC792FCD}" sibTransId="{282FB256-E813-489F-9488-B296D498BD89}"/>
    <dgm:cxn modelId="{11E1C557-0A06-4C25-815F-871F9E82CC5E}" type="presOf" srcId="{10F52371-A67D-475F-9F53-872493A66867}" destId="{2591731C-6F56-4DF4-8EC1-5BC7A1FDB3F3}" srcOrd="1" destOrd="0" presId="urn:microsoft.com/office/officeart/2005/8/layout/list1"/>
    <dgm:cxn modelId="{31BE24DA-96E8-4D42-B625-6CCDD1D210F0}" srcId="{4F95F69D-A2AA-4C9F-B5DA-74B2C092E938}" destId="{9478F46A-C619-4E24-A37C-4EDB6790761F}" srcOrd="4" destOrd="0" parTransId="{A6431935-394D-45DD-906F-83DE1A66FF19}" sibTransId="{91997EB0-C2DC-4D91-B730-F017A59CD625}"/>
    <dgm:cxn modelId="{C6AC75DC-F847-498B-B316-4545B0345388}" srcId="{4F95F69D-A2AA-4C9F-B5DA-74B2C092E938}" destId="{AD064E65-5170-47A3-90C9-03AFA2F9B6F4}" srcOrd="2" destOrd="0" parTransId="{D3DFB9DD-7841-4FF9-8F96-6CE8EAE805F9}" sibTransId="{BA2F4050-6C62-426D-B9D2-E67461949C54}"/>
    <dgm:cxn modelId="{68D63D03-89CE-4682-8A99-D52E090CE7AD}" type="presOf" srcId="{9478F46A-C619-4E24-A37C-4EDB6790761F}" destId="{CB0E8674-1751-45F8-94DD-EA7E7E96EF63}" srcOrd="1" destOrd="0" presId="urn:microsoft.com/office/officeart/2005/8/layout/list1"/>
    <dgm:cxn modelId="{1CF1FDD6-C299-4D99-BD5E-0ABEEAE78E05}" type="presParOf" srcId="{D5B82E6B-7777-4468-945C-EC47FBB03F1D}" destId="{E312ECC7-1FF5-448D-89CB-66C88AD71444}" srcOrd="0" destOrd="0" presId="urn:microsoft.com/office/officeart/2005/8/layout/list1"/>
    <dgm:cxn modelId="{AFD6F1B1-674B-4EBA-8128-FE16A39A4630}" type="presParOf" srcId="{E312ECC7-1FF5-448D-89CB-66C88AD71444}" destId="{E27A1212-FEF5-44D6-B704-9C19EE3F66C8}" srcOrd="0" destOrd="0" presId="urn:microsoft.com/office/officeart/2005/8/layout/list1"/>
    <dgm:cxn modelId="{E3D23C6E-1DD6-453D-B4C4-D1CAB4BCC154}" type="presParOf" srcId="{E312ECC7-1FF5-448D-89CB-66C88AD71444}" destId="{2591731C-6F56-4DF4-8EC1-5BC7A1FDB3F3}" srcOrd="1" destOrd="0" presId="urn:microsoft.com/office/officeart/2005/8/layout/list1"/>
    <dgm:cxn modelId="{D427DD56-5B38-4233-B353-6FBDFB0428E7}" type="presParOf" srcId="{D5B82E6B-7777-4468-945C-EC47FBB03F1D}" destId="{666893ED-0377-415F-9AD3-0DB62F5B53FC}" srcOrd="1" destOrd="0" presId="urn:microsoft.com/office/officeart/2005/8/layout/list1"/>
    <dgm:cxn modelId="{EC49D099-514E-4003-8424-D7D356C8CCBF}" type="presParOf" srcId="{D5B82E6B-7777-4468-945C-EC47FBB03F1D}" destId="{CD4D12C3-A3CE-42DC-8FD7-E16CB5F54FED}" srcOrd="2" destOrd="0" presId="urn:microsoft.com/office/officeart/2005/8/layout/list1"/>
    <dgm:cxn modelId="{134E528E-38E0-4F56-825D-195491BD8F41}" type="presParOf" srcId="{D5B82E6B-7777-4468-945C-EC47FBB03F1D}" destId="{CF8BA0B4-04A0-42C8-A3B8-DCBB9DCD1363}" srcOrd="3" destOrd="0" presId="urn:microsoft.com/office/officeart/2005/8/layout/list1"/>
    <dgm:cxn modelId="{C4DF0DBD-D53D-4DA0-AA38-12441358B298}" type="presParOf" srcId="{D5B82E6B-7777-4468-945C-EC47FBB03F1D}" destId="{9E199436-7E2E-49F7-8530-F96EC5A4F340}" srcOrd="4" destOrd="0" presId="urn:microsoft.com/office/officeart/2005/8/layout/list1"/>
    <dgm:cxn modelId="{99EE332E-B1D6-4424-B0CB-EF4314464357}" type="presParOf" srcId="{9E199436-7E2E-49F7-8530-F96EC5A4F340}" destId="{E19610E3-C1C0-42B5-A9F1-5C8A93BF7143}" srcOrd="0" destOrd="0" presId="urn:microsoft.com/office/officeart/2005/8/layout/list1"/>
    <dgm:cxn modelId="{2063E04E-39E6-485D-93D4-2C9C72DAFE26}" type="presParOf" srcId="{9E199436-7E2E-49F7-8530-F96EC5A4F340}" destId="{79490A16-FAAA-4C6A-9985-C5A9234EF2E5}" srcOrd="1" destOrd="0" presId="urn:microsoft.com/office/officeart/2005/8/layout/list1"/>
    <dgm:cxn modelId="{6329950D-AF08-4D73-AAB8-EB544B21AB95}" type="presParOf" srcId="{D5B82E6B-7777-4468-945C-EC47FBB03F1D}" destId="{342AA27A-28EF-4EA9-B9FB-3B4D26705C9D}" srcOrd="5" destOrd="0" presId="urn:microsoft.com/office/officeart/2005/8/layout/list1"/>
    <dgm:cxn modelId="{DFC1DCA9-7EA4-4632-8C9D-1805727C3EC6}" type="presParOf" srcId="{D5B82E6B-7777-4468-945C-EC47FBB03F1D}" destId="{165D3066-79AC-4243-9E67-6AB06356A42F}" srcOrd="6" destOrd="0" presId="urn:microsoft.com/office/officeart/2005/8/layout/list1"/>
    <dgm:cxn modelId="{554732F6-3B4C-4E1F-A3A4-B0EB9183A6E9}" type="presParOf" srcId="{D5B82E6B-7777-4468-945C-EC47FBB03F1D}" destId="{29C86626-83C1-4770-A0F6-C0FB2995BF0E}" srcOrd="7" destOrd="0" presId="urn:microsoft.com/office/officeart/2005/8/layout/list1"/>
    <dgm:cxn modelId="{C8E9A88A-7E5C-4712-8027-287E47D05EF3}" type="presParOf" srcId="{D5B82E6B-7777-4468-945C-EC47FBB03F1D}" destId="{B79A5FFF-2D15-4395-9EF5-FAC1613F9775}" srcOrd="8" destOrd="0" presId="urn:microsoft.com/office/officeart/2005/8/layout/list1"/>
    <dgm:cxn modelId="{5BF1B101-65EC-4B79-BE84-6A0A94E3DC84}" type="presParOf" srcId="{B79A5FFF-2D15-4395-9EF5-FAC1613F9775}" destId="{2F50D8EC-4A82-435A-B40F-B6429BD0EBC3}" srcOrd="0" destOrd="0" presId="urn:microsoft.com/office/officeart/2005/8/layout/list1"/>
    <dgm:cxn modelId="{08544AA3-B2DB-49FD-B3EC-07BCCAFAB54C}" type="presParOf" srcId="{B79A5FFF-2D15-4395-9EF5-FAC1613F9775}" destId="{41F76D9E-6763-4CA2-95F4-7AA446768B9D}" srcOrd="1" destOrd="0" presId="urn:microsoft.com/office/officeart/2005/8/layout/list1"/>
    <dgm:cxn modelId="{F5043EC8-602B-496F-8225-4A65A067C860}" type="presParOf" srcId="{D5B82E6B-7777-4468-945C-EC47FBB03F1D}" destId="{645D384F-3D6C-4288-BA79-0B8B23D14BF7}" srcOrd="9" destOrd="0" presId="urn:microsoft.com/office/officeart/2005/8/layout/list1"/>
    <dgm:cxn modelId="{81AA9AF0-1491-482E-BCAB-BF098DD47493}" type="presParOf" srcId="{D5B82E6B-7777-4468-945C-EC47FBB03F1D}" destId="{EF68F6D5-54F6-4CC4-AE1E-9471BC8466C0}" srcOrd="10" destOrd="0" presId="urn:microsoft.com/office/officeart/2005/8/layout/list1"/>
    <dgm:cxn modelId="{A6B9E2BC-A2AB-488E-8620-D548CC85299E}" type="presParOf" srcId="{D5B82E6B-7777-4468-945C-EC47FBB03F1D}" destId="{3D869F25-58BB-48D8-A572-F2FC39178A42}" srcOrd="11" destOrd="0" presId="urn:microsoft.com/office/officeart/2005/8/layout/list1"/>
    <dgm:cxn modelId="{F1FB48F1-12C9-43D2-B816-BBC3099A56C2}" type="presParOf" srcId="{D5B82E6B-7777-4468-945C-EC47FBB03F1D}" destId="{75ECC649-8206-4D66-9FD5-D5A30D75B04F}" srcOrd="12" destOrd="0" presId="urn:microsoft.com/office/officeart/2005/8/layout/list1"/>
    <dgm:cxn modelId="{2A664323-F851-4DB8-BE06-3EE89D7EFFAF}" type="presParOf" srcId="{75ECC649-8206-4D66-9FD5-D5A30D75B04F}" destId="{03DB919A-A642-4DFA-97B2-6449F38C9919}" srcOrd="0" destOrd="0" presId="urn:microsoft.com/office/officeart/2005/8/layout/list1"/>
    <dgm:cxn modelId="{7459FC25-CB47-43DB-A58E-62B98A0BBE04}" type="presParOf" srcId="{75ECC649-8206-4D66-9FD5-D5A30D75B04F}" destId="{52F78E10-EBCC-43A5-8B2A-E3952DB3B907}" srcOrd="1" destOrd="0" presId="urn:microsoft.com/office/officeart/2005/8/layout/list1"/>
    <dgm:cxn modelId="{3BADB11B-ADAA-47A0-BC1D-779C81E5C57D}" type="presParOf" srcId="{D5B82E6B-7777-4468-945C-EC47FBB03F1D}" destId="{0A909E06-B207-402E-B468-D8CA81177363}" srcOrd="13" destOrd="0" presId="urn:microsoft.com/office/officeart/2005/8/layout/list1"/>
    <dgm:cxn modelId="{FB27E115-B4E1-49A9-92BE-81B837938929}" type="presParOf" srcId="{D5B82E6B-7777-4468-945C-EC47FBB03F1D}" destId="{BA0C8FF5-C82A-4088-AF9D-09CC5E47F086}" srcOrd="14" destOrd="0" presId="urn:microsoft.com/office/officeart/2005/8/layout/list1"/>
    <dgm:cxn modelId="{8CC997A5-2135-4B94-A1F1-E590B9234609}" type="presParOf" srcId="{D5B82E6B-7777-4468-945C-EC47FBB03F1D}" destId="{6F8A4678-55C6-46CF-B98D-4275B548FBCA}" srcOrd="15" destOrd="0" presId="urn:microsoft.com/office/officeart/2005/8/layout/list1"/>
    <dgm:cxn modelId="{C3D05B9E-A919-4319-989D-210468A46B4A}" type="presParOf" srcId="{D5B82E6B-7777-4468-945C-EC47FBB03F1D}" destId="{19841AA8-3F1D-4518-B020-BB4D2AA11B11}" srcOrd="16" destOrd="0" presId="urn:microsoft.com/office/officeart/2005/8/layout/list1"/>
    <dgm:cxn modelId="{C02EA2C2-9CAE-4B95-9F7D-09E285D6ED95}" type="presParOf" srcId="{19841AA8-3F1D-4518-B020-BB4D2AA11B11}" destId="{F2A94B22-8F4B-490B-97C6-593E14AD8CF0}" srcOrd="0" destOrd="0" presId="urn:microsoft.com/office/officeart/2005/8/layout/list1"/>
    <dgm:cxn modelId="{4B0AD3AC-25C6-4E10-BC66-23CB24823747}" type="presParOf" srcId="{19841AA8-3F1D-4518-B020-BB4D2AA11B11}" destId="{CB0E8674-1751-45F8-94DD-EA7E7E96EF63}" srcOrd="1" destOrd="0" presId="urn:microsoft.com/office/officeart/2005/8/layout/list1"/>
    <dgm:cxn modelId="{A4458EEC-F1BB-4D14-84D4-FD111017B553}" type="presParOf" srcId="{D5B82E6B-7777-4468-945C-EC47FBB03F1D}" destId="{9CC60B25-D3F3-4D17-94E5-65CB93F3E095}" srcOrd="17" destOrd="0" presId="urn:microsoft.com/office/officeart/2005/8/layout/list1"/>
    <dgm:cxn modelId="{FDBACF75-BF2E-440C-8079-3641E0D5808C}" type="presParOf" srcId="{D5B82E6B-7777-4468-945C-EC47FBB03F1D}" destId="{2D653DA2-B358-49C9-B9F2-83EB0033556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D12C3-A3CE-42DC-8FD7-E16CB5F54FED}">
      <dsp:nvSpPr>
        <dsp:cNvPr id="0" name=""/>
        <dsp:cNvSpPr/>
      </dsp:nvSpPr>
      <dsp:spPr>
        <a:xfrm>
          <a:off x="0" y="308903"/>
          <a:ext cx="604867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7A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91731C-6F56-4DF4-8EC1-5BC7A1FDB3F3}">
      <dsp:nvSpPr>
        <dsp:cNvPr id="0" name=""/>
        <dsp:cNvSpPr/>
      </dsp:nvSpPr>
      <dsp:spPr>
        <a:xfrm>
          <a:off x="302433" y="72743"/>
          <a:ext cx="4234070" cy="472320"/>
        </a:xfrm>
        <a:prstGeom prst="roundRect">
          <a:avLst/>
        </a:prstGeom>
        <a:solidFill>
          <a:srgbClr val="0067A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</a:t>
          </a:r>
          <a:r>
            <a:rPr lang="zh-CN" sz="1600" kern="1200" dirty="0" smtClean="0"/>
            <a:t>．</a:t>
          </a:r>
          <a:r>
            <a:rPr lang="zh-CN" altLang="en-US" sz="1600" kern="1200" dirty="0" smtClean="0"/>
            <a:t>能手动布线；</a:t>
          </a:r>
          <a:endParaRPr lang="zh-CN" altLang="en-US" sz="1600" kern="1200" dirty="0"/>
        </a:p>
      </dsp:txBody>
      <dsp:txXfrm>
        <a:off x="325490" y="95800"/>
        <a:ext cx="4187956" cy="426206"/>
      </dsp:txXfrm>
    </dsp:sp>
    <dsp:sp modelId="{165D3066-79AC-4243-9E67-6AB06356A42F}">
      <dsp:nvSpPr>
        <dsp:cNvPr id="0" name=""/>
        <dsp:cNvSpPr/>
      </dsp:nvSpPr>
      <dsp:spPr>
        <a:xfrm>
          <a:off x="0" y="1034663"/>
          <a:ext cx="604867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7A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90A16-FAAA-4C6A-9985-C5A9234EF2E5}">
      <dsp:nvSpPr>
        <dsp:cNvPr id="0" name=""/>
        <dsp:cNvSpPr/>
      </dsp:nvSpPr>
      <dsp:spPr>
        <a:xfrm>
          <a:off x="302433" y="798503"/>
          <a:ext cx="4234070" cy="472320"/>
        </a:xfrm>
        <a:prstGeom prst="roundRect">
          <a:avLst/>
        </a:prstGeom>
        <a:solidFill>
          <a:srgbClr val="0067A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</a:t>
          </a:r>
          <a:r>
            <a:rPr lang="zh-CN" sz="1600" kern="1200" dirty="0" smtClean="0"/>
            <a:t>．</a:t>
          </a:r>
          <a:r>
            <a:rPr lang="zh-CN" altLang="en-US" sz="1600" kern="1200" dirty="0" smtClean="0"/>
            <a:t>能拆除布线；</a:t>
          </a:r>
          <a:endParaRPr lang="zh-CN" altLang="en-US" sz="1600" kern="1200" dirty="0"/>
        </a:p>
      </dsp:txBody>
      <dsp:txXfrm>
        <a:off x="325490" y="821560"/>
        <a:ext cx="4187956" cy="426206"/>
      </dsp:txXfrm>
    </dsp:sp>
    <dsp:sp modelId="{EF68F6D5-54F6-4CC4-AE1E-9471BC8466C0}">
      <dsp:nvSpPr>
        <dsp:cNvPr id="0" name=""/>
        <dsp:cNvSpPr/>
      </dsp:nvSpPr>
      <dsp:spPr>
        <a:xfrm>
          <a:off x="0" y="1760423"/>
          <a:ext cx="604867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7A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F76D9E-6763-4CA2-95F4-7AA446768B9D}">
      <dsp:nvSpPr>
        <dsp:cNvPr id="0" name=""/>
        <dsp:cNvSpPr/>
      </dsp:nvSpPr>
      <dsp:spPr>
        <a:xfrm>
          <a:off x="302433" y="1524263"/>
          <a:ext cx="4234070" cy="472320"/>
        </a:xfrm>
        <a:prstGeom prst="roundRect">
          <a:avLst/>
        </a:prstGeom>
        <a:solidFill>
          <a:srgbClr val="0067A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</a:t>
          </a:r>
          <a:r>
            <a:rPr lang="zh-CN" sz="1600" kern="1200" dirty="0" smtClean="0"/>
            <a:t>．</a:t>
          </a:r>
          <a:r>
            <a:rPr lang="zh-CN" sz="1600" kern="1200" dirty="0" smtClean="0"/>
            <a:t>能</a:t>
          </a:r>
          <a:r>
            <a:rPr lang="zh-CN" altLang="en-US" sz="1600" kern="1200" dirty="0" smtClean="0"/>
            <a:t>在</a:t>
          </a:r>
          <a:r>
            <a:rPr lang="en-US" altLang="zh-CN" sz="1600" kern="1200" dirty="0" smtClean="0"/>
            <a:t>PCB</a:t>
          </a:r>
          <a:r>
            <a:rPr lang="zh-CN" altLang="en-US" sz="1600" kern="1200" dirty="0" smtClean="0"/>
            <a:t>上覆铜和补泪滴；</a:t>
          </a:r>
          <a:endParaRPr lang="zh-CN" altLang="en-US" sz="1600" kern="1200" dirty="0"/>
        </a:p>
      </dsp:txBody>
      <dsp:txXfrm>
        <a:off x="325490" y="1547320"/>
        <a:ext cx="4187956" cy="426206"/>
      </dsp:txXfrm>
    </dsp:sp>
    <dsp:sp modelId="{BA0C8FF5-C82A-4088-AF9D-09CC5E47F086}">
      <dsp:nvSpPr>
        <dsp:cNvPr id="0" name=""/>
        <dsp:cNvSpPr/>
      </dsp:nvSpPr>
      <dsp:spPr>
        <a:xfrm>
          <a:off x="0" y="2486183"/>
          <a:ext cx="604867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67A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F78E10-EBCC-43A5-8B2A-E3952DB3B907}">
      <dsp:nvSpPr>
        <dsp:cNvPr id="0" name=""/>
        <dsp:cNvSpPr/>
      </dsp:nvSpPr>
      <dsp:spPr>
        <a:xfrm>
          <a:off x="302433" y="2250023"/>
          <a:ext cx="4234070" cy="472320"/>
        </a:xfrm>
        <a:prstGeom prst="roundRect">
          <a:avLst/>
        </a:prstGeom>
        <a:solidFill>
          <a:srgbClr val="0067A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4</a:t>
          </a:r>
          <a:r>
            <a:rPr lang="zh-CN" sz="1600" kern="1200" dirty="0" smtClean="0"/>
            <a:t>．</a:t>
          </a:r>
          <a:r>
            <a:rPr lang="zh-CN" altLang="en-US" sz="1600" kern="1200" dirty="0" smtClean="0"/>
            <a:t>能建立</a:t>
          </a:r>
          <a:r>
            <a:rPr lang="en-US" altLang="zh-CN" sz="1600" kern="1200" dirty="0" smtClean="0"/>
            <a:t>PCB</a:t>
          </a:r>
          <a:r>
            <a:rPr lang="zh-CN" altLang="en-US" sz="1600" kern="1200" dirty="0" smtClean="0"/>
            <a:t>内电层</a:t>
          </a:r>
          <a:endParaRPr lang="zh-CN" altLang="en-US" sz="1600" kern="1200" dirty="0"/>
        </a:p>
      </dsp:txBody>
      <dsp:txXfrm>
        <a:off x="325490" y="2273080"/>
        <a:ext cx="4187956" cy="426206"/>
      </dsp:txXfrm>
    </dsp:sp>
    <dsp:sp modelId="{2D653DA2-B358-49C9-B9F2-83EB00335562}">
      <dsp:nvSpPr>
        <dsp:cNvPr id="0" name=""/>
        <dsp:cNvSpPr/>
      </dsp:nvSpPr>
      <dsp:spPr>
        <a:xfrm>
          <a:off x="0" y="3211943"/>
          <a:ext cx="604867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0E8674-1751-45F8-94DD-EA7E7E96EF63}">
      <dsp:nvSpPr>
        <dsp:cNvPr id="0" name=""/>
        <dsp:cNvSpPr/>
      </dsp:nvSpPr>
      <dsp:spPr>
        <a:xfrm>
          <a:off x="302433" y="2975782"/>
          <a:ext cx="4234070" cy="472320"/>
        </a:xfrm>
        <a:prstGeom prst="roundRect">
          <a:avLst/>
        </a:prstGeom>
        <a:solidFill>
          <a:srgbClr val="0067A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38" tIns="0" rIns="16003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能放置电路板注释</a:t>
          </a:r>
          <a:endParaRPr lang="zh-CN" altLang="en-US" sz="1600" kern="1200" dirty="0"/>
        </a:p>
      </dsp:txBody>
      <dsp:txXfrm>
        <a:off x="325490" y="2998839"/>
        <a:ext cx="418795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4C42402-EF08-43FF-9C76-E8C5A1F774B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4300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tuff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72"/>
          <a:stretch>
            <a:fillRect/>
          </a:stretch>
        </p:blipFill>
        <p:spPr bwMode="auto">
          <a:xfrm>
            <a:off x="0" y="-7938"/>
            <a:ext cx="9217025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5029086" y="3120231"/>
            <a:ext cx="4162538" cy="609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noProof="0" dirty="0" smtClean="0"/>
              <a:t>EDA</a:t>
            </a:r>
            <a:r>
              <a:rPr lang="zh-CN" altLang="en-US" noProof="0" dirty="0" smtClean="0"/>
              <a:t>电子技术</a:t>
            </a:r>
            <a:endParaRPr lang="fr-FR" altLang="zh-CN" noProof="0" dirty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403599" y="3564468"/>
            <a:ext cx="5788025" cy="1470025"/>
          </a:xfrm>
          <a:prstGeom prst="rect">
            <a:avLst/>
          </a:prstGeom>
          <a:solidFill>
            <a:srgbClr val="D4E3F7"/>
          </a:solidFill>
        </p:spPr>
        <p:txBody>
          <a:bodyPr lIns="91440" anchor="t"/>
          <a:lstStyle>
            <a:lvl1pPr algn="ctr">
              <a:spcBef>
                <a:spcPct val="20000"/>
              </a:spcBef>
              <a:defRPr lang="fr-FR" altLang="zh-CN" sz="2800" b="1" kern="1200" noProof="0" dirty="0" smtClean="0">
                <a:solidFill>
                  <a:srgbClr val="183883"/>
                </a:solidFill>
                <a:effectLst>
                  <a:reflection blurRad="88900" stA="98000" endPos="41000" dist="76200" dir="5400000" sy="-100000" algn="bl" rotWithShape="0"/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  <a:endParaRPr lang="fr-FR" altLang="zh-CN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7869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886700" cy="648072"/>
          </a:xfrm>
          <a:prstGeom prst="rect">
            <a:avLst/>
          </a:prstGeom>
        </p:spPr>
        <p:txBody>
          <a:bodyPr/>
          <a:lstStyle>
            <a:lvl1pPr>
              <a:defRPr sz="3200" b="1" i="0" baseline="0">
                <a:solidFill>
                  <a:srgbClr val="183883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>
          <a:xfrm>
            <a:off x="899592" y="1603648"/>
            <a:ext cx="4825082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2430438" y="2204864"/>
            <a:ext cx="4825007" cy="3326935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593555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886700" cy="648072"/>
          </a:xfrm>
          <a:prstGeom prst="rect">
            <a:avLst/>
          </a:prstGeom>
        </p:spPr>
        <p:txBody>
          <a:bodyPr/>
          <a:lstStyle>
            <a:lvl1pPr>
              <a:defRPr sz="3200" b="1" i="0" baseline="0">
                <a:solidFill>
                  <a:srgbClr val="183883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>
          <a:xfrm>
            <a:off x="899592" y="1425888"/>
            <a:ext cx="4825082" cy="4189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908332" y="1864685"/>
            <a:ext cx="7704856" cy="484196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06473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886700" cy="648072"/>
          </a:xfrm>
          <a:prstGeom prst="rect">
            <a:avLst/>
          </a:prstGeom>
        </p:spPr>
        <p:txBody>
          <a:bodyPr/>
          <a:lstStyle>
            <a:lvl1pPr>
              <a:defRPr sz="3200" b="1" i="0" baseline="0">
                <a:solidFill>
                  <a:srgbClr val="183883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1"/>
          </p:nvPr>
        </p:nvSpPr>
        <p:spPr>
          <a:xfrm>
            <a:off x="990514" y="1772816"/>
            <a:ext cx="7704856" cy="576063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5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114107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886700" cy="648072"/>
          </a:xfrm>
          <a:prstGeom prst="rect">
            <a:avLst/>
          </a:prstGeom>
        </p:spPr>
        <p:txBody>
          <a:bodyPr/>
          <a:lstStyle>
            <a:lvl1pPr>
              <a:defRPr sz="3200" b="1" i="0" baseline="0">
                <a:solidFill>
                  <a:srgbClr val="183883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3561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 bwMode="auto">
          <a:xfrm>
            <a:off x="796338" y="-9626"/>
            <a:ext cx="8355012" cy="1347119"/>
          </a:xfrm>
          <a:prstGeom prst="rect">
            <a:avLst/>
          </a:prstGeom>
          <a:solidFill>
            <a:srgbClr val="D4E3F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3" descr="stuff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01" r="-293"/>
          <a:stretch>
            <a:fillRect/>
          </a:stretch>
        </p:blipFill>
        <p:spPr bwMode="auto">
          <a:xfrm>
            <a:off x="2605" y="-7938"/>
            <a:ext cx="795337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 userDrawn="1"/>
        </p:nvSpPr>
        <p:spPr>
          <a:xfrm>
            <a:off x="7321587" y="6480276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rgbClr val="1838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dirty="0" smtClean="0">
                <a:solidFill>
                  <a:srgbClr val="1838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电子</a:t>
            </a:r>
            <a:r>
              <a:rPr lang="en-US" altLang="zh-CN" sz="1600" dirty="0" smtClean="0">
                <a:solidFill>
                  <a:srgbClr val="1838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EDA</a:t>
            </a:r>
            <a:r>
              <a:rPr lang="zh-CN" altLang="en-US" sz="1600" dirty="0" smtClean="0">
                <a:solidFill>
                  <a:srgbClr val="1838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</a:t>
            </a:r>
            <a:r>
              <a:rPr lang="en-US" altLang="zh-CN" sz="1600" dirty="0" smtClean="0">
                <a:solidFill>
                  <a:srgbClr val="1838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sz="1600" dirty="0">
              <a:solidFill>
                <a:srgbClr val="1838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 bwMode="auto">
          <a:xfrm>
            <a:off x="788988" y="6469018"/>
            <a:ext cx="8355012" cy="79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18388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" name="组合 17"/>
          <p:cNvGrpSpPr/>
          <p:nvPr userDrawn="1"/>
        </p:nvGrpSpPr>
        <p:grpSpPr>
          <a:xfrm>
            <a:off x="173192" y="128777"/>
            <a:ext cx="440544" cy="3757456"/>
            <a:chOff x="3278659" y="1601584"/>
            <a:chExt cx="460579" cy="4824465"/>
          </a:xfrm>
        </p:grpSpPr>
        <p:sp>
          <p:nvSpPr>
            <p:cNvPr id="19" name="TextBox 7"/>
            <p:cNvSpPr txBox="1">
              <a:spLocks noChangeArrowheads="1"/>
            </p:cNvSpPr>
            <p:nvPr/>
          </p:nvSpPr>
          <p:spPr bwMode="auto">
            <a:xfrm>
              <a:off x="3278659" y="2197664"/>
              <a:ext cx="460579" cy="42283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 b="1">
                  <a:solidFill>
                    <a:srgbClr val="0000CC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霍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山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县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高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级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职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业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中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r>
                <a:rPr lang="zh-CN" altLang="en-US" sz="2000" dirty="0" smtClean="0">
                  <a:solidFill>
                    <a:schemeClr val="bg1"/>
                  </a:solidFill>
                  <a:latin typeface="方正舒体" pitchFamily="2" charset="-122"/>
                  <a:ea typeface="方正舒体" pitchFamily="2" charset="-122"/>
                </a:rPr>
                <a:t>学</a:t>
              </a:r>
              <a:endParaRPr lang="en-US" altLang="zh-CN" sz="20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endParaRPr>
            </a:p>
            <a:p>
              <a:endParaRPr lang="en-US" altLang="zh-CN" sz="2000" dirty="0" smtClean="0">
                <a:solidFill>
                  <a:srgbClr val="002060"/>
                </a:solidFill>
                <a:latin typeface="方正舒体" pitchFamily="2" charset="-122"/>
                <a:ea typeface="方正舒体" pitchFamily="2" charset="-122"/>
              </a:endParaRPr>
            </a:p>
          </p:txBody>
        </p:sp>
        <p:pic>
          <p:nvPicPr>
            <p:cNvPr id="20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7541" y="1601584"/>
              <a:ext cx="451697" cy="555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4" name="Oval 6"/>
          <p:cNvSpPr>
            <a:spLocks noChangeAspect="1" noChangeArrowheads="1"/>
          </p:cNvSpPr>
          <p:nvPr userDrawn="1"/>
        </p:nvSpPr>
        <p:spPr bwMode="auto">
          <a:xfrm>
            <a:off x="7354441" y="-6350"/>
            <a:ext cx="1789559" cy="1783569"/>
          </a:xfrm>
          <a:prstGeom prst="ellipse">
            <a:avLst/>
          </a:prstGeom>
          <a:solidFill>
            <a:srgbClr val="96B8D6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8000"/>
          <a:lstStyle/>
          <a:p>
            <a:endParaRPr lang="zh-CN" altLang="en-US"/>
          </a:p>
        </p:txBody>
      </p:sp>
      <p:sp>
        <p:nvSpPr>
          <p:cNvPr id="25" name="Oval 7"/>
          <p:cNvSpPr>
            <a:spLocks noChangeAspect="1" noChangeArrowheads="1"/>
          </p:cNvSpPr>
          <p:nvPr userDrawn="1"/>
        </p:nvSpPr>
        <p:spPr bwMode="auto">
          <a:xfrm>
            <a:off x="7506842" y="128777"/>
            <a:ext cx="1502032" cy="1496042"/>
          </a:xfrm>
          <a:prstGeom prst="ellipse">
            <a:avLst/>
          </a:prstGeom>
          <a:noFill/>
          <a:ln w="28575" cmpd="sng">
            <a:solidFill>
              <a:srgbClr val="0067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" name="Oval 8"/>
          <p:cNvSpPr>
            <a:spLocks noChangeAspect="1" noChangeArrowheads="1"/>
          </p:cNvSpPr>
          <p:nvPr userDrawn="1"/>
        </p:nvSpPr>
        <p:spPr bwMode="auto">
          <a:xfrm>
            <a:off x="8065642" y="622478"/>
            <a:ext cx="447764" cy="438778"/>
          </a:xfrm>
          <a:prstGeom prst="ellipse">
            <a:avLst/>
          </a:prstGeom>
          <a:noFill/>
          <a:ln w="12700" cmpd="sng">
            <a:solidFill>
              <a:srgbClr val="0067A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" name="Oval 9"/>
          <p:cNvSpPr>
            <a:spLocks noChangeAspect="1" noChangeArrowheads="1"/>
          </p:cNvSpPr>
          <p:nvPr userDrawn="1"/>
        </p:nvSpPr>
        <p:spPr bwMode="auto">
          <a:xfrm>
            <a:off x="8116442" y="663297"/>
            <a:ext cx="351922" cy="351922"/>
          </a:xfrm>
          <a:prstGeom prst="ellipse">
            <a:avLst/>
          </a:prstGeom>
          <a:solidFill>
            <a:srgbClr val="0067AC"/>
          </a:solidFill>
          <a:ln w="57150" cmpd="sng">
            <a:solidFill>
              <a:srgbClr val="0067A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8" name="Group 10"/>
          <p:cNvGrpSpPr>
            <a:grpSpLocks noChangeAspect="1"/>
          </p:cNvGrpSpPr>
          <p:nvPr userDrawn="1"/>
        </p:nvGrpSpPr>
        <p:grpSpPr bwMode="auto">
          <a:xfrm>
            <a:off x="6840015" y="914637"/>
            <a:ext cx="831133" cy="862582"/>
            <a:chOff x="0" y="0"/>
            <a:chExt cx="2688" cy="2687"/>
          </a:xfrm>
        </p:grpSpPr>
        <p:sp>
          <p:nvSpPr>
            <p:cNvPr id="29" name="Oval 11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2688" cy="2687"/>
            </a:xfrm>
            <a:prstGeom prst="ellipse">
              <a:avLst/>
            </a:prstGeom>
            <a:solidFill>
              <a:srgbClr val="96B8D6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98000"/>
            <a:lstStyle/>
            <a:p>
              <a:endParaRPr lang="zh-CN" altLang="en-US"/>
            </a:p>
          </p:txBody>
        </p:sp>
        <p:sp>
          <p:nvSpPr>
            <p:cNvPr id="30" name="Oval 12"/>
            <p:cNvSpPr>
              <a:spLocks noChangeAspect="1" noChangeArrowheads="1"/>
            </p:cNvSpPr>
            <p:nvPr/>
          </p:nvSpPr>
          <p:spPr bwMode="auto">
            <a:xfrm>
              <a:off x="216" y="216"/>
              <a:ext cx="2256" cy="2255"/>
            </a:xfrm>
            <a:prstGeom prst="ellipse">
              <a:avLst/>
            </a:prstGeom>
            <a:noFill/>
            <a:ln w="12700" cmpd="sng">
              <a:solidFill>
                <a:srgbClr val="0067A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Oval 13"/>
            <p:cNvSpPr>
              <a:spLocks noChangeAspect="1" noChangeArrowheads="1"/>
            </p:cNvSpPr>
            <p:nvPr/>
          </p:nvSpPr>
          <p:spPr bwMode="auto">
            <a:xfrm>
              <a:off x="1008" y="1014"/>
              <a:ext cx="672" cy="658"/>
            </a:xfrm>
            <a:prstGeom prst="ellipse">
              <a:avLst/>
            </a:prstGeom>
            <a:noFill/>
            <a:ln w="6350" cmpd="sng">
              <a:solidFill>
                <a:srgbClr val="0067A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Oval 14"/>
            <p:cNvSpPr>
              <a:spLocks noChangeAspect="1" noChangeArrowheads="1"/>
            </p:cNvSpPr>
            <p:nvPr/>
          </p:nvSpPr>
          <p:spPr bwMode="auto">
            <a:xfrm>
              <a:off x="1080" y="1079"/>
              <a:ext cx="528" cy="528"/>
            </a:xfrm>
            <a:prstGeom prst="ellipse">
              <a:avLst/>
            </a:prstGeom>
            <a:solidFill>
              <a:srgbClr val="0067AC"/>
            </a:solidFill>
            <a:ln w="12700" cmpd="sng">
              <a:solidFill>
                <a:srgbClr val="0067A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19" y="-6350"/>
            <a:ext cx="8352381" cy="13407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5" r:id="rId3"/>
    <p:sldLayoutId id="2147483656" r:id="rId4"/>
    <p:sldLayoutId id="2147483657" r:id="rId5"/>
    <p:sldLayoutId id="2147483653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99792" y="3356992"/>
            <a:ext cx="6520408" cy="1152128"/>
          </a:xfrm>
          <a:solidFill>
            <a:srgbClr val="D4E3F7"/>
          </a:solidFill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anchor="ctr"/>
          <a:lstStyle/>
          <a:p>
            <a:r>
              <a:rPr lang="zh-CN" altLang="en-US" dirty="0"/>
              <a:t>项目七  绘制洗衣机控制电路</a:t>
            </a:r>
            <a:r>
              <a:rPr lang="en-US" altLang="zh-CN" dirty="0"/>
              <a:t>PCB</a:t>
            </a:r>
            <a:r>
              <a:rPr lang="zh-CN" altLang="en-US" dirty="0"/>
              <a:t>板</a:t>
            </a:r>
            <a:endParaRPr lang="zh-CN" altLang="en-US" dirty="0">
              <a:solidFill>
                <a:srgbClr val="183883"/>
              </a:solidFill>
              <a:effectLst>
                <a:reflection blurRad="88900" stA="98000" endPos="41000" dist="76200" dir="5400000" sy="-100000" algn="bl" rotWithShape="0"/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56176" y="2924944"/>
            <a:ext cx="2485256" cy="432048"/>
          </a:xfrm>
        </p:spPr>
        <p:txBody>
          <a:bodyPr/>
          <a:lstStyle/>
          <a:p>
            <a:r>
              <a:rPr lang="zh-CN" altLang="en-US" b="1" dirty="0" smtClean="0">
                <a:ea typeface="宋体" panose="02010600030101010101" pitchFamily="2" charset="-122"/>
              </a:rPr>
              <a:t>《电子</a:t>
            </a:r>
            <a:r>
              <a:rPr lang="en-US" altLang="zh-CN" b="1" dirty="0" smtClean="0">
                <a:ea typeface="宋体" panose="02010600030101010101" pitchFamily="2" charset="-122"/>
              </a:rPr>
              <a:t>EDA</a:t>
            </a:r>
            <a:r>
              <a:rPr lang="zh-CN" altLang="en-US" b="1" dirty="0" smtClean="0">
                <a:ea typeface="宋体" panose="02010600030101010101" pitchFamily="2" charset="-122"/>
              </a:rPr>
              <a:t>技术》</a:t>
            </a:r>
            <a:endParaRPr lang="zh-CN" altLang="en-US" b="1" dirty="0"/>
          </a:p>
        </p:txBody>
      </p:sp>
      <p:pic>
        <p:nvPicPr>
          <p:cNvPr id="10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53" y="279995"/>
            <a:ext cx="432048" cy="432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774801" y="158657"/>
            <a:ext cx="360616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zh-CN" altLang="en-US" sz="2400" dirty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rPr>
              <a:t>霍山县高级职业</a:t>
            </a:r>
            <a:r>
              <a:rPr lang="zh-CN" altLang="en-US" sz="2400" dirty="0" smtClean="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rPr>
              <a:t>中学</a:t>
            </a:r>
            <a:endParaRPr lang="en-US" altLang="zh-CN" sz="2400" dirty="0" smtClean="0">
              <a:solidFill>
                <a:schemeClr val="bg1"/>
              </a:solidFill>
              <a:latin typeface="方正舒体" pitchFamily="2" charset="-122"/>
              <a:ea typeface="方正舒体" pitchFamily="2" charset="-122"/>
            </a:endParaRPr>
          </a:p>
          <a:p>
            <a:r>
              <a:rPr lang="en-US" altLang="zh-CN" sz="900" b="0" u="none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Huo shan </a:t>
            </a:r>
            <a:r>
              <a:rPr lang="en-US" altLang="zh-CN" sz="900" b="0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county senior vocational </a:t>
            </a:r>
            <a:r>
              <a:rPr lang="en-US" altLang="zh-CN" sz="900" b="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middle school</a:t>
            </a:r>
            <a:endParaRPr lang="en-US" altLang="zh-CN" sz="900" b="0" dirty="0" smtClean="0">
              <a:solidFill>
                <a:schemeClr val="bg1"/>
              </a:solidFill>
              <a:latin typeface="Aharoni" pitchFamily="2" charset="-79"/>
              <a:ea typeface="方正舒体" pitchFamily="2" charset="-122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添加</a:t>
            </a:r>
            <a:r>
              <a:rPr lang="zh-CN" altLang="zh-CN" dirty="0"/>
              <a:t>安装孔</a:t>
            </a:r>
          </a:p>
        </p:txBody>
      </p:sp>
      <p:sp>
        <p:nvSpPr>
          <p:cNvPr id="4" name="矩形 3"/>
          <p:cNvSpPr/>
          <p:nvPr/>
        </p:nvSpPr>
        <p:spPr>
          <a:xfrm>
            <a:off x="3851920" y="4797152"/>
            <a:ext cx="72008" cy="216024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>
          <a:xfrm>
            <a:off x="981744" y="1529509"/>
            <a:ext cx="2361618" cy="1302356"/>
          </a:xfrm>
        </p:spPr>
        <p:txBody>
          <a:bodyPr/>
          <a:lstStyle/>
          <a:p>
            <a:r>
              <a:rPr lang="zh-CN" altLang="zh-CN" dirty="0"/>
              <a:t>按【</a:t>
            </a:r>
            <a:r>
              <a:rPr lang="en-US" altLang="zh-CN" dirty="0"/>
              <a:t>Tab</a:t>
            </a:r>
            <a:r>
              <a:rPr lang="zh-CN" altLang="zh-CN" dirty="0"/>
              <a:t>】键，弹出【过孔】属性对话框</a:t>
            </a:r>
            <a:endParaRPr lang="zh-CN" altLang="en-US" dirty="0"/>
          </a:p>
        </p:txBody>
      </p:sp>
      <p:pic>
        <p:nvPicPr>
          <p:cNvPr id="11" name="图片 10"/>
          <p:cNvPicPr/>
          <p:nvPr/>
        </p:nvPicPr>
        <p:blipFill>
          <a:blip r:embed="rId2"/>
          <a:stretch>
            <a:fillRect/>
          </a:stretch>
        </p:blipFill>
        <p:spPr>
          <a:xfrm>
            <a:off x="1733865" y="2629784"/>
            <a:ext cx="3444966" cy="2828456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3696382" y="3040073"/>
            <a:ext cx="757791" cy="298801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270630" y="2854388"/>
            <a:ext cx="982500" cy="26728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456348" y="3749162"/>
            <a:ext cx="997825" cy="353023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869652" y="4044012"/>
            <a:ext cx="1485403" cy="117005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20" name="图片 19"/>
          <p:cNvPicPr/>
          <p:nvPr/>
        </p:nvPicPr>
        <p:blipFill>
          <a:blip r:embed="rId3"/>
          <a:stretch>
            <a:fillRect/>
          </a:stretch>
        </p:blipFill>
        <p:spPr>
          <a:xfrm>
            <a:off x="5715596" y="2901217"/>
            <a:ext cx="2720957" cy="2111959"/>
          </a:xfrm>
          <a:prstGeom prst="rect">
            <a:avLst/>
          </a:prstGeom>
        </p:spPr>
      </p:pic>
      <p:cxnSp>
        <p:nvCxnSpPr>
          <p:cNvPr id="23" name="直接箭头连接符 22"/>
          <p:cNvCxnSpPr/>
          <p:nvPr/>
        </p:nvCxnSpPr>
        <p:spPr bwMode="auto">
          <a:xfrm>
            <a:off x="1369714" y="2414140"/>
            <a:ext cx="304640" cy="65842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文本占位符 5"/>
          <p:cNvSpPr>
            <a:spLocks noGrp="1"/>
          </p:cNvSpPr>
          <p:nvPr>
            <p:ph type="body" sz="quarter" idx="11"/>
          </p:nvPr>
        </p:nvSpPr>
        <p:spPr>
          <a:xfrm>
            <a:off x="5675696" y="5013176"/>
            <a:ext cx="2871580" cy="484196"/>
          </a:xfrm>
        </p:spPr>
        <p:txBody>
          <a:bodyPr/>
          <a:lstStyle/>
          <a:p>
            <a:r>
              <a:rPr lang="zh-CN" altLang="zh-CN" dirty="0"/>
              <a:t>放置好安装孔后的电路板</a:t>
            </a:r>
            <a:endParaRPr lang="zh-CN" altLang="en-US" dirty="0"/>
          </a:p>
        </p:txBody>
      </p:sp>
      <p:sp>
        <p:nvSpPr>
          <p:cNvPr id="26" name="右箭头 25"/>
          <p:cNvSpPr/>
          <p:nvPr/>
        </p:nvSpPr>
        <p:spPr>
          <a:xfrm>
            <a:off x="5290931" y="3782436"/>
            <a:ext cx="313942" cy="523152"/>
          </a:xfrm>
          <a:prstGeom prst="rightArrow">
            <a:avLst/>
          </a:prstGeom>
          <a:solidFill>
            <a:srgbClr val="336699"/>
          </a:solidFill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覆铜和补泪滴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kern="10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覆铜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3575445"/>
            <a:ext cx="2076190" cy="24761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990" y="1856398"/>
            <a:ext cx="1514286" cy="3685714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453229" y="351458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或者</a:t>
            </a:r>
          </a:p>
        </p:txBody>
      </p:sp>
    </p:spTree>
    <p:extLst>
      <p:ext uri="{BB962C8B-B14F-4D97-AF65-F5344CB8AC3E}">
        <p14:creationId xmlns:p14="http://schemas.microsoft.com/office/powerpoint/2010/main" val="13456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覆铜和补泪滴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kern="10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覆铜</a:t>
            </a:r>
            <a:endParaRPr lang="zh-CN" altLang="en-US" dirty="0"/>
          </a:p>
        </p:txBody>
      </p:sp>
      <p:pic>
        <p:nvPicPr>
          <p:cNvPr id="13" name="图片 12" descr="C:\Users\jie.gao\AppData\Local\Temp\SNAGHTML47ef6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096" y="2289984"/>
            <a:ext cx="4176464" cy="345638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矩形 2"/>
          <p:cNvSpPr/>
          <p:nvPr/>
        </p:nvSpPr>
        <p:spPr>
          <a:xfrm>
            <a:off x="1115616" y="1850338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设置覆铜的属性</a:t>
            </a:r>
            <a:endParaRPr lang="zh-CN" altLang="en-US" dirty="0"/>
          </a:p>
        </p:txBody>
      </p:sp>
      <p:pic>
        <p:nvPicPr>
          <p:cNvPr id="8" name="图片 7"/>
          <p:cNvPicPr/>
          <p:nvPr/>
        </p:nvPicPr>
        <p:blipFill>
          <a:blip r:embed="rId3"/>
          <a:stretch>
            <a:fillRect/>
          </a:stretch>
        </p:blipFill>
        <p:spPr>
          <a:xfrm>
            <a:off x="5802731" y="1832689"/>
            <a:ext cx="2558108" cy="2016224"/>
          </a:xfrm>
          <a:prstGeom prst="rect">
            <a:avLst/>
          </a:prstGeom>
        </p:spPr>
      </p:pic>
      <p:pic>
        <p:nvPicPr>
          <p:cNvPr id="9" name="图片 8"/>
          <p:cNvPicPr/>
          <p:nvPr/>
        </p:nvPicPr>
        <p:blipFill>
          <a:blip r:embed="rId4"/>
          <a:stretch>
            <a:fillRect/>
          </a:stretch>
        </p:blipFill>
        <p:spPr>
          <a:xfrm>
            <a:off x="5807910" y="4018176"/>
            <a:ext cx="2558108" cy="2160240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3866041" y="2587638"/>
            <a:ext cx="1152128" cy="41601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564319" y="2587638"/>
            <a:ext cx="1152128" cy="41601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274153" y="2583964"/>
            <a:ext cx="1152128" cy="41601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20" name="直接箭头连接符 19"/>
          <p:cNvCxnSpPr/>
          <p:nvPr/>
        </p:nvCxnSpPr>
        <p:spPr bwMode="auto">
          <a:xfrm flipV="1">
            <a:off x="3456803" y="2035004"/>
            <a:ext cx="2304256" cy="5489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接箭头连接符 21"/>
          <p:cNvCxnSpPr/>
          <p:nvPr/>
        </p:nvCxnSpPr>
        <p:spPr bwMode="auto">
          <a:xfrm>
            <a:off x="5026234" y="3029124"/>
            <a:ext cx="734825" cy="111995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682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覆铜和补泪滴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kern="100" dirty="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zh-CN" altLang="en-US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覆铜</a:t>
            </a:r>
            <a:endParaRPr lang="zh-CN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1118212" y="1844824"/>
            <a:ext cx="70541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b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按需要设置好各种参数后，单击按钮，光标变成十字形，在电路板上准备覆铜区域的各个顶点上依次单击鼠标左键，即可完成覆</a:t>
            </a:r>
            <a:r>
              <a:rPr lang="zh-CN" altLang="zh-CN" b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铜</a:t>
            </a:r>
            <a:r>
              <a:rPr lang="zh-CN" altLang="en-US" b="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/>
          <p:cNvPicPr/>
          <p:nvPr/>
        </p:nvPicPr>
        <p:blipFill>
          <a:blip r:embed="rId2"/>
          <a:stretch>
            <a:fillRect/>
          </a:stretch>
        </p:blipFill>
        <p:spPr>
          <a:xfrm>
            <a:off x="2863012" y="2938849"/>
            <a:ext cx="3959860" cy="273177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937085" y="5676162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覆铜后的电路板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421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覆铜和补泪滴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202" y="1449054"/>
            <a:ext cx="1263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0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补泪滴</a:t>
            </a:r>
            <a:endParaRPr lang="zh-CN" altLang="en-US" sz="2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223960"/>
            <a:ext cx="1707667" cy="2996955"/>
          </a:xfrm>
          <a:prstGeom prst="rect">
            <a:avLst/>
          </a:prstGeom>
        </p:spPr>
      </p:pic>
      <p:pic>
        <p:nvPicPr>
          <p:cNvPr id="13" name="图片 12"/>
          <p:cNvPicPr/>
          <p:nvPr/>
        </p:nvPicPr>
        <p:blipFill>
          <a:blip r:embed="rId3"/>
          <a:stretch>
            <a:fillRect/>
          </a:stretch>
        </p:blipFill>
        <p:spPr>
          <a:xfrm>
            <a:off x="3135250" y="2736149"/>
            <a:ext cx="2952328" cy="1972576"/>
          </a:xfrm>
          <a:prstGeom prst="rect">
            <a:avLst/>
          </a:prstGeom>
        </p:spPr>
      </p:pic>
      <p:pic>
        <p:nvPicPr>
          <p:cNvPr id="16" name="图片 15"/>
          <p:cNvPicPr/>
          <p:nvPr/>
        </p:nvPicPr>
        <p:blipFill>
          <a:blip r:embed="rId4"/>
          <a:stretch>
            <a:fillRect/>
          </a:stretch>
        </p:blipFill>
        <p:spPr>
          <a:xfrm>
            <a:off x="6446038" y="2858341"/>
            <a:ext cx="2520280" cy="1728192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6950110" y="4606414"/>
            <a:ext cx="18002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补泪滴后的</a:t>
            </a:r>
            <a:r>
              <a:rPr lang="en-US" altLang="zh-CN" b="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PCB</a:t>
            </a:r>
            <a:endParaRPr lang="zh-CN" altLang="en-US" b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右箭头 17"/>
          <p:cNvSpPr/>
          <p:nvPr/>
        </p:nvSpPr>
        <p:spPr>
          <a:xfrm>
            <a:off x="2821308" y="3535571"/>
            <a:ext cx="313942" cy="523152"/>
          </a:xfrm>
          <a:prstGeom prst="rightArrow">
            <a:avLst/>
          </a:prstGeom>
          <a:solidFill>
            <a:srgbClr val="336699"/>
          </a:solidFill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右箭头 18"/>
          <p:cNvSpPr/>
          <p:nvPr/>
        </p:nvSpPr>
        <p:spPr>
          <a:xfrm>
            <a:off x="6112294" y="3511817"/>
            <a:ext cx="309027" cy="570659"/>
          </a:xfrm>
          <a:prstGeom prst="rightArrow">
            <a:avLst/>
          </a:prstGeom>
          <a:solidFill>
            <a:srgbClr val="336699"/>
          </a:solidFill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46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操作步骤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202" y="1449054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0" dirty="0">
                <a:latin typeface="+mn-ea"/>
              </a:rPr>
              <a:t>1. </a:t>
            </a:r>
            <a:r>
              <a:rPr lang="zh-CN" altLang="zh-CN" b="0" dirty="0">
                <a:latin typeface="+mn-ea"/>
              </a:rPr>
              <a:t>新建</a:t>
            </a:r>
            <a:r>
              <a:rPr lang="en-US" altLang="zh-CN" b="0" dirty="0">
                <a:latin typeface="+mn-ea"/>
              </a:rPr>
              <a:t>PCB</a:t>
            </a:r>
            <a:r>
              <a:rPr lang="zh-CN" altLang="zh-CN" b="0" dirty="0">
                <a:latin typeface="+mn-ea"/>
              </a:rPr>
              <a:t>板</a:t>
            </a:r>
          </a:p>
        </p:txBody>
      </p:sp>
      <p:sp>
        <p:nvSpPr>
          <p:cNvPr id="5" name="矩形 4"/>
          <p:cNvSpPr/>
          <p:nvPr/>
        </p:nvSpPr>
        <p:spPr>
          <a:xfrm>
            <a:off x="615568" y="1849164"/>
            <a:ext cx="3270126" cy="3684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6070" algn="just">
              <a:lnSpc>
                <a:spcPts val="2300"/>
              </a:lnSpc>
              <a:spcAft>
                <a:spcPts val="0"/>
              </a:spcAft>
            </a:pPr>
            <a:r>
              <a:rPr lang="en-US" altLang="zh-CN" b="0" kern="100" dirty="0">
                <a:latin typeface="+mn-ea"/>
                <a:cs typeface="Times New Roman" panose="02020603050405020304" pitchFamily="18" charset="0"/>
              </a:rPr>
              <a:t>2. </a:t>
            </a: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装入网络表和</a:t>
            </a:r>
            <a:r>
              <a:rPr lang="en-US" altLang="zh-CN" b="0" kern="100" dirty="0">
                <a:latin typeface="+mn-ea"/>
                <a:cs typeface="Times New Roman" panose="02020603050405020304" pitchFamily="18" charset="0"/>
              </a:rPr>
              <a:t>PCB</a:t>
            </a: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封装库</a:t>
            </a:r>
            <a:endParaRPr lang="zh-CN" altLang="zh-CN" b="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2725369" y="2281035"/>
            <a:ext cx="4366911" cy="150800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615568" y="3978225"/>
            <a:ext cx="1676741" cy="3872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6070" algn="just">
              <a:lnSpc>
                <a:spcPts val="2300"/>
              </a:lnSpc>
              <a:spcAft>
                <a:spcPts val="0"/>
              </a:spcAft>
            </a:pPr>
            <a:r>
              <a:rPr lang="en-US" altLang="zh-CN" b="0" kern="100" dirty="0">
                <a:latin typeface="+mn-ea"/>
                <a:cs typeface="Times New Roman" panose="02020603050405020304" pitchFamily="18" charset="0"/>
              </a:rPr>
              <a:t>3. </a:t>
            </a: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手动布局</a:t>
            </a:r>
          </a:p>
        </p:txBody>
      </p:sp>
      <p:pic>
        <p:nvPicPr>
          <p:cNvPr id="13" name="图片 12"/>
          <p:cNvPicPr/>
          <p:nvPr/>
        </p:nvPicPr>
        <p:blipFill>
          <a:blip r:embed="rId3"/>
          <a:stretch>
            <a:fillRect/>
          </a:stretch>
        </p:blipFill>
        <p:spPr>
          <a:xfrm>
            <a:off x="3779912" y="4221088"/>
            <a:ext cx="2555994" cy="2114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7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操作步骤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202" y="1449054"/>
            <a:ext cx="182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0" dirty="0">
                <a:latin typeface="+mn-ea"/>
              </a:rPr>
              <a:t>4. </a:t>
            </a:r>
            <a:r>
              <a:rPr lang="zh-CN" altLang="en-US" b="0" dirty="0">
                <a:latin typeface="+mn-ea"/>
              </a:rPr>
              <a:t>设置布线规则</a:t>
            </a:r>
            <a:endParaRPr lang="zh-CN" altLang="zh-CN" b="0" dirty="0">
              <a:latin typeface="+mn-ea"/>
            </a:endParaRPr>
          </a:p>
        </p:txBody>
      </p:sp>
      <p:pic>
        <p:nvPicPr>
          <p:cNvPr id="8" name="图片 7"/>
          <p:cNvPicPr/>
          <p:nvPr/>
        </p:nvPicPr>
        <p:blipFill>
          <a:blip r:embed="rId2"/>
          <a:stretch>
            <a:fillRect/>
          </a:stretch>
        </p:blipFill>
        <p:spPr>
          <a:xfrm>
            <a:off x="1259632" y="1818387"/>
            <a:ext cx="3600400" cy="1538606"/>
          </a:xfrm>
          <a:prstGeom prst="rect">
            <a:avLst/>
          </a:prstGeom>
        </p:spPr>
      </p:pic>
      <p:pic>
        <p:nvPicPr>
          <p:cNvPr id="10" name="图片 9"/>
          <p:cNvPicPr/>
          <p:nvPr/>
        </p:nvPicPr>
        <p:blipFill>
          <a:blip r:embed="rId3"/>
          <a:stretch>
            <a:fillRect/>
          </a:stretch>
        </p:blipFill>
        <p:spPr>
          <a:xfrm>
            <a:off x="3207532" y="3425560"/>
            <a:ext cx="3959860" cy="1663065"/>
          </a:xfrm>
          <a:prstGeom prst="rect">
            <a:avLst/>
          </a:prstGeom>
        </p:spPr>
      </p:pic>
      <p:pic>
        <p:nvPicPr>
          <p:cNvPr id="11" name="图片 10"/>
          <p:cNvPicPr/>
          <p:nvPr/>
        </p:nvPicPr>
        <p:blipFill>
          <a:blip r:embed="rId4"/>
          <a:stretch>
            <a:fillRect/>
          </a:stretch>
        </p:blipFill>
        <p:spPr>
          <a:xfrm>
            <a:off x="4850205" y="5157192"/>
            <a:ext cx="3959860" cy="1238250"/>
          </a:xfrm>
          <a:prstGeom prst="rect">
            <a:avLst/>
          </a:prstGeom>
        </p:spPr>
      </p:pic>
      <p:sp>
        <p:nvSpPr>
          <p:cNvPr id="14" name="直角上箭头 13"/>
          <p:cNvSpPr/>
          <p:nvPr/>
        </p:nvSpPr>
        <p:spPr>
          <a:xfrm flipV="1">
            <a:off x="5206037" y="2564904"/>
            <a:ext cx="624190" cy="562846"/>
          </a:xfrm>
          <a:prstGeom prst="bentUpArrow">
            <a:avLst>
              <a:gd name="adj1" fmla="val 25000"/>
              <a:gd name="adj2" fmla="val 22228"/>
              <a:gd name="adj3" fmla="val 25000"/>
            </a:avLst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b="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直角上箭头 14"/>
          <p:cNvSpPr/>
          <p:nvPr/>
        </p:nvSpPr>
        <p:spPr>
          <a:xfrm flipV="1">
            <a:off x="7380312" y="4437112"/>
            <a:ext cx="624190" cy="562846"/>
          </a:xfrm>
          <a:prstGeom prst="bentUpArrow">
            <a:avLst>
              <a:gd name="adj1" fmla="val 25000"/>
              <a:gd name="adj2" fmla="val 22228"/>
              <a:gd name="adj3" fmla="val 25000"/>
            </a:avLst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zh-CN" b="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操作步骤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202" y="1449054"/>
            <a:ext cx="136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0" dirty="0">
                <a:latin typeface="+mn-ea"/>
              </a:rPr>
              <a:t>5. </a:t>
            </a:r>
            <a:r>
              <a:rPr lang="zh-CN" altLang="en-US" b="0" dirty="0">
                <a:latin typeface="+mn-ea"/>
              </a:rPr>
              <a:t>自动布线</a:t>
            </a:r>
            <a:endParaRPr lang="zh-CN" altLang="zh-CN" b="0" dirty="0"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64267" y="5335159"/>
            <a:ext cx="235735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b="0" dirty="0">
                <a:latin typeface="+mn-ea"/>
                <a:cs typeface="Times New Roman" panose="02020603050405020304" pitchFamily="18" charset="0"/>
              </a:rPr>
              <a:t>自动布线后的</a:t>
            </a:r>
            <a:r>
              <a:rPr lang="en-US" altLang="zh-CN" b="0" dirty="0">
                <a:latin typeface="+mn-ea"/>
                <a:cs typeface="Times New Roman" panose="02020603050405020304" pitchFamily="18" charset="0"/>
              </a:rPr>
              <a:t>PCB</a:t>
            </a:r>
            <a:r>
              <a:rPr lang="zh-CN" altLang="en-US" b="0" dirty="0">
                <a:latin typeface="+mn-ea"/>
                <a:cs typeface="Times New Roman" panose="02020603050405020304" pitchFamily="18" charset="0"/>
              </a:rPr>
              <a:t>板</a:t>
            </a:r>
            <a:endParaRPr lang="zh-CN" altLang="en-US" b="0" dirty="0">
              <a:latin typeface="+mn-ea"/>
            </a:endParaRPr>
          </a:p>
        </p:txBody>
      </p:sp>
      <p:pic>
        <p:nvPicPr>
          <p:cNvPr id="13" name="图片 12"/>
          <p:cNvPicPr/>
          <p:nvPr/>
        </p:nvPicPr>
        <p:blipFill>
          <a:blip r:embed="rId2"/>
          <a:stretch>
            <a:fillRect/>
          </a:stretch>
        </p:blipFill>
        <p:spPr>
          <a:xfrm>
            <a:off x="3016340" y="2564904"/>
            <a:ext cx="3653204" cy="2750061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187624" y="1921462"/>
            <a:ext cx="4432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b="0" dirty="0">
                <a:latin typeface="+mn-ea"/>
                <a:cs typeface="Times New Roman" panose="02020603050405020304" pitchFamily="18" charset="0"/>
              </a:rPr>
              <a:t>执行菜单命令【自动布线】</a:t>
            </a:r>
            <a:r>
              <a:rPr lang="en-US" altLang="zh-CN" b="0" dirty="0">
                <a:latin typeface="+mn-ea"/>
              </a:rPr>
              <a:t>/</a:t>
            </a:r>
            <a:r>
              <a:rPr lang="zh-CN" altLang="zh-CN" b="0" dirty="0">
                <a:latin typeface="+mn-ea"/>
                <a:cs typeface="Times New Roman" panose="02020603050405020304" pitchFamily="18" charset="0"/>
              </a:rPr>
              <a:t>【全部对象】</a:t>
            </a:r>
            <a:endParaRPr lang="zh-CN" altLang="en-US" b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8116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操作步骤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2202" y="1449054"/>
            <a:ext cx="159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0" dirty="0">
                <a:latin typeface="+mn-ea"/>
              </a:rPr>
              <a:t>6. </a:t>
            </a:r>
            <a:r>
              <a:rPr lang="zh-CN" altLang="en-US" b="0" dirty="0">
                <a:latin typeface="+mn-ea"/>
              </a:rPr>
              <a:t>完善电路板</a:t>
            </a:r>
            <a:endParaRPr lang="zh-CN" altLang="zh-CN" b="0" dirty="0"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5840" y="1818386"/>
            <a:ext cx="4572000" cy="12899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b="0" kern="100" dirty="0">
                <a:latin typeface="+mn-ea"/>
                <a:cs typeface="Times New Roman" panose="02020603050405020304" pitchFamily="18" charset="0"/>
              </a:rPr>
              <a:t>1</a:t>
            </a: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）给焊盘添加泪滴。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b="0" kern="100" dirty="0">
                <a:latin typeface="+mn-ea"/>
                <a:cs typeface="Times New Roman" panose="02020603050405020304" pitchFamily="18" charset="0"/>
              </a:rPr>
              <a:t>2</a:t>
            </a: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）放置安装孔。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（</a:t>
            </a:r>
            <a:r>
              <a:rPr lang="en-US" altLang="zh-CN" b="0" kern="100" dirty="0">
                <a:latin typeface="+mn-ea"/>
                <a:cs typeface="Times New Roman" panose="02020603050405020304" pitchFamily="18" charset="0"/>
              </a:rPr>
              <a:t>3</a:t>
            </a:r>
            <a:r>
              <a:rPr lang="zh-CN" altLang="zh-CN" b="0" kern="100" dirty="0">
                <a:latin typeface="+mn-ea"/>
                <a:cs typeface="Times New Roman" panose="02020603050405020304" pitchFamily="18" charset="0"/>
              </a:rPr>
              <a:t>）将整块电路板覆铜，并将覆铜接地。</a:t>
            </a:r>
            <a:endParaRPr lang="zh-CN" altLang="zh-CN" b="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2934730" y="3212976"/>
            <a:ext cx="3816424" cy="280831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942695" y="60212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0" dirty="0"/>
              <a:t>完善后的电路板</a:t>
            </a:r>
          </a:p>
        </p:txBody>
      </p:sp>
    </p:spTree>
    <p:extLst>
      <p:ext uri="{BB962C8B-B14F-4D97-AF65-F5344CB8AC3E}">
        <p14:creationId xmlns:p14="http://schemas.microsoft.com/office/powerpoint/2010/main" val="79169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55812"/>
            <a:ext cx="1011367" cy="82389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835696" y="2132856"/>
            <a:ext cx="6117425" cy="961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分别简述安装孔、覆铜和补泪滴的作用。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</a:t>
            </a:r>
            <a:r>
              <a:rPr lang="zh-CN" altLang="en-US" sz="2000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将如图所</a:t>
            </a:r>
            <a:r>
              <a:rPr lang="zh-CN" altLang="en-US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示的电路制作成</a:t>
            </a:r>
            <a:r>
              <a:rPr lang="en-US" altLang="zh-CN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PCB</a:t>
            </a:r>
            <a:r>
              <a:rPr lang="zh-CN" altLang="en-US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板。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</a:rPr>
              <a:t>思考练习题</a:t>
            </a:r>
            <a:br>
              <a:rPr lang="zh-CN" altLang="en-US" dirty="0">
                <a:latin typeface="微软雅黑" panose="020B0503020204020204" pitchFamily="34" charset="-122"/>
              </a:rPr>
            </a:br>
            <a:endParaRPr lang="zh-CN" altLang="en-US" dirty="0"/>
          </a:p>
        </p:txBody>
      </p:sp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2914478" y="3094145"/>
            <a:ext cx="3959860" cy="304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14650" y="2564904"/>
            <a:ext cx="5256584" cy="21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CN" altLang="en-US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由于自动布线往往难以满足有特殊要求的电路（如大电流、高电压），因此设计者必须在自动布线的基础上通过手动调整来完成。本</a:t>
            </a:r>
            <a:r>
              <a:rPr lang="zh-CN" altLang="en-US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项目将</a:t>
            </a:r>
            <a:r>
              <a:rPr lang="zh-CN" altLang="en-US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通过完成“制作洗衣机控制电路</a:t>
            </a:r>
            <a:r>
              <a:rPr lang="en-US" altLang="zh-CN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PCB</a:t>
            </a:r>
            <a:r>
              <a:rPr lang="zh-CN" altLang="en-US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板”任务来学习</a:t>
            </a:r>
            <a:r>
              <a:rPr lang="en-US" altLang="zh-CN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PCB</a:t>
            </a:r>
            <a:r>
              <a:rPr lang="zh-CN" altLang="en-US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高级设计的有关知识。</a:t>
            </a:r>
            <a:endParaRPr lang="zh-CN" altLang="zh-CN" b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项目引入</a:t>
            </a:r>
          </a:p>
        </p:txBody>
      </p:sp>
    </p:spTree>
    <p:extLst>
      <p:ext uri="{BB962C8B-B14F-4D97-AF65-F5344CB8AC3E}">
        <p14:creationId xmlns:p14="http://schemas.microsoft.com/office/powerpoint/2010/main" val="20701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51920" y="2852936"/>
            <a:ext cx="2448272" cy="765076"/>
          </a:xfrm>
          <a:prstGeom prst="rect">
            <a:avLst/>
          </a:prstGeom>
          <a:effectLst>
            <a:glow rad="228600">
              <a:schemeClr val="accent1">
                <a:alpha val="4000"/>
              </a:schemeClr>
            </a:glow>
            <a:outerShdw blurRad="25400" dist="50800" dir="2460000" algn="ctr" rotWithShape="0">
              <a:srgbClr val="000000">
                <a:alpha val="30000"/>
              </a:srgbClr>
            </a:outerShdw>
          </a:effectLst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</a:pPr>
            <a:r>
              <a:rPr lang="zh-CN" altLang="en-US" sz="4800" dirty="0" smtClean="0">
                <a:solidFill>
                  <a:srgbClr val="18388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谢 ！</a:t>
            </a:r>
            <a:endParaRPr lang="zh-CN" altLang="en-US" sz="4800" b="1" dirty="0">
              <a:solidFill>
                <a:srgbClr val="18388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37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15616" y="155679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洗衣机控制电路原理图</a:t>
            </a:r>
            <a:endParaRPr lang="zh-CN" altLang="en-US" sz="2000" b="1" dirty="0" smtClean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C:\Users\jie.gao\AppData\Local\Temp\SNAGHTML5bbd7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542" y="2132856"/>
            <a:ext cx="7200800" cy="37444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项目引入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8078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项目目标</a:t>
            </a:r>
            <a:br>
              <a:rPr lang="zh-CN" altLang="en-US" dirty="0"/>
            </a:b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1294002019"/>
              </p:ext>
            </p:extLst>
          </p:nvPr>
        </p:nvGraphicFramePr>
        <p:xfrm>
          <a:off x="1979712" y="2204864"/>
          <a:ext cx="6048672" cy="3687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1507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手动布线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．拆除布线</a:t>
            </a:r>
            <a:endParaRPr lang="en-US" altLang="zh-CN" kern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pic>
        <p:nvPicPr>
          <p:cNvPr id="1026" name="Picture 2" descr="C:\Users\jie.gao\AppData\Local\Temp\SNAGHTMLd875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505" y="1828101"/>
            <a:ext cx="5391150" cy="248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96505" y="4456479"/>
            <a:ext cx="1923415" cy="1790065"/>
          </a:xfrm>
          <a:prstGeom prst="rect">
            <a:avLst/>
          </a:prstGeom>
        </p:spPr>
      </p:pic>
      <p:pic>
        <p:nvPicPr>
          <p:cNvPr id="6" name="图片 5"/>
          <p:cNvPicPr/>
          <p:nvPr/>
        </p:nvPicPr>
        <p:blipFill>
          <a:blip r:embed="rId4"/>
          <a:stretch>
            <a:fillRect/>
          </a:stretch>
        </p:blipFill>
        <p:spPr>
          <a:xfrm>
            <a:off x="5246104" y="4437111"/>
            <a:ext cx="1847850" cy="1828800"/>
          </a:xfrm>
          <a:prstGeom prst="rect">
            <a:avLst/>
          </a:prstGeom>
        </p:spPr>
      </p:pic>
      <p:sp>
        <p:nvSpPr>
          <p:cNvPr id="8" name="右箭头 7"/>
          <p:cNvSpPr/>
          <p:nvPr/>
        </p:nvSpPr>
        <p:spPr>
          <a:xfrm>
            <a:off x="4638540" y="5071750"/>
            <a:ext cx="488944" cy="520788"/>
          </a:xfrm>
          <a:prstGeom prst="rightArrow">
            <a:avLst/>
          </a:prstGeom>
          <a:solidFill>
            <a:srgbClr val="0067AC"/>
          </a:solidFill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solidFill>
                <a:srgbClr val="96B8D6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08266" y="184604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46601" y="445647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全部拆除效果</a:t>
            </a:r>
          </a:p>
        </p:txBody>
      </p:sp>
    </p:spTree>
    <p:extLst>
      <p:ext uri="{BB962C8B-B14F-4D97-AF65-F5344CB8AC3E}">
        <p14:creationId xmlns:p14="http://schemas.microsoft.com/office/powerpoint/2010/main" val="29472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手动布线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. </a:t>
            </a:r>
            <a:r>
              <a:rPr lang="zh-CN" altLang="en-US" kern="1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手动</a:t>
            </a:r>
            <a:r>
              <a:rPr lang="zh-CN" altLang="en-US" kern="1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布线</a:t>
            </a:r>
            <a:endParaRPr lang="zh-CN" alt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1"/>
          </p:nvPr>
        </p:nvSpPr>
        <p:spPr>
          <a:xfrm>
            <a:off x="990514" y="1843609"/>
            <a:ext cx="7704856" cy="484196"/>
          </a:xfrm>
        </p:spPr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( 1 ) 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层切换为当前工作</a:t>
            </a:r>
            <a:r>
              <a:rPr lang="zh-CN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层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占位符 7"/>
          <p:cNvSpPr txBox="1">
            <a:spLocks/>
          </p:cNvSpPr>
          <p:nvPr/>
        </p:nvSpPr>
        <p:spPr>
          <a:xfrm>
            <a:off x="883705" y="2326534"/>
            <a:ext cx="7943019" cy="1246482"/>
          </a:xfrm>
          <a:prstGeom prst="rect">
            <a:avLst/>
          </a:prstGeom>
        </p:spPr>
        <p:txBody>
          <a:bodyPr/>
          <a:lstStyle>
            <a:lvl1pPr marL="0" indent="0" algn="just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</a:pPr>
            <a:r>
              <a:rPr lang="zh-CN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）单击配线工具中</a:t>
            </a:r>
            <a:r>
              <a:rPr lang="zh-CN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      按钮，光标将变成十字形。</a:t>
            </a:r>
            <a:endParaRPr lang="en-US" altLang="zh-CN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</a:pPr>
            <a:r>
              <a:rPr lang="zh-CN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）确定走线的起始端和方向。</a:t>
            </a:r>
            <a:endParaRPr lang="zh-CN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</a:pPr>
            <a:r>
              <a:rPr lang="zh-CN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）确定布线的另一端。</a:t>
            </a:r>
            <a:endParaRPr lang="zh-CN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</a:pPr>
            <a:endParaRPr lang="en-US" altLang="zh-CN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</a:pPr>
            <a:endParaRPr lang="zh-CN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图片 18"/>
          <p:cNvPicPr/>
          <p:nvPr/>
        </p:nvPicPr>
        <p:blipFill>
          <a:blip r:embed="rId2"/>
          <a:stretch>
            <a:fillRect/>
          </a:stretch>
        </p:blipFill>
        <p:spPr>
          <a:xfrm>
            <a:off x="3419872" y="2478149"/>
            <a:ext cx="208915" cy="208915"/>
          </a:xfrm>
          <a:prstGeom prst="rect">
            <a:avLst/>
          </a:prstGeom>
        </p:spPr>
      </p:pic>
      <p:pic>
        <p:nvPicPr>
          <p:cNvPr id="20" name="图片 19"/>
          <p:cNvPicPr/>
          <p:nvPr/>
        </p:nvPicPr>
        <p:blipFill>
          <a:blip r:embed="rId3"/>
          <a:stretch>
            <a:fillRect/>
          </a:stretch>
        </p:blipFill>
        <p:spPr>
          <a:xfrm>
            <a:off x="2284248" y="3729082"/>
            <a:ext cx="1932940" cy="1771015"/>
          </a:xfrm>
          <a:prstGeom prst="rect">
            <a:avLst/>
          </a:prstGeom>
        </p:spPr>
      </p:pic>
      <p:pic>
        <p:nvPicPr>
          <p:cNvPr id="21" name="图片 20"/>
          <p:cNvPicPr/>
          <p:nvPr/>
        </p:nvPicPr>
        <p:blipFill>
          <a:blip r:embed="rId4"/>
          <a:stretch>
            <a:fillRect/>
          </a:stretch>
        </p:blipFill>
        <p:spPr>
          <a:xfrm>
            <a:off x="5027170" y="3728644"/>
            <a:ext cx="1913890" cy="1751965"/>
          </a:xfrm>
          <a:prstGeom prst="rect">
            <a:avLst/>
          </a:prstGeom>
        </p:spPr>
      </p:pic>
      <p:sp>
        <p:nvSpPr>
          <p:cNvPr id="22" name="右箭头 21"/>
          <p:cNvSpPr/>
          <p:nvPr/>
        </p:nvSpPr>
        <p:spPr>
          <a:xfrm>
            <a:off x="4377707" y="4293096"/>
            <a:ext cx="488944" cy="520788"/>
          </a:xfrm>
          <a:prstGeom prst="rightArrow">
            <a:avLst/>
          </a:prstGeom>
          <a:solidFill>
            <a:srgbClr val="0067AC"/>
          </a:solidFill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solidFill>
                <a:srgbClr val="96B8D6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7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手动布线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zh-CN" dirty="0"/>
              <a:t>检查布线结果</a:t>
            </a:r>
          </a:p>
        </p:txBody>
      </p:sp>
      <p:sp>
        <p:nvSpPr>
          <p:cNvPr id="22" name="右箭头 21"/>
          <p:cNvSpPr/>
          <p:nvPr/>
        </p:nvSpPr>
        <p:spPr>
          <a:xfrm>
            <a:off x="3220332" y="3386165"/>
            <a:ext cx="488944" cy="520788"/>
          </a:xfrm>
          <a:prstGeom prst="rightArrow">
            <a:avLst/>
          </a:prstGeom>
          <a:solidFill>
            <a:srgbClr val="0067AC"/>
          </a:solidFill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solidFill>
                <a:srgbClr val="96B8D6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437" y="2417987"/>
            <a:ext cx="1961905" cy="2457143"/>
          </a:xfrm>
          <a:prstGeom prst="rect">
            <a:avLst/>
          </a:prstGeom>
        </p:spPr>
      </p:pic>
      <p:pic>
        <p:nvPicPr>
          <p:cNvPr id="11" name="图片 10"/>
          <p:cNvPicPr/>
          <p:nvPr/>
        </p:nvPicPr>
        <p:blipFill>
          <a:blip r:embed="rId3"/>
          <a:stretch>
            <a:fillRect/>
          </a:stretch>
        </p:blipFill>
        <p:spPr>
          <a:xfrm>
            <a:off x="3827132" y="2219395"/>
            <a:ext cx="5039995" cy="285432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851920" y="4797152"/>
            <a:ext cx="72008" cy="216024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23928" y="4824762"/>
            <a:ext cx="1224136" cy="32093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手动布线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zh-CN" dirty="0"/>
              <a:t>检查布线结果</a:t>
            </a:r>
          </a:p>
        </p:txBody>
      </p:sp>
      <p:sp>
        <p:nvSpPr>
          <p:cNvPr id="4" name="矩形 3"/>
          <p:cNvSpPr/>
          <p:nvPr/>
        </p:nvSpPr>
        <p:spPr>
          <a:xfrm>
            <a:off x="3851920" y="4797152"/>
            <a:ext cx="72008" cy="216024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2" name="图片 11"/>
          <p:cNvPicPr/>
          <p:nvPr/>
        </p:nvPicPr>
        <p:blipFill>
          <a:blip r:embed="rId2"/>
          <a:stretch>
            <a:fillRect/>
          </a:stretch>
        </p:blipFill>
        <p:spPr>
          <a:xfrm>
            <a:off x="2411758" y="2312508"/>
            <a:ext cx="5039995" cy="379793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2231456" y="1865101"/>
            <a:ext cx="540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0" dirty="0">
                <a:latin typeface="+mn-ea"/>
                <a:cs typeface="Times New Roman" panose="02020603050405020304" pitchFamily="18" charset="0"/>
              </a:rPr>
              <a:t>设计规则检查后生成的报表文件和</a:t>
            </a:r>
            <a:r>
              <a:rPr lang="en-US" altLang="zh-CN" b="0" dirty="0">
                <a:latin typeface="+mn-ea"/>
              </a:rPr>
              <a:t>Message</a:t>
            </a:r>
            <a:r>
              <a:rPr lang="zh-CN" altLang="zh-CN" b="0" dirty="0">
                <a:latin typeface="+mn-ea"/>
                <a:cs typeface="Times New Roman" panose="02020603050405020304" pitchFamily="18" charset="0"/>
              </a:rPr>
              <a:t>对话框</a:t>
            </a:r>
            <a:endParaRPr lang="zh-CN" altLang="en-US" b="0" dirty="0">
              <a:latin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48488" y="3441774"/>
            <a:ext cx="16926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b="0" dirty="0">
                <a:latin typeface="+mn-ea"/>
                <a:cs typeface="Times New Roman" panose="02020603050405020304" pitchFamily="18" charset="0"/>
              </a:rPr>
              <a:t>根据检查后产生的错误提示，纠正错误</a:t>
            </a:r>
            <a:endParaRPr lang="zh-CN" altLang="en-US" b="0" dirty="0"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99792" y="3212976"/>
            <a:ext cx="4608512" cy="2304256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箭头连接符 14"/>
          <p:cNvCxnSpPr/>
          <p:nvPr/>
        </p:nvCxnSpPr>
        <p:spPr bwMode="auto">
          <a:xfrm flipH="1">
            <a:off x="1979712" y="3284984"/>
            <a:ext cx="720080" cy="15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115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/>
              <a:t>添加</a:t>
            </a:r>
            <a:r>
              <a:rPr lang="zh-CN" altLang="zh-CN" dirty="0"/>
              <a:t>安装孔</a:t>
            </a:r>
          </a:p>
        </p:txBody>
      </p:sp>
      <p:sp>
        <p:nvSpPr>
          <p:cNvPr id="4" name="矩形 3"/>
          <p:cNvSpPr/>
          <p:nvPr/>
        </p:nvSpPr>
        <p:spPr>
          <a:xfrm>
            <a:off x="3851920" y="4797152"/>
            <a:ext cx="72008" cy="216024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301" y="1810053"/>
            <a:ext cx="1571429" cy="25619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286" y="2984581"/>
            <a:ext cx="2114286" cy="247619"/>
          </a:xfrm>
          <a:prstGeom prst="rect">
            <a:avLst/>
          </a:prstGeom>
        </p:spPr>
      </p:pic>
      <p:sp>
        <p:nvSpPr>
          <p:cNvPr id="10" name="文本占位符 9"/>
          <p:cNvSpPr>
            <a:spLocks noGrp="1"/>
          </p:cNvSpPr>
          <p:nvPr>
            <p:ph type="body" sz="quarter" idx="11"/>
          </p:nvPr>
        </p:nvSpPr>
        <p:spPr>
          <a:xfrm>
            <a:off x="4181838" y="2836792"/>
            <a:ext cx="711340" cy="484196"/>
          </a:xfrm>
        </p:spPr>
        <p:txBody>
          <a:bodyPr/>
          <a:lstStyle/>
          <a:p>
            <a:r>
              <a:rPr lang="zh-CN" altLang="en-US" dirty="0" smtClean="0"/>
              <a:t>或者</a:t>
            </a:r>
            <a:endParaRPr lang="zh-CN" altLang="en-US" dirty="0"/>
          </a:p>
        </p:txBody>
      </p:sp>
      <p:sp>
        <p:nvSpPr>
          <p:cNvPr id="12" name="下箭头 11"/>
          <p:cNvSpPr/>
          <p:nvPr/>
        </p:nvSpPr>
        <p:spPr>
          <a:xfrm>
            <a:off x="4295192" y="3548620"/>
            <a:ext cx="484632" cy="978408"/>
          </a:xfrm>
          <a:prstGeom prst="downArrow">
            <a:avLst/>
          </a:prstGeom>
          <a:solidFill>
            <a:srgbClr val="336699"/>
          </a:solidFill>
        </p:spPr>
        <p:txBody>
          <a:bodyPr wrap="square" rtlCol="0" anchor="ctr">
            <a:spAutoFit/>
          </a:bodyPr>
          <a:lstStyle/>
          <a:p>
            <a:pPr algn="ctr"/>
            <a:endParaRPr lang="zh-CN" altLang="en-US" b="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5" name="图片 14" descr="C:\Users\jie.gao\Desktop\2014-11-27_16-17-07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936" y="4935996"/>
            <a:ext cx="1604350" cy="11361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730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自定义 2">
      <a:majorFont>
        <a:latin typeface="Georgia"/>
        <a:ea typeface="微软雅黑"/>
        <a:cs typeface=""/>
      </a:majorFont>
      <a:minorFont>
        <a:latin typeface="Georgia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b="0" dirty="0">
            <a:latin typeface="Times New Roman" panose="02020603050405020304" pitchFamily="18" charset="0"/>
            <a:ea typeface="宋体" panose="02010600030101010101" pitchFamily="2" charset="-122"/>
            <a:cs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fr-FR" alt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b="1" dirty="0" smtClean="0">
            <a:solidFill>
              <a:srgbClr val="000000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1620</TotalTime>
  <Pages>0</Pages>
  <Words>469</Words>
  <Characters>0</Characters>
  <Application>Microsoft Office PowerPoint</Application>
  <DocSecurity>0</DocSecurity>
  <PresentationFormat>全屏显示(4:3)</PresentationFormat>
  <Lines>0</Lines>
  <Paragraphs>70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方正舒体</vt:lpstr>
      <vt:lpstr>宋体</vt:lpstr>
      <vt:lpstr>微软雅黑</vt:lpstr>
      <vt:lpstr>Aharoni</vt:lpstr>
      <vt:lpstr>Arial</vt:lpstr>
      <vt:lpstr>Georgia</vt:lpstr>
      <vt:lpstr>Times New Roman</vt:lpstr>
      <vt:lpstr>Default Design</vt:lpstr>
      <vt:lpstr>项目七  绘制洗衣机控制电路PCB板</vt:lpstr>
      <vt:lpstr>项目引入</vt:lpstr>
      <vt:lpstr>项目引入 </vt:lpstr>
      <vt:lpstr>项目目标 </vt:lpstr>
      <vt:lpstr>手动布线</vt:lpstr>
      <vt:lpstr>手动布线</vt:lpstr>
      <vt:lpstr>手动布线</vt:lpstr>
      <vt:lpstr>手动布线</vt:lpstr>
      <vt:lpstr>添加安装孔</vt:lpstr>
      <vt:lpstr>添加安装孔</vt:lpstr>
      <vt:lpstr>覆铜和补泪滴</vt:lpstr>
      <vt:lpstr>覆铜和补泪滴</vt:lpstr>
      <vt:lpstr>覆铜和补泪滴</vt:lpstr>
      <vt:lpstr>覆铜和补泪滴</vt:lpstr>
      <vt:lpstr>操作步骤</vt:lpstr>
      <vt:lpstr>操作步骤</vt:lpstr>
      <vt:lpstr>操作步骤</vt:lpstr>
      <vt:lpstr>操作步骤</vt:lpstr>
      <vt:lpstr>思考练习题 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项目一  认识和安装DXP 2004</dc:title>
  <dc:subject/>
  <dc:creator>黄宇龙</dc:creator>
  <cp:keywords/>
  <dc:description/>
  <cp:lastModifiedBy>黄宇龙</cp:lastModifiedBy>
  <cp:revision>219</cp:revision>
  <dcterms:created xsi:type="dcterms:W3CDTF">2014-12-03T06:18:31Z</dcterms:created>
  <dcterms:modified xsi:type="dcterms:W3CDTF">2014-12-10T01:57:32Z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  <property fmtid="{D5CDD505-2E9C-101B-9397-08002B2CF9AE}" pid="3" name="KSOProductBuildVer">
    <vt:lpwstr>2052-9.1.0.4715</vt:lpwstr>
  </property>
</Properties>
</file>