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0" r:id="rId2"/>
    <p:sldId id="263" r:id="rId3"/>
    <p:sldId id="277" r:id="rId4"/>
    <p:sldId id="278"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02" r:id="rId20"/>
    <p:sldId id="276" r:id="rId21"/>
  </p:sldIdLst>
  <p:sldSz cx="9144000" cy="6858000" type="screen4x3"/>
  <p:notesSz cx="6858000" cy="9144000"/>
  <p:defaultTextStyle>
    <a:defPPr>
      <a:defRPr lang="fr-FR"/>
    </a:defPPr>
    <a:lvl1pPr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mn-ea"/>
        <a:cs typeface="+mn-cs"/>
      </a:defRPr>
    </a:lvl1pPr>
    <a:lvl2pPr marL="4572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mn-ea"/>
        <a:cs typeface="+mn-cs"/>
      </a:defRPr>
    </a:lvl2pPr>
    <a:lvl3pPr marL="9144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mn-ea"/>
        <a:cs typeface="+mn-cs"/>
      </a:defRPr>
    </a:lvl3pPr>
    <a:lvl4pPr marL="13716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mn-ea"/>
        <a:cs typeface="+mn-cs"/>
      </a:defRPr>
    </a:lvl4pPr>
    <a:lvl5pPr marL="18288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DD2E5"/>
    <a:srgbClr val="BDD2F2"/>
    <a:srgbClr val="D4E3F7"/>
    <a:srgbClr val="DDDDDD"/>
    <a:srgbClr val="EAEAEA"/>
    <a:srgbClr val="96B8D6"/>
    <a:srgbClr val="B4CCE2"/>
    <a:srgbClr val="0067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0" autoAdjust="0"/>
    <p:restoredTop sz="94660"/>
  </p:normalViewPr>
  <p:slideViewPr>
    <p:cSldViewPr>
      <p:cViewPr>
        <p:scale>
          <a:sx n="66" d="100"/>
          <a:sy n="66" d="100"/>
        </p:scale>
        <p:origin x="48" y="534"/>
      </p:cViewPr>
      <p:guideLst>
        <p:guide orient="horz" pos="2160"/>
        <p:guide pos="2880"/>
      </p:guideLst>
    </p:cSldViewPr>
  </p:slideViewPr>
  <p:notesTextViewPr>
    <p:cViewPr>
      <p:scale>
        <a:sx n="1" d="1"/>
        <a:sy n="1" d="1"/>
      </p:scale>
      <p:origin x="0" y="0"/>
    </p:cViewPr>
  </p:notesTextViewPr>
  <p:notesViewPr>
    <p:cSldViewPr>
      <p:cViewPr varScale="1">
        <p:scale>
          <a:sx n="68" d="100"/>
          <a:sy n="68" d="100"/>
        </p:scale>
        <p:origin x="72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95F69D-A2AA-4C9F-B5DA-74B2C092E938}"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zh-CN" altLang="en-US"/>
        </a:p>
      </dgm:t>
    </dgm:pt>
    <dgm:pt modelId="{10F52371-A67D-475F-9F53-872493A66867}">
      <dgm:prSet phldrT="[文本]"/>
      <dgm:spPr/>
      <dgm:t>
        <a:bodyPr/>
        <a:lstStyle/>
        <a:p>
          <a:r>
            <a:rPr lang="en-US" dirty="0" smtClean="0"/>
            <a:t>1</a:t>
          </a:r>
          <a:r>
            <a:rPr lang="zh-CN" dirty="0" smtClean="0"/>
            <a:t>．</a:t>
          </a:r>
          <a:r>
            <a:rPr lang="zh-CN" altLang="en-US" dirty="0" smtClean="0"/>
            <a:t>熟悉元器件封装库编辑器；</a:t>
          </a:r>
          <a:endParaRPr lang="zh-CN" altLang="en-US" dirty="0"/>
        </a:p>
      </dgm:t>
    </dgm:pt>
    <dgm:pt modelId="{E9C5197B-7E51-4E25-ADEE-C03F44629BFB}" type="parTrans" cxnId="{0851D5C2-7820-442E-868A-3EB2011DF071}">
      <dgm:prSet/>
      <dgm:spPr/>
      <dgm:t>
        <a:bodyPr/>
        <a:lstStyle/>
        <a:p>
          <a:endParaRPr lang="zh-CN" altLang="en-US"/>
        </a:p>
      </dgm:t>
    </dgm:pt>
    <dgm:pt modelId="{EDCF1A12-1BDD-499A-ADF4-153C5D3478E9}" type="sibTrans" cxnId="{0851D5C2-7820-442E-868A-3EB2011DF071}">
      <dgm:prSet/>
      <dgm:spPr/>
      <dgm:t>
        <a:bodyPr/>
        <a:lstStyle/>
        <a:p>
          <a:endParaRPr lang="zh-CN" altLang="en-US"/>
        </a:p>
      </dgm:t>
    </dgm:pt>
    <dgm:pt modelId="{A9FB150D-A79E-4309-9081-FB8F09FE3859}">
      <dgm:prSet phldrT="[文本]"/>
      <dgm:spPr/>
      <dgm:t>
        <a:bodyPr/>
        <a:lstStyle/>
        <a:p>
          <a:r>
            <a:rPr lang="en-US" dirty="0" smtClean="0"/>
            <a:t>2</a:t>
          </a:r>
          <a:r>
            <a:rPr lang="zh-CN" dirty="0" smtClean="0"/>
            <a:t>．</a:t>
          </a:r>
          <a:r>
            <a:rPr lang="zh-CN" altLang="en-US" dirty="0" smtClean="0"/>
            <a:t>能制作</a:t>
          </a:r>
          <a:r>
            <a:rPr lang="en-US" altLang="zh-CN" dirty="0" smtClean="0"/>
            <a:t>PCB</a:t>
          </a:r>
          <a:r>
            <a:rPr lang="zh-CN" altLang="en-US" dirty="0" smtClean="0"/>
            <a:t>元件库；</a:t>
          </a:r>
          <a:endParaRPr lang="zh-CN" altLang="en-US" dirty="0"/>
        </a:p>
      </dgm:t>
    </dgm:pt>
    <dgm:pt modelId="{875B62BF-8876-4B04-A695-99DDCC792FCD}" type="parTrans" cxnId="{8371D3E5-AD70-4322-9B9B-385CB6077CC2}">
      <dgm:prSet/>
      <dgm:spPr/>
      <dgm:t>
        <a:bodyPr/>
        <a:lstStyle/>
        <a:p>
          <a:endParaRPr lang="zh-CN" altLang="en-US"/>
        </a:p>
      </dgm:t>
    </dgm:pt>
    <dgm:pt modelId="{282FB256-E813-489F-9488-B296D498BD89}" type="sibTrans" cxnId="{8371D3E5-AD70-4322-9B9B-385CB6077CC2}">
      <dgm:prSet/>
      <dgm:spPr/>
      <dgm:t>
        <a:bodyPr/>
        <a:lstStyle/>
        <a:p>
          <a:endParaRPr lang="zh-CN" altLang="en-US"/>
        </a:p>
      </dgm:t>
    </dgm:pt>
    <dgm:pt modelId="{AD064E65-5170-47A3-90C9-03AFA2F9B6F4}">
      <dgm:prSet phldrT="[文本]"/>
      <dgm:spPr/>
      <dgm:t>
        <a:bodyPr/>
        <a:lstStyle/>
        <a:p>
          <a:r>
            <a:rPr lang="en-US" dirty="0" smtClean="0"/>
            <a:t>3</a:t>
          </a:r>
          <a:r>
            <a:rPr lang="zh-CN" dirty="0" smtClean="0"/>
            <a:t>．</a:t>
          </a:r>
          <a:r>
            <a:rPr lang="zh-CN" dirty="0" smtClean="0"/>
            <a:t>能</a:t>
          </a:r>
          <a:r>
            <a:rPr lang="zh-CN" altLang="en-US" dirty="0" smtClean="0"/>
            <a:t>调用</a:t>
          </a:r>
          <a:r>
            <a:rPr lang="en-US" altLang="zh-CN" dirty="0" smtClean="0"/>
            <a:t>PCB</a:t>
          </a:r>
          <a:r>
            <a:rPr lang="zh-CN" altLang="en-US" dirty="0" smtClean="0"/>
            <a:t>元件库；</a:t>
          </a:r>
          <a:endParaRPr lang="zh-CN" altLang="en-US" dirty="0"/>
        </a:p>
      </dgm:t>
    </dgm:pt>
    <dgm:pt modelId="{D3DFB9DD-7841-4FF9-8F96-6CE8EAE805F9}" type="parTrans" cxnId="{C6AC75DC-F847-498B-B316-4545B0345388}">
      <dgm:prSet/>
      <dgm:spPr/>
      <dgm:t>
        <a:bodyPr/>
        <a:lstStyle/>
        <a:p>
          <a:endParaRPr lang="zh-CN" altLang="en-US"/>
        </a:p>
      </dgm:t>
    </dgm:pt>
    <dgm:pt modelId="{BA2F4050-6C62-426D-B9D2-E67461949C54}" type="sibTrans" cxnId="{C6AC75DC-F847-498B-B316-4545B0345388}">
      <dgm:prSet/>
      <dgm:spPr/>
      <dgm:t>
        <a:bodyPr/>
        <a:lstStyle/>
        <a:p>
          <a:endParaRPr lang="zh-CN" altLang="en-US"/>
        </a:p>
      </dgm:t>
    </dgm:pt>
    <dgm:pt modelId="{BF86D8E7-621A-4AE3-A4CB-51CCC181FDCF}">
      <dgm:prSet phldrT="[文本]"/>
      <dgm:spPr/>
      <dgm:t>
        <a:bodyPr/>
        <a:lstStyle/>
        <a:p>
          <a:r>
            <a:rPr lang="en-US" dirty="0" smtClean="0"/>
            <a:t>4</a:t>
          </a:r>
          <a:r>
            <a:rPr lang="zh-CN" dirty="0" smtClean="0"/>
            <a:t>．</a:t>
          </a:r>
          <a:r>
            <a:rPr lang="zh-CN" altLang="en-US" dirty="0" smtClean="0"/>
            <a:t>能根据实物尺寸合理选择焊盘与过孔的大小</a:t>
          </a:r>
          <a:endParaRPr lang="zh-CN" altLang="en-US" dirty="0"/>
        </a:p>
      </dgm:t>
    </dgm:pt>
    <dgm:pt modelId="{4B20D63B-D4A7-4D81-AC9E-0A701D0090A6}" type="parTrans" cxnId="{6ADD3B4F-DFEF-48B0-ADBD-578608BE51B8}">
      <dgm:prSet/>
      <dgm:spPr/>
      <dgm:t>
        <a:bodyPr/>
        <a:lstStyle/>
        <a:p>
          <a:endParaRPr lang="zh-CN" altLang="en-US"/>
        </a:p>
      </dgm:t>
    </dgm:pt>
    <dgm:pt modelId="{5FDA7873-AF15-4736-878C-A852138A7B5A}" type="sibTrans" cxnId="{6ADD3B4F-DFEF-48B0-ADBD-578608BE51B8}">
      <dgm:prSet/>
      <dgm:spPr/>
      <dgm:t>
        <a:bodyPr/>
        <a:lstStyle/>
        <a:p>
          <a:endParaRPr lang="zh-CN" altLang="en-US"/>
        </a:p>
      </dgm:t>
    </dgm:pt>
    <dgm:pt modelId="{D5B82E6B-7777-4468-945C-EC47FBB03F1D}" type="pres">
      <dgm:prSet presAssocID="{4F95F69D-A2AA-4C9F-B5DA-74B2C092E938}" presName="linear" presStyleCnt="0">
        <dgm:presLayoutVars>
          <dgm:dir/>
          <dgm:animLvl val="lvl"/>
          <dgm:resizeHandles val="exact"/>
        </dgm:presLayoutVars>
      </dgm:prSet>
      <dgm:spPr/>
      <dgm:t>
        <a:bodyPr/>
        <a:lstStyle/>
        <a:p>
          <a:endParaRPr lang="zh-CN" altLang="en-US"/>
        </a:p>
      </dgm:t>
    </dgm:pt>
    <dgm:pt modelId="{E312ECC7-1FF5-448D-89CB-66C88AD71444}" type="pres">
      <dgm:prSet presAssocID="{10F52371-A67D-475F-9F53-872493A66867}" presName="parentLin" presStyleCnt="0"/>
      <dgm:spPr/>
      <dgm:t>
        <a:bodyPr/>
        <a:lstStyle/>
        <a:p>
          <a:endParaRPr lang="zh-CN" altLang="en-US"/>
        </a:p>
      </dgm:t>
    </dgm:pt>
    <dgm:pt modelId="{E27A1212-FEF5-44D6-B704-9C19EE3F66C8}" type="pres">
      <dgm:prSet presAssocID="{10F52371-A67D-475F-9F53-872493A66867}" presName="parentLeftMargin" presStyleLbl="node1" presStyleIdx="0" presStyleCnt="4"/>
      <dgm:spPr/>
      <dgm:t>
        <a:bodyPr/>
        <a:lstStyle/>
        <a:p>
          <a:endParaRPr lang="zh-CN" altLang="en-US"/>
        </a:p>
      </dgm:t>
    </dgm:pt>
    <dgm:pt modelId="{2591731C-6F56-4DF4-8EC1-5BC7A1FDB3F3}" type="pres">
      <dgm:prSet presAssocID="{10F52371-A67D-475F-9F53-872493A66867}" presName="parentText" presStyleLbl="node1" presStyleIdx="0" presStyleCnt="4">
        <dgm:presLayoutVars>
          <dgm:chMax val="0"/>
          <dgm:bulletEnabled val="1"/>
        </dgm:presLayoutVars>
      </dgm:prSet>
      <dgm:spPr/>
      <dgm:t>
        <a:bodyPr/>
        <a:lstStyle/>
        <a:p>
          <a:endParaRPr lang="zh-CN" altLang="en-US"/>
        </a:p>
      </dgm:t>
    </dgm:pt>
    <dgm:pt modelId="{666893ED-0377-415F-9AD3-0DB62F5B53FC}" type="pres">
      <dgm:prSet presAssocID="{10F52371-A67D-475F-9F53-872493A66867}" presName="negativeSpace" presStyleCnt="0"/>
      <dgm:spPr/>
      <dgm:t>
        <a:bodyPr/>
        <a:lstStyle/>
        <a:p>
          <a:endParaRPr lang="zh-CN" altLang="en-US"/>
        </a:p>
      </dgm:t>
    </dgm:pt>
    <dgm:pt modelId="{CD4D12C3-A3CE-42DC-8FD7-E16CB5F54FED}" type="pres">
      <dgm:prSet presAssocID="{10F52371-A67D-475F-9F53-872493A66867}" presName="childText" presStyleLbl="conFgAcc1" presStyleIdx="0" presStyleCnt="4">
        <dgm:presLayoutVars>
          <dgm:bulletEnabled val="1"/>
        </dgm:presLayoutVars>
      </dgm:prSet>
      <dgm:spPr/>
      <dgm:t>
        <a:bodyPr/>
        <a:lstStyle/>
        <a:p>
          <a:endParaRPr lang="zh-CN" altLang="en-US"/>
        </a:p>
      </dgm:t>
    </dgm:pt>
    <dgm:pt modelId="{CF8BA0B4-04A0-42C8-A3B8-DCBB9DCD1363}" type="pres">
      <dgm:prSet presAssocID="{EDCF1A12-1BDD-499A-ADF4-153C5D3478E9}" presName="spaceBetweenRectangles" presStyleCnt="0"/>
      <dgm:spPr/>
      <dgm:t>
        <a:bodyPr/>
        <a:lstStyle/>
        <a:p>
          <a:endParaRPr lang="zh-CN" altLang="en-US"/>
        </a:p>
      </dgm:t>
    </dgm:pt>
    <dgm:pt modelId="{9E199436-7E2E-49F7-8530-F96EC5A4F340}" type="pres">
      <dgm:prSet presAssocID="{A9FB150D-A79E-4309-9081-FB8F09FE3859}" presName="parentLin" presStyleCnt="0"/>
      <dgm:spPr/>
      <dgm:t>
        <a:bodyPr/>
        <a:lstStyle/>
        <a:p>
          <a:endParaRPr lang="zh-CN" altLang="en-US"/>
        </a:p>
      </dgm:t>
    </dgm:pt>
    <dgm:pt modelId="{E19610E3-C1C0-42B5-A9F1-5C8A93BF7143}" type="pres">
      <dgm:prSet presAssocID="{A9FB150D-A79E-4309-9081-FB8F09FE3859}" presName="parentLeftMargin" presStyleLbl="node1" presStyleIdx="0" presStyleCnt="4"/>
      <dgm:spPr/>
      <dgm:t>
        <a:bodyPr/>
        <a:lstStyle/>
        <a:p>
          <a:endParaRPr lang="zh-CN" altLang="en-US"/>
        </a:p>
      </dgm:t>
    </dgm:pt>
    <dgm:pt modelId="{79490A16-FAAA-4C6A-9985-C5A9234EF2E5}" type="pres">
      <dgm:prSet presAssocID="{A9FB150D-A79E-4309-9081-FB8F09FE3859}" presName="parentText" presStyleLbl="node1" presStyleIdx="1" presStyleCnt="4">
        <dgm:presLayoutVars>
          <dgm:chMax val="0"/>
          <dgm:bulletEnabled val="1"/>
        </dgm:presLayoutVars>
      </dgm:prSet>
      <dgm:spPr/>
      <dgm:t>
        <a:bodyPr/>
        <a:lstStyle/>
        <a:p>
          <a:endParaRPr lang="zh-CN" altLang="en-US"/>
        </a:p>
      </dgm:t>
    </dgm:pt>
    <dgm:pt modelId="{342AA27A-28EF-4EA9-B9FB-3B4D26705C9D}" type="pres">
      <dgm:prSet presAssocID="{A9FB150D-A79E-4309-9081-FB8F09FE3859}" presName="negativeSpace" presStyleCnt="0"/>
      <dgm:spPr/>
      <dgm:t>
        <a:bodyPr/>
        <a:lstStyle/>
        <a:p>
          <a:endParaRPr lang="zh-CN" altLang="en-US"/>
        </a:p>
      </dgm:t>
    </dgm:pt>
    <dgm:pt modelId="{165D3066-79AC-4243-9E67-6AB06356A42F}" type="pres">
      <dgm:prSet presAssocID="{A9FB150D-A79E-4309-9081-FB8F09FE3859}" presName="childText" presStyleLbl="conFgAcc1" presStyleIdx="1" presStyleCnt="4">
        <dgm:presLayoutVars>
          <dgm:bulletEnabled val="1"/>
        </dgm:presLayoutVars>
      </dgm:prSet>
      <dgm:spPr/>
      <dgm:t>
        <a:bodyPr/>
        <a:lstStyle/>
        <a:p>
          <a:endParaRPr lang="zh-CN" altLang="en-US"/>
        </a:p>
      </dgm:t>
    </dgm:pt>
    <dgm:pt modelId="{29C86626-83C1-4770-A0F6-C0FB2995BF0E}" type="pres">
      <dgm:prSet presAssocID="{282FB256-E813-489F-9488-B296D498BD89}" presName="spaceBetweenRectangles" presStyleCnt="0"/>
      <dgm:spPr/>
      <dgm:t>
        <a:bodyPr/>
        <a:lstStyle/>
        <a:p>
          <a:endParaRPr lang="zh-CN" altLang="en-US"/>
        </a:p>
      </dgm:t>
    </dgm:pt>
    <dgm:pt modelId="{B79A5FFF-2D15-4395-9EF5-FAC1613F9775}" type="pres">
      <dgm:prSet presAssocID="{AD064E65-5170-47A3-90C9-03AFA2F9B6F4}" presName="parentLin" presStyleCnt="0"/>
      <dgm:spPr/>
      <dgm:t>
        <a:bodyPr/>
        <a:lstStyle/>
        <a:p>
          <a:endParaRPr lang="zh-CN" altLang="en-US"/>
        </a:p>
      </dgm:t>
    </dgm:pt>
    <dgm:pt modelId="{2F50D8EC-4A82-435A-B40F-B6429BD0EBC3}" type="pres">
      <dgm:prSet presAssocID="{AD064E65-5170-47A3-90C9-03AFA2F9B6F4}" presName="parentLeftMargin" presStyleLbl="node1" presStyleIdx="1" presStyleCnt="4"/>
      <dgm:spPr/>
      <dgm:t>
        <a:bodyPr/>
        <a:lstStyle/>
        <a:p>
          <a:endParaRPr lang="zh-CN" altLang="en-US"/>
        </a:p>
      </dgm:t>
    </dgm:pt>
    <dgm:pt modelId="{41F76D9E-6763-4CA2-95F4-7AA446768B9D}" type="pres">
      <dgm:prSet presAssocID="{AD064E65-5170-47A3-90C9-03AFA2F9B6F4}" presName="parentText" presStyleLbl="node1" presStyleIdx="2" presStyleCnt="4">
        <dgm:presLayoutVars>
          <dgm:chMax val="0"/>
          <dgm:bulletEnabled val="1"/>
        </dgm:presLayoutVars>
      </dgm:prSet>
      <dgm:spPr/>
      <dgm:t>
        <a:bodyPr/>
        <a:lstStyle/>
        <a:p>
          <a:endParaRPr lang="zh-CN" altLang="en-US"/>
        </a:p>
      </dgm:t>
    </dgm:pt>
    <dgm:pt modelId="{645D384F-3D6C-4288-BA79-0B8B23D14BF7}" type="pres">
      <dgm:prSet presAssocID="{AD064E65-5170-47A3-90C9-03AFA2F9B6F4}" presName="negativeSpace" presStyleCnt="0"/>
      <dgm:spPr/>
      <dgm:t>
        <a:bodyPr/>
        <a:lstStyle/>
        <a:p>
          <a:endParaRPr lang="zh-CN" altLang="en-US"/>
        </a:p>
      </dgm:t>
    </dgm:pt>
    <dgm:pt modelId="{EF68F6D5-54F6-4CC4-AE1E-9471BC8466C0}" type="pres">
      <dgm:prSet presAssocID="{AD064E65-5170-47A3-90C9-03AFA2F9B6F4}" presName="childText" presStyleLbl="conFgAcc1" presStyleIdx="2" presStyleCnt="4">
        <dgm:presLayoutVars>
          <dgm:bulletEnabled val="1"/>
        </dgm:presLayoutVars>
      </dgm:prSet>
      <dgm:spPr/>
      <dgm:t>
        <a:bodyPr/>
        <a:lstStyle/>
        <a:p>
          <a:endParaRPr lang="zh-CN" altLang="en-US"/>
        </a:p>
      </dgm:t>
    </dgm:pt>
    <dgm:pt modelId="{3D869F25-58BB-48D8-A572-F2FC39178A42}" type="pres">
      <dgm:prSet presAssocID="{BA2F4050-6C62-426D-B9D2-E67461949C54}" presName="spaceBetweenRectangles" presStyleCnt="0"/>
      <dgm:spPr/>
      <dgm:t>
        <a:bodyPr/>
        <a:lstStyle/>
        <a:p>
          <a:endParaRPr lang="zh-CN" altLang="en-US"/>
        </a:p>
      </dgm:t>
    </dgm:pt>
    <dgm:pt modelId="{75ECC649-8206-4D66-9FD5-D5A30D75B04F}" type="pres">
      <dgm:prSet presAssocID="{BF86D8E7-621A-4AE3-A4CB-51CCC181FDCF}" presName="parentLin" presStyleCnt="0"/>
      <dgm:spPr/>
      <dgm:t>
        <a:bodyPr/>
        <a:lstStyle/>
        <a:p>
          <a:endParaRPr lang="zh-CN" altLang="en-US"/>
        </a:p>
      </dgm:t>
    </dgm:pt>
    <dgm:pt modelId="{03DB919A-A642-4DFA-97B2-6449F38C9919}" type="pres">
      <dgm:prSet presAssocID="{BF86D8E7-621A-4AE3-A4CB-51CCC181FDCF}" presName="parentLeftMargin" presStyleLbl="node1" presStyleIdx="2" presStyleCnt="4"/>
      <dgm:spPr/>
      <dgm:t>
        <a:bodyPr/>
        <a:lstStyle/>
        <a:p>
          <a:endParaRPr lang="zh-CN" altLang="en-US"/>
        </a:p>
      </dgm:t>
    </dgm:pt>
    <dgm:pt modelId="{52F78E10-EBCC-43A5-8B2A-E3952DB3B907}" type="pres">
      <dgm:prSet presAssocID="{BF86D8E7-621A-4AE3-A4CB-51CCC181FDCF}" presName="parentText" presStyleLbl="node1" presStyleIdx="3" presStyleCnt="4">
        <dgm:presLayoutVars>
          <dgm:chMax val="0"/>
          <dgm:bulletEnabled val="1"/>
        </dgm:presLayoutVars>
      </dgm:prSet>
      <dgm:spPr/>
      <dgm:t>
        <a:bodyPr/>
        <a:lstStyle/>
        <a:p>
          <a:endParaRPr lang="zh-CN" altLang="en-US"/>
        </a:p>
      </dgm:t>
    </dgm:pt>
    <dgm:pt modelId="{0A909E06-B207-402E-B468-D8CA81177363}" type="pres">
      <dgm:prSet presAssocID="{BF86D8E7-621A-4AE3-A4CB-51CCC181FDCF}" presName="negativeSpace" presStyleCnt="0"/>
      <dgm:spPr/>
      <dgm:t>
        <a:bodyPr/>
        <a:lstStyle/>
        <a:p>
          <a:endParaRPr lang="zh-CN" altLang="en-US"/>
        </a:p>
      </dgm:t>
    </dgm:pt>
    <dgm:pt modelId="{BA0C8FF5-C82A-4088-AF9D-09CC5E47F086}" type="pres">
      <dgm:prSet presAssocID="{BF86D8E7-621A-4AE3-A4CB-51CCC181FDCF}" presName="childText" presStyleLbl="conFgAcc1" presStyleIdx="3" presStyleCnt="4">
        <dgm:presLayoutVars>
          <dgm:bulletEnabled val="1"/>
        </dgm:presLayoutVars>
      </dgm:prSet>
      <dgm:spPr/>
      <dgm:t>
        <a:bodyPr/>
        <a:lstStyle/>
        <a:p>
          <a:endParaRPr lang="zh-CN" altLang="en-US"/>
        </a:p>
      </dgm:t>
    </dgm:pt>
  </dgm:ptLst>
  <dgm:cxnLst>
    <dgm:cxn modelId="{22BEACEF-7BC7-4ED3-9936-E7D20706A1FE}" type="presOf" srcId="{A9FB150D-A79E-4309-9081-FB8F09FE3859}" destId="{E19610E3-C1C0-42B5-A9F1-5C8A93BF7143}" srcOrd="0" destOrd="0" presId="urn:microsoft.com/office/officeart/2005/8/layout/list1"/>
    <dgm:cxn modelId="{F07D9DD0-DBFA-4AE3-BBE7-6F9BE47DA786}" type="presOf" srcId="{BF86D8E7-621A-4AE3-A4CB-51CCC181FDCF}" destId="{52F78E10-EBCC-43A5-8B2A-E3952DB3B907}" srcOrd="1" destOrd="0" presId="urn:microsoft.com/office/officeart/2005/8/layout/list1"/>
    <dgm:cxn modelId="{B9925E9E-9AE9-4CD7-9C15-312CC5D65956}" type="presOf" srcId="{4F95F69D-A2AA-4C9F-B5DA-74B2C092E938}" destId="{D5B82E6B-7777-4468-945C-EC47FBB03F1D}" srcOrd="0" destOrd="0" presId="urn:microsoft.com/office/officeart/2005/8/layout/list1"/>
    <dgm:cxn modelId="{C257E76E-1476-4C50-900F-3F1B0510598F}" type="presOf" srcId="{AD064E65-5170-47A3-90C9-03AFA2F9B6F4}" destId="{2F50D8EC-4A82-435A-B40F-B6429BD0EBC3}" srcOrd="0" destOrd="0" presId="urn:microsoft.com/office/officeart/2005/8/layout/list1"/>
    <dgm:cxn modelId="{86D9D284-B94C-418D-9C80-1118750C2B40}" type="presOf" srcId="{A9FB150D-A79E-4309-9081-FB8F09FE3859}" destId="{79490A16-FAAA-4C6A-9985-C5A9234EF2E5}" srcOrd="1" destOrd="0" presId="urn:microsoft.com/office/officeart/2005/8/layout/list1"/>
    <dgm:cxn modelId="{1964B48F-FC1B-48C6-AA6A-9DC389A708B8}" type="presOf" srcId="{BF86D8E7-621A-4AE3-A4CB-51CCC181FDCF}" destId="{03DB919A-A642-4DFA-97B2-6449F38C9919}" srcOrd="0" destOrd="0" presId="urn:microsoft.com/office/officeart/2005/8/layout/list1"/>
    <dgm:cxn modelId="{0851D5C2-7820-442E-868A-3EB2011DF071}" srcId="{4F95F69D-A2AA-4C9F-B5DA-74B2C092E938}" destId="{10F52371-A67D-475F-9F53-872493A66867}" srcOrd="0" destOrd="0" parTransId="{E9C5197B-7E51-4E25-ADEE-C03F44629BFB}" sibTransId="{EDCF1A12-1BDD-499A-ADF4-153C5D3478E9}"/>
    <dgm:cxn modelId="{6ADD3B4F-DFEF-48B0-ADBD-578608BE51B8}" srcId="{4F95F69D-A2AA-4C9F-B5DA-74B2C092E938}" destId="{BF86D8E7-621A-4AE3-A4CB-51CCC181FDCF}" srcOrd="3" destOrd="0" parTransId="{4B20D63B-D4A7-4D81-AC9E-0A701D0090A6}" sibTransId="{5FDA7873-AF15-4736-878C-A852138A7B5A}"/>
    <dgm:cxn modelId="{8371D3E5-AD70-4322-9B9B-385CB6077CC2}" srcId="{4F95F69D-A2AA-4C9F-B5DA-74B2C092E938}" destId="{A9FB150D-A79E-4309-9081-FB8F09FE3859}" srcOrd="1" destOrd="0" parTransId="{875B62BF-8876-4B04-A695-99DDCC792FCD}" sibTransId="{282FB256-E813-489F-9488-B296D498BD89}"/>
    <dgm:cxn modelId="{9FC944EE-DE22-4C8E-A7B3-EDA8BEC3D06A}" type="presOf" srcId="{AD064E65-5170-47A3-90C9-03AFA2F9B6F4}" destId="{41F76D9E-6763-4CA2-95F4-7AA446768B9D}" srcOrd="1" destOrd="0" presId="urn:microsoft.com/office/officeart/2005/8/layout/list1"/>
    <dgm:cxn modelId="{0A7F84B0-1910-46BD-AB9A-9CD9630B77B0}" type="presOf" srcId="{10F52371-A67D-475F-9F53-872493A66867}" destId="{2591731C-6F56-4DF4-8EC1-5BC7A1FDB3F3}" srcOrd="1" destOrd="0" presId="urn:microsoft.com/office/officeart/2005/8/layout/list1"/>
    <dgm:cxn modelId="{C6AC75DC-F847-498B-B316-4545B0345388}" srcId="{4F95F69D-A2AA-4C9F-B5DA-74B2C092E938}" destId="{AD064E65-5170-47A3-90C9-03AFA2F9B6F4}" srcOrd="2" destOrd="0" parTransId="{D3DFB9DD-7841-4FF9-8F96-6CE8EAE805F9}" sibTransId="{BA2F4050-6C62-426D-B9D2-E67461949C54}"/>
    <dgm:cxn modelId="{3489703F-E668-462B-899C-E0DC83B270DB}" type="presOf" srcId="{10F52371-A67D-475F-9F53-872493A66867}" destId="{E27A1212-FEF5-44D6-B704-9C19EE3F66C8}" srcOrd="0" destOrd="0" presId="urn:microsoft.com/office/officeart/2005/8/layout/list1"/>
    <dgm:cxn modelId="{61AF6CA4-275D-4FAC-A20C-6F9C991C8C2A}" type="presParOf" srcId="{D5B82E6B-7777-4468-945C-EC47FBB03F1D}" destId="{E312ECC7-1FF5-448D-89CB-66C88AD71444}" srcOrd="0" destOrd="0" presId="urn:microsoft.com/office/officeart/2005/8/layout/list1"/>
    <dgm:cxn modelId="{85575418-A779-461A-864D-34BFB95C790E}" type="presParOf" srcId="{E312ECC7-1FF5-448D-89CB-66C88AD71444}" destId="{E27A1212-FEF5-44D6-B704-9C19EE3F66C8}" srcOrd="0" destOrd="0" presId="urn:microsoft.com/office/officeart/2005/8/layout/list1"/>
    <dgm:cxn modelId="{9AC4717F-0EB4-468F-A29F-1E575BC80CCA}" type="presParOf" srcId="{E312ECC7-1FF5-448D-89CB-66C88AD71444}" destId="{2591731C-6F56-4DF4-8EC1-5BC7A1FDB3F3}" srcOrd="1" destOrd="0" presId="urn:microsoft.com/office/officeart/2005/8/layout/list1"/>
    <dgm:cxn modelId="{D4A43842-6D39-4B17-940F-ECAD795424CA}" type="presParOf" srcId="{D5B82E6B-7777-4468-945C-EC47FBB03F1D}" destId="{666893ED-0377-415F-9AD3-0DB62F5B53FC}" srcOrd="1" destOrd="0" presId="urn:microsoft.com/office/officeart/2005/8/layout/list1"/>
    <dgm:cxn modelId="{F790026C-D396-45B0-8AB9-14668EE179F6}" type="presParOf" srcId="{D5B82E6B-7777-4468-945C-EC47FBB03F1D}" destId="{CD4D12C3-A3CE-42DC-8FD7-E16CB5F54FED}" srcOrd="2" destOrd="0" presId="urn:microsoft.com/office/officeart/2005/8/layout/list1"/>
    <dgm:cxn modelId="{DBF01751-C062-496C-AD55-1A56AC2FFCD2}" type="presParOf" srcId="{D5B82E6B-7777-4468-945C-EC47FBB03F1D}" destId="{CF8BA0B4-04A0-42C8-A3B8-DCBB9DCD1363}" srcOrd="3" destOrd="0" presId="urn:microsoft.com/office/officeart/2005/8/layout/list1"/>
    <dgm:cxn modelId="{6B62AEF0-528E-46F2-839A-43CEE5F8F51B}" type="presParOf" srcId="{D5B82E6B-7777-4468-945C-EC47FBB03F1D}" destId="{9E199436-7E2E-49F7-8530-F96EC5A4F340}" srcOrd="4" destOrd="0" presId="urn:microsoft.com/office/officeart/2005/8/layout/list1"/>
    <dgm:cxn modelId="{C358652F-1868-4567-A014-52BD8CA7A5E9}" type="presParOf" srcId="{9E199436-7E2E-49F7-8530-F96EC5A4F340}" destId="{E19610E3-C1C0-42B5-A9F1-5C8A93BF7143}" srcOrd="0" destOrd="0" presId="urn:microsoft.com/office/officeart/2005/8/layout/list1"/>
    <dgm:cxn modelId="{2CAE042B-453C-4BDA-9B5F-6C490FDA1AB3}" type="presParOf" srcId="{9E199436-7E2E-49F7-8530-F96EC5A4F340}" destId="{79490A16-FAAA-4C6A-9985-C5A9234EF2E5}" srcOrd="1" destOrd="0" presId="urn:microsoft.com/office/officeart/2005/8/layout/list1"/>
    <dgm:cxn modelId="{B4C12822-A487-4518-B894-EF58F0540BDE}" type="presParOf" srcId="{D5B82E6B-7777-4468-945C-EC47FBB03F1D}" destId="{342AA27A-28EF-4EA9-B9FB-3B4D26705C9D}" srcOrd="5" destOrd="0" presId="urn:microsoft.com/office/officeart/2005/8/layout/list1"/>
    <dgm:cxn modelId="{DD3AD860-CDB8-4A00-880F-C19DCEB071CA}" type="presParOf" srcId="{D5B82E6B-7777-4468-945C-EC47FBB03F1D}" destId="{165D3066-79AC-4243-9E67-6AB06356A42F}" srcOrd="6" destOrd="0" presId="urn:microsoft.com/office/officeart/2005/8/layout/list1"/>
    <dgm:cxn modelId="{FB4DE342-7A6E-422D-BC40-8D440A5C25A4}" type="presParOf" srcId="{D5B82E6B-7777-4468-945C-EC47FBB03F1D}" destId="{29C86626-83C1-4770-A0F6-C0FB2995BF0E}" srcOrd="7" destOrd="0" presId="urn:microsoft.com/office/officeart/2005/8/layout/list1"/>
    <dgm:cxn modelId="{873918B8-3B21-4F6E-A373-B13891E44992}" type="presParOf" srcId="{D5B82E6B-7777-4468-945C-EC47FBB03F1D}" destId="{B79A5FFF-2D15-4395-9EF5-FAC1613F9775}" srcOrd="8" destOrd="0" presId="urn:microsoft.com/office/officeart/2005/8/layout/list1"/>
    <dgm:cxn modelId="{0ED4FF0C-0403-41E2-AEA2-5BB394EDA2EA}" type="presParOf" srcId="{B79A5FFF-2D15-4395-9EF5-FAC1613F9775}" destId="{2F50D8EC-4A82-435A-B40F-B6429BD0EBC3}" srcOrd="0" destOrd="0" presId="urn:microsoft.com/office/officeart/2005/8/layout/list1"/>
    <dgm:cxn modelId="{62D35714-E3D4-4186-9EBB-2AA3E2B43768}" type="presParOf" srcId="{B79A5FFF-2D15-4395-9EF5-FAC1613F9775}" destId="{41F76D9E-6763-4CA2-95F4-7AA446768B9D}" srcOrd="1" destOrd="0" presId="urn:microsoft.com/office/officeart/2005/8/layout/list1"/>
    <dgm:cxn modelId="{07E9BF34-D8FE-48C2-967F-178A12C0C466}" type="presParOf" srcId="{D5B82E6B-7777-4468-945C-EC47FBB03F1D}" destId="{645D384F-3D6C-4288-BA79-0B8B23D14BF7}" srcOrd="9" destOrd="0" presId="urn:microsoft.com/office/officeart/2005/8/layout/list1"/>
    <dgm:cxn modelId="{EB0FEE6C-C7E1-455F-A603-F0FC50B55597}" type="presParOf" srcId="{D5B82E6B-7777-4468-945C-EC47FBB03F1D}" destId="{EF68F6D5-54F6-4CC4-AE1E-9471BC8466C0}" srcOrd="10" destOrd="0" presId="urn:microsoft.com/office/officeart/2005/8/layout/list1"/>
    <dgm:cxn modelId="{6AE79073-616A-4669-BCFD-6088E86D3DF0}" type="presParOf" srcId="{D5B82E6B-7777-4468-945C-EC47FBB03F1D}" destId="{3D869F25-58BB-48D8-A572-F2FC39178A42}" srcOrd="11" destOrd="0" presId="urn:microsoft.com/office/officeart/2005/8/layout/list1"/>
    <dgm:cxn modelId="{6616C3FE-6593-4A8C-BC41-2EC9B3B6FB38}" type="presParOf" srcId="{D5B82E6B-7777-4468-945C-EC47FBB03F1D}" destId="{75ECC649-8206-4D66-9FD5-D5A30D75B04F}" srcOrd="12" destOrd="0" presId="urn:microsoft.com/office/officeart/2005/8/layout/list1"/>
    <dgm:cxn modelId="{599592FC-9CAC-4081-B505-C097483CA715}" type="presParOf" srcId="{75ECC649-8206-4D66-9FD5-D5A30D75B04F}" destId="{03DB919A-A642-4DFA-97B2-6449F38C9919}" srcOrd="0" destOrd="0" presId="urn:microsoft.com/office/officeart/2005/8/layout/list1"/>
    <dgm:cxn modelId="{E8BBEAC6-1FDA-4D39-9A9B-4B61B2EF61FE}" type="presParOf" srcId="{75ECC649-8206-4D66-9FD5-D5A30D75B04F}" destId="{52F78E10-EBCC-43A5-8B2A-E3952DB3B907}" srcOrd="1" destOrd="0" presId="urn:microsoft.com/office/officeart/2005/8/layout/list1"/>
    <dgm:cxn modelId="{9D23D926-FA0D-4954-9E97-CE676920FA87}" type="presParOf" srcId="{D5B82E6B-7777-4468-945C-EC47FBB03F1D}" destId="{0A909E06-B207-402E-B468-D8CA81177363}" srcOrd="13" destOrd="0" presId="urn:microsoft.com/office/officeart/2005/8/layout/list1"/>
    <dgm:cxn modelId="{AC729BCA-5845-401B-8216-224FAA84143F}" type="presParOf" srcId="{D5B82E6B-7777-4468-945C-EC47FBB03F1D}" destId="{BA0C8FF5-C82A-4088-AF9D-09CC5E47F08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D12C3-A3CE-42DC-8FD7-E16CB5F54FED}">
      <dsp:nvSpPr>
        <dsp:cNvPr id="0" name=""/>
        <dsp:cNvSpPr/>
      </dsp:nvSpPr>
      <dsp:spPr>
        <a:xfrm>
          <a:off x="0" y="1138582"/>
          <a:ext cx="6948264" cy="428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91731C-6F56-4DF4-8EC1-5BC7A1FDB3F3}">
      <dsp:nvSpPr>
        <dsp:cNvPr id="0" name=""/>
        <dsp:cNvSpPr/>
      </dsp:nvSpPr>
      <dsp:spPr>
        <a:xfrm>
          <a:off x="347413" y="887662"/>
          <a:ext cx="4863784"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839" tIns="0" rIns="183839" bIns="0" numCol="1" spcCol="1270" anchor="ctr" anchorCtr="0">
          <a:noAutofit/>
        </a:bodyPr>
        <a:lstStyle/>
        <a:p>
          <a:pPr lvl="0" algn="l" defTabSz="755650">
            <a:lnSpc>
              <a:spcPct val="90000"/>
            </a:lnSpc>
            <a:spcBef>
              <a:spcPct val="0"/>
            </a:spcBef>
            <a:spcAft>
              <a:spcPct val="35000"/>
            </a:spcAft>
          </a:pPr>
          <a:r>
            <a:rPr lang="en-US" sz="1700" kern="1200" dirty="0" smtClean="0"/>
            <a:t>1</a:t>
          </a:r>
          <a:r>
            <a:rPr lang="zh-CN" sz="1700" kern="1200" dirty="0" smtClean="0"/>
            <a:t>．</a:t>
          </a:r>
          <a:r>
            <a:rPr lang="zh-CN" altLang="en-US" sz="1700" kern="1200" dirty="0" smtClean="0"/>
            <a:t>熟悉元器件封装库编辑器；</a:t>
          </a:r>
          <a:endParaRPr lang="zh-CN" altLang="en-US" sz="1700" kern="1200" dirty="0"/>
        </a:p>
      </dsp:txBody>
      <dsp:txXfrm>
        <a:off x="371911" y="912160"/>
        <a:ext cx="4814788" cy="452844"/>
      </dsp:txXfrm>
    </dsp:sp>
    <dsp:sp modelId="{165D3066-79AC-4243-9E67-6AB06356A42F}">
      <dsp:nvSpPr>
        <dsp:cNvPr id="0" name=""/>
        <dsp:cNvSpPr/>
      </dsp:nvSpPr>
      <dsp:spPr>
        <a:xfrm>
          <a:off x="0" y="1909702"/>
          <a:ext cx="6948264" cy="428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490A16-FAAA-4C6A-9985-C5A9234EF2E5}">
      <dsp:nvSpPr>
        <dsp:cNvPr id="0" name=""/>
        <dsp:cNvSpPr/>
      </dsp:nvSpPr>
      <dsp:spPr>
        <a:xfrm>
          <a:off x="347413" y="1658782"/>
          <a:ext cx="4863784"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839" tIns="0" rIns="183839" bIns="0" numCol="1" spcCol="1270" anchor="ctr" anchorCtr="0">
          <a:noAutofit/>
        </a:bodyPr>
        <a:lstStyle/>
        <a:p>
          <a:pPr lvl="0" algn="l" defTabSz="755650">
            <a:lnSpc>
              <a:spcPct val="90000"/>
            </a:lnSpc>
            <a:spcBef>
              <a:spcPct val="0"/>
            </a:spcBef>
            <a:spcAft>
              <a:spcPct val="35000"/>
            </a:spcAft>
          </a:pPr>
          <a:r>
            <a:rPr lang="en-US" sz="1700" kern="1200" dirty="0" smtClean="0"/>
            <a:t>2</a:t>
          </a:r>
          <a:r>
            <a:rPr lang="zh-CN" sz="1700" kern="1200" dirty="0" smtClean="0"/>
            <a:t>．</a:t>
          </a:r>
          <a:r>
            <a:rPr lang="zh-CN" altLang="en-US" sz="1700" kern="1200" dirty="0" smtClean="0"/>
            <a:t>能制作</a:t>
          </a:r>
          <a:r>
            <a:rPr lang="en-US" altLang="zh-CN" sz="1700" kern="1200" dirty="0" smtClean="0"/>
            <a:t>PCB</a:t>
          </a:r>
          <a:r>
            <a:rPr lang="zh-CN" altLang="en-US" sz="1700" kern="1200" dirty="0" smtClean="0"/>
            <a:t>元件库；</a:t>
          </a:r>
          <a:endParaRPr lang="zh-CN" altLang="en-US" sz="1700" kern="1200" dirty="0"/>
        </a:p>
      </dsp:txBody>
      <dsp:txXfrm>
        <a:off x="371911" y="1683280"/>
        <a:ext cx="4814788" cy="452844"/>
      </dsp:txXfrm>
    </dsp:sp>
    <dsp:sp modelId="{EF68F6D5-54F6-4CC4-AE1E-9471BC8466C0}">
      <dsp:nvSpPr>
        <dsp:cNvPr id="0" name=""/>
        <dsp:cNvSpPr/>
      </dsp:nvSpPr>
      <dsp:spPr>
        <a:xfrm>
          <a:off x="0" y="2680823"/>
          <a:ext cx="6948264" cy="428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F76D9E-6763-4CA2-95F4-7AA446768B9D}">
      <dsp:nvSpPr>
        <dsp:cNvPr id="0" name=""/>
        <dsp:cNvSpPr/>
      </dsp:nvSpPr>
      <dsp:spPr>
        <a:xfrm>
          <a:off x="347413" y="2429902"/>
          <a:ext cx="4863784"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839" tIns="0" rIns="183839" bIns="0" numCol="1" spcCol="1270" anchor="ctr" anchorCtr="0">
          <a:noAutofit/>
        </a:bodyPr>
        <a:lstStyle/>
        <a:p>
          <a:pPr lvl="0" algn="l" defTabSz="755650">
            <a:lnSpc>
              <a:spcPct val="90000"/>
            </a:lnSpc>
            <a:spcBef>
              <a:spcPct val="0"/>
            </a:spcBef>
            <a:spcAft>
              <a:spcPct val="35000"/>
            </a:spcAft>
          </a:pPr>
          <a:r>
            <a:rPr lang="en-US" sz="1700" kern="1200" dirty="0" smtClean="0"/>
            <a:t>3</a:t>
          </a:r>
          <a:r>
            <a:rPr lang="zh-CN" sz="1700" kern="1200" dirty="0" smtClean="0"/>
            <a:t>．</a:t>
          </a:r>
          <a:r>
            <a:rPr lang="zh-CN" sz="1700" kern="1200" dirty="0" smtClean="0"/>
            <a:t>能</a:t>
          </a:r>
          <a:r>
            <a:rPr lang="zh-CN" altLang="en-US" sz="1700" kern="1200" dirty="0" smtClean="0"/>
            <a:t>调用</a:t>
          </a:r>
          <a:r>
            <a:rPr lang="en-US" altLang="zh-CN" sz="1700" kern="1200" dirty="0" smtClean="0"/>
            <a:t>PCB</a:t>
          </a:r>
          <a:r>
            <a:rPr lang="zh-CN" altLang="en-US" sz="1700" kern="1200" dirty="0" smtClean="0"/>
            <a:t>元件库；</a:t>
          </a:r>
          <a:endParaRPr lang="zh-CN" altLang="en-US" sz="1700" kern="1200" dirty="0"/>
        </a:p>
      </dsp:txBody>
      <dsp:txXfrm>
        <a:off x="371911" y="2454400"/>
        <a:ext cx="4814788" cy="452844"/>
      </dsp:txXfrm>
    </dsp:sp>
    <dsp:sp modelId="{BA0C8FF5-C82A-4088-AF9D-09CC5E47F086}">
      <dsp:nvSpPr>
        <dsp:cNvPr id="0" name=""/>
        <dsp:cNvSpPr/>
      </dsp:nvSpPr>
      <dsp:spPr>
        <a:xfrm>
          <a:off x="0" y="3451942"/>
          <a:ext cx="6948264" cy="428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F78E10-EBCC-43A5-8B2A-E3952DB3B907}">
      <dsp:nvSpPr>
        <dsp:cNvPr id="0" name=""/>
        <dsp:cNvSpPr/>
      </dsp:nvSpPr>
      <dsp:spPr>
        <a:xfrm>
          <a:off x="347413" y="3201022"/>
          <a:ext cx="4863784"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839" tIns="0" rIns="183839" bIns="0" numCol="1" spcCol="1270" anchor="ctr" anchorCtr="0">
          <a:noAutofit/>
        </a:bodyPr>
        <a:lstStyle/>
        <a:p>
          <a:pPr lvl="0" algn="l" defTabSz="755650">
            <a:lnSpc>
              <a:spcPct val="90000"/>
            </a:lnSpc>
            <a:spcBef>
              <a:spcPct val="0"/>
            </a:spcBef>
            <a:spcAft>
              <a:spcPct val="35000"/>
            </a:spcAft>
          </a:pPr>
          <a:r>
            <a:rPr lang="en-US" sz="1700" kern="1200" dirty="0" smtClean="0"/>
            <a:t>4</a:t>
          </a:r>
          <a:r>
            <a:rPr lang="zh-CN" sz="1700" kern="1200" dirty="0" smtClean="0"/>
            <a:t>．</a:t>
          </a:r>
          <a:r>
            <a:rPr lang="zh-CN" altLang="en-US" sz="1700" kern="1200" dirty="0" smtClean="0"/>
            <a:t>能根据实物尺寸合理选择焊盘与过孔的大小</a:t>
          </a:r>
          <a:endParaRPr lang="zh-CN" altLang="en-US" sz="1700" kern="1200" dirty="0"/>
        </a:p>
      </dsp:txBody>
      <dsp:txXfrm>
        <a:off x="371911" y="3225520"/>
        <a:ext cx="4814788"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925EA8-D422-4866-9B8A-32938DF7DB90}" type="datetimeFigureOut">
              <a:rPr lang="zh-CN" altLang="en-US" smtClean="0"/>
              <a:t>2014/12/5</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DCAB3D-2B2A-4AB9-9C9E-BFBA5BD2EFC7}" type="slidenum">
              <a:rPr lang="zh-CN" altLang="en-US" smtClean="0"/>
              <a:t>‹#›</a:t>
            </a:fld>
            <a:endParaRPr lang="zh-CN" altLang="en-US"/>
          </a:p>
        </p:txBody>
      </p:sp>
    </p:spTree>
    <p:extLst>
      <p:ext uri="{BB962C8B-B14F-4D97-AF65-F5344CB8AC3E}">
        <p14:creationId xmlns:p14="http://schemas.microsoft.com/office/powerpoint/2010/main" val="1145905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en-GB" altLang="en-US"/>
          </a:p>
        </p:txBody>
      </p:sp>
      <p:sp>
        <p:nvSpPr>
          <p:cNvPr id="4100"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1" name="Rectangle 5"/>
          <p:cNvSpPr>
            <a:spLocks noGrp="1" noRot="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C4C42402-EF08-43FF-9C76-E8C5A1F774B1}" type="slidenum">
              <a:rPr lang="en-GB" altLang="en-US"/>
              <a:pPr/>
              <a:t>‹#›</a:t>
            </a:fld>
            <a:endParaRPr lang="en-GB" altLang="en-US"/>
          </a:p>
        </p:txBody>
      </p:sp>
    </p:spTree>
    <p:extLst>
      <p:ext uri="{BB962C8B-B14F-4D97-AF65-F5344CB8AC3E}">
        <p14:creationId xmlns:p14="http://schemas.microsoft.com/office/powerpoint/2010/main" val="39943001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2050" name="Picture 2" descr="stuff2"/>
          <p:cNvPicPr preferRelativeResize="0">
            <a:picLocks noChangeArrowheads="1"/>
          </p:cNvPicPr>
          <p:nvPr/>
        </p:nvPicPr>
        <p:blipFill>
          <a:blip r:embed="rId2">
            <a:extLst>
              <a:ext uri="{28A0092B-C50C-407E-A947-70E740481C1C}">
                <a14:useLocalDpi xmlns:a14="http://schemas.microsoft.com/office/drawing/2010/main" val="0"/>
              </a:ext>
            </a:extLst>
          </a:blip>
          <a:srcRect l="22572"/>
          <a:stretch>
            <a:fillRect/>
          </a:stretch>
        </p:blipFill>
        <p:spPr bwMode="auto">
          <a:xfrm>
            <a:off x="0" y="-6350"/>
            <a:ext cx="9217025"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subTitle" idx="1"/>
          </p:nvPr>
        </p:nvSpPr>
        <p:spPr>
          <a:xfrm>
            <a:off x="3429000" y="5029200"/>
            <a:ext cx="5715000" cy="609600"/>
          </a:xfrm>
          <a:prstGeom prst="rect">
            <a:avLst/>
          </a:prstGeom>
        </p:spPr>
        <p:txBody>
          <a:bodyPr/>
          <a:lstStyle>
            <a:lvl1pPr marL="0" indent="0" algn="ctr">
              <a:buFontTx/>
              <a:buNone/>
              <a:defRPr sz="2400">
                <a:solidFill>
                  <a:schemeClr val="bg1"/>
                </a:solidFill>
              </a:defRPr>
            </a:lvl1pPr>
          </a:lstStyle>
          <a:p>
            <a:pPr lvl="0"/>
            <a:r>
              <a:rPr lang="zh-CN" altLang="en-US" noProof="0" smtClean="0"/>
              <a:t>单击此处编辑母版副标题样式</a:t>
            </a:r>
            <a:endParaRPr lang="fr-FR" altLang="zh-CN" noProof="0" smtClean="0"/>
          </a:p>
        </p:txBody>
      </p:sp>
      <p:sp>
        <p:nvSpPr>
          <p:cNvPr id="2052" name="Rectangle 4"/>
          <p:cNvSpPr>
            <a:spLocks noGrp="1" noChangeArrowheads="1"/>
          </p:cNvSpPr>
          <p:nvPr>
            <p:ph type="ctrTitle"/>
          </p:nvPr>
        </p:nvSpPr>
        <p:spPr>
          <a:xfrm>
            <a:off x="3429000" y="3581400"/>
            <a:ext cx="5715000" cy="1470025"/>
          </a:xfrm>
          <a:prstGeom prst="rect">
            <a:avLst/>
          </a:prstGeom>
          <a:solidFill>
            <a:srgbClr val="D4E3F7"/>
          </a:solidFill>
        </p:spPr>
        <p:txBody>
          <a:bodyPr lIns="91440" anchor="t"/>
          <a:lstStyle>
            <a:lvl1pPr algn="ctr">
              <a:spcBef>
                <a:spcPct val="20000"/>
              </a:spcBef>
              <a:defRPr sz="3200">
                <a:latin typeface="Arial Black" panose="020B0A04020102020204" pitchFamily="34" charset="0"/>
              </a:defRPr>
            </a:lvl1pPr>
          </a:lstStyle>
          <a:p>
            <a:pPr lvl="0"/>
            <a:r>
              <a:rPr lang="zh-CN" altLang="en-US" noProof="0" dirty="0" smtClean="0"/>
              <a:t>单击此处编辑母版标题样式</a:t>
            </a:r>
            <a:endParaRPr lang="fr-FR" altLang="zh-CN" noProof="0" dirty="0" smtClean="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8693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bwMode="auto">
          <a:xfrm>
            <a:off x="713883" y="-6350"/>
            <a:ext cx="8430117" cy="1347119"/>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1" i="0" u="none" strike="noStrike" cap="none" normalizeH="0" baseline="0" smtClean="0">
              <a:ln>
                <a:noFill/>
              </a:ln>
              <a:solidFill>
                <a:schemeClr val="tx1"/>
              </a:solidFill>
              <a:effectLst/>
              <a:latin typeface="Arial" panose="020B0604020202020204" pitchFamily="34" charset="0"/>
            </a:endParaRPr>
          </a:p>
        </p:txBody>
      </p:sp>
      <p:pic>
        <p:nvPicPr>
          <p:cNvPr id="1027" name="Picture 3" descr="stuff2"/>
          <p:cNvPicPr>
            <a:picLocks noChangeAspect="1" noChangeArrowheads="1"/>
          </p:cNvPicPr>
          <p:nvPr/>
        </p:nvPicPr>
        <p:blipFill>
          <a:blip r:embed="rId4">
            <a:extLst>
              <a:ext uri="{28A0092B-C50C-407E-A947-70E740481C1C}">
                <a14:useLocalDpi xmlns:a14="http://schemas.microsoft.com/office/drawing/2010/main" val="0"/>
              </a:ext>
            </a:extLst>
          </a:blip>
          <a:srcRect l="81801" r="-293"/>
          <a:stretch>
            <a:fillRect/>
          </a:stretch>
        </p:blipFill>
        <p:spPr bwMode="auto">
          <a:xfrm>
            <a:off x="0" y="-6350"/>
            <a:ext cx="722199"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1"/>
          <p:nvPr userDrawn="1"/>
        </p:nvSpPr>
        <p:spPr>
          <a:xfrm>
            <a:off x="7353315" y="6519446"/>
            <a:ext cx="1676400" cy="338554"/>
          </a:xfrm>
          <a:prstGeom prst="rect">
            <a:avLst/>
          </a:prstGeom>
          <a:noFill/>
        </p:spPr>
        <p:txBody>
          <a:bodyPr wrap="square" rtlCol="0">
            <a:spAutoFit/>
          </a:bodyPr>
          <a:lstStyle/>
          <a:p>
            <a:r>
              <a:rPr lang="en-US" altLang="zh-CN" sz="1600" dirty="0" smtClean="0">
                <a:solidFill>
                  <a:schemeClr val="tx2">
                    <a:lumMod val="75000"/>
                  </a:schemeClr>
                </a:solidFill>
                <a:latin typeface="微软雅黑" panose="020B0503020204020204" pitchFamily="34" charset="-122"/>
                <a:ea typeface="微软雅黑" panose="020B0503020204020204" pitchFamily="34" charset="-122"/>
              </a:rPr>
              <a:t>《</a:t>
            </a: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rPr>
              <a:t>电子</a:t>
            </a:r>
            <a:r>
              <a:rPr lang="en-US" altLang="zh-CN" sz="1600" dirty="0" smtClean="0">
                <a:solidFill>
                  <a:schemeClr val="tx2">
                    <a:lumMod val="75000"/>
                  </a:schemeClr>
                </a:solidFill>
                <a:latin typeface="微软雅黑" panose="020B0503020204020204" pitchFamily="34" charset="-122"/>
                <a:ea typeface="微软雅黑" panose="020B0503020204020204" pitchFamily="34" charset="-122"/>
              </a:rPr>
              <a:t>EDA</a:t>
            </a:r>
            <a:r>
              <a:rPr lang="zh-CN" altLang="en-US" sz="1600" dirty="0" smtClean="0">
                <a:solidFill>
                  <a:schemeClr val="tx2">
                    <a:lumMod val="75000"/>
                  </a:schemeClr>
                </a:solidFill>
                <a:latin typeface="微软雅黑" panose="020B0503020204020204" pitchFamily="34" charset="-122"/>
                <a:ea typeface="微软雅黑" panose="020B0503020204020204" pitchFamily="34" charset="-122"/>
              </a:rPr>
              <a:t>技术</a:t>
            </a:r>
            <a:r>
              <a:rPr lang="en-US" altLang="zh-CN" sz="1600" dirty="0" smtClean="0">
                <a:solidFill>
                  <a:schemeClr val="tx2">
                    <a:lumMod val="75000"/>
                  </a:schemeClr>
                </a:solidFill>
                <a:latin typeface="微软雅黑" panose="020B0503020204020204" pitchFamily="34" charset="-122"/>
                <a:ea typeface="微软雅黑" panose="020B0503020204020204" pitchFamily="34" charset="-122"/>
              </a:rPr>
              <a:t>》</a:t>
            </a:r>
            <a:endParaRPr lang="zh-CN" altLang="en-US" sz="1600" dirty="0">
              <a:solidFill>
                <a:schemeClr val="tx2">
                  <a:lumMod val="75000"/>
                </a:schemeClr>
              </a:solidFill>
              <a:latin typeface="微软雅黑" panose="020B0503020204020204" pitchFamily="34" charset="-122"/>
              <a:ea typeface="微软雅黑" panose="020B0503020204020204" pitchFamily="34" charset="-122"/>
            </a:endParaRPr>
          </a:p>
        </p:txBody>
      </p:sp>
      <p:cxnSp>
        <p:nvCxnSpPr>
          <p:cNvPr id="4" name="直接连接符 3"/>
          <p:cNvCxnSpPr/>
          <p:nvPr userDrawn="1"/>
        </p:nvCxnSpPr>
        <p:spPr bwMode="auto">
          <a:xfrm flipV="1">
            <a:off x="713883" y="6477000"/>
            <a:ext cx="8430117" cy="4244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 name="组合 17"/>
          <p:cNvGrpSpPr/>
          <p:nvPr userDrawn="1"/>
        </p:nvGrpSpPr>
        <p:grpSpPr>
          <a:xfrm>
            <a:off x="111945" y="121411"/>
            <a:ext cx="461021" cy="3681616"/>
            <a:chOff x="3237620" y="1598273"/>
            <a:chExt cx="481987" cy="4727088"/>
          </a:xfrm>
        </p:grpSpPr>
        <p:sp>
          <p:nvSpPr>
            <p:cNvPr id="19" name="TextBox 7"/>
            <p:cNvSpPr txBox="1">
              <a:spLocks noChangeArrowheads="1"/>
            </p:cNvSpPr>
            <p:nvPr/>
          </p:nvSpPr>
          <p:spPr bwMode="auto">
            <a:xfrm>
              <a:off x="3237620" y="2096976"/>
              <a:ext cx="460579" cy="4228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b="1">
                  <a:solidFill>
                    <a:srgbClr val="0000CC"/>
                  </a:solidFill>
                  <a:latin typeface="Times New Roman" pitchFamily="18" charset="0"/>
                  <a:ea typeface="宋体" pitchFamily="2" charset="-122"/>
                </a:defRPr>
              </a:lvl1pPr>
              <a:lvl2pPr marL="742950" indent="-285750">
                <a:defRPr kumimoji="1" sz="2800" b="1">
                  <a:solidFill>
                    <a:srgbClr val="0000CC"/>
                  </a:solidFill>
                  <a:latin typeface="Times New Roman" pitchFamily="18" charset="0"/>
                  <a:ea typeface="宋体" pitchFamily="2" charset="-122"/>
                </a:defRPr>
              </a:lvl2pPr>
              <a:lvl3pPr marL="1143000" indent="-228600">
                <a:defRPr kumimoji="1" sz="2800" b="1">
                  <a:solidFill>
                    <a:srgbClr val="0000CC"/>
                  </a:solidFill>
                  <a:latin typeface="Times New Roman" pitchFamily="18" charset="0"/>
                  <a:ea typeface="宋体" pitchFamily="2" charset="-122"/>
                </a:defRPr>
              </a:lvl3pPr>
              <a:lvl4pPr marL="1600200" indent="-228600">
                <a:defRPr kumimoji="1" sz="2800" b="1">
                  <a:solidFill>
                    <a:srgbClr val="0000CC"/>
                  </a:solidFill>
                  <a:latin typeface="Times New Roman" pitchFamily="18" charset="0"/>
                  <a:ea typeface="宋体" pitchFamily="2" charset="-122"/>
                </a:defRPr>
              </a:lvl4pPr>
              <a:lvl5pPr marL="2057400" indent="-228600">
                <a:defRPr kumimoji="1" sz="2800" b="1">
                  <a:solidFill>
                    <a:srgbClr val="0000CC"/>
                  </a:solidFill>
                  <a:latin typeface="Times New Roman" pitchFamily="18" charset="0"/>
                  <a:ea typeface="宋体" pitchFamily="2" charset="-122"/>
                </a:defRPr>
              </a:lvl5pPr>
              <a:lvl6pPr marL="25146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6pPr>
              <a:lvl7pPr marL="29718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7pPr>
              <a:lvl8pPr marL="34290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8pPr>
              <a:lvl9pPr marL="38862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9pPr>
            </a:lstStyle>
            <a:p>
              <a:r>
                <a:rPr lang="zh-CN" altLang="en-US" sz="2000" dirty="0" smtClean="0">
                  <a:solidFill>
                    <a:schemeClr val="bg1"/>
                  </a:solidFill>
                  <a:latin typeface="方正舒体" pitchFamily="2" charset="-122"/>
                  <a:ea typeface="方正舒体" pitchFamily="2" charset="-122"/>
                </a:rPr>
                <a:t>霍</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山</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县</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高</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级</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职</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业</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中</a:t>
              </a:r>
              <a:endParaRPr lang="en-US" altLang="zh-CN" sz="2000" dirty="0" smtClean="0">
                <a:solidFill>
                  <a:schemeClr val="bg1"/>
                </a:solidFill>
                <a:latin typeface="方正舒体" pitchFamily="2" charset="-122"/>
                <a:ea typeface="方正舒体" pitchFamily="2" charset="-122"/>
              </a:endParaRPr>
            </a:p>
            <a:p>
              <a:r>
                <a:rPr lang="zh-CN" altLang="en-US" sz="2000" dirty="0" smtClean="0">
                  <a:solidFill>
                    <a:schemeClr val="bg1"/>
                  </a:solidFill>
                  <a:latin typeface="方正舒体" pitchFamily="2" charset="-122"/>
                  <a:ea typeface="方正舒体" pitchFamily="2" charset="-122"/>
                </a:rPr>
                <a:t>学</a:t>
              </a:r>
              <a:endParaRPr lang="en-US" altLang="zh-CN" sz="2000" dirty="0" smtClean="0">
                <a:solidFill>
                  <a:schemeClr val="bg1"/>
                </a:solidFill>
                <a:latin typeface="方正舒体" pitchFamily="2" charset="-122"/>
                <a:ea typeface="方正舒体" pitchFamily="2" charset="-122"/>
              </a:endParaRPr>
            </a:p>
            <a:p>
              <a:endParaRPr lang="en-US" altLang="zh-CN" sz="2000" dirty="0" smtClean="0">
                <a:solidFill>
                  <a:srgbClr val="002060"/>
                </a:solidFill>
                <a:latin typeface="方正舒体" pitchFamily="2" charset="-122"/>
                <a:ea typeface="方正舒体" pitchFamily="2" charset="-122"/>
              </a:endParaRPr>
            </a:p>
          </p:txBody>
        </p:sp>
        <p:pic>
          <p:nvPicPr>
            <p:cNvPr id="20" name="Picture 1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67910" y="1598273"/>
              <a:ext cx="451697" cy="555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4" name="Oval 6"/>
          <p:cNvSpPr>
            <a:spLocks noChangeAspect="1" noChangeArrowheads="1"/>
          </p:cNvSpPr>
          <p:nvPr userDrawn="1"/>
        </p:nvSpPr>
        <p:spPr bwMode="auto">
          <a:xfrm>
            <a:off x="7354441" y="-6350"/>
            <a:ext cx="1789559" cy="1783569"/>
          </a:xfrm>
          <a:prstGeom prst="ellipse">
            <a:avLst/>
          </a:prstGeom>
          <a:solidFill>
            <a:srgbClr val="96B8D6">
              <a:alpha val="50000"/>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8000"/>
          <a:lstStyle/>
          <a:p>
            <a:endParaRPr lang="zh-CN" altLang="en-US"/>
          </a:p>
        </p:txBody>
      </p:sp>
      <p:sp>
        <p:nvSpPr>
          <p:cNvPr id="25" name="Oval 7"/>
          <p:cNvSpPr>
            <a:spLocks noChangeAspect="1" noChangeArrowheads="1"/>
          </p:cNvSpPr>
          <p:nvPr userDrawn="1"/>
        </p:nvSpPr>
        <p:spPr bwMode="auto">
          <a:xfrm>
            <a:off x="7506842" y="128777"/>
            <a:ext cx="1502032" cy="1496042"/>
          </a:xfrm>
          <a:prstGeom prst="ellipse">
            <a:avLst/>
          </a:prstGeom>
          <a:noFill/>
          <a:ln w="28575" cmpd="sng">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 name="Oval 8"/>
          <p:cNvSpPr>
            <a:spLocks noChangeAspect="1" noChangeArrowheads="1"/>
          </p:cNvSpPr>
          <p:nvPr userDrawn="1"/>
        </p:nvSpPr>
        <p:spPr bwMode="auto">
          <a:xfrm>
            <a:off x="8065642" y="622478"/>
            <a:ext cx="447764" cy="438778"/>
          </a:xfrm>
          <a:prstGeom prst="ellipse">
            <a:avLst/>
          </a:prstGeom>
          <a:noFill/>
          <a:ln w="12700" cmpd="sng">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 name="Oval 9"/>
          <p:cNvSpPr>
            <a:spLocks noChangeAspect="1" noChangeArrowheads="1"/>
          </p:cNvSpPr>
          <p:nvPr userDrawn="1"/>
        </p:nvSpPr>
        <p:spPr bwMode="auto">
          <a:xfrm>
            <a:off x="8116442" y="663297"/>
            <a:ext cx="351922" cy="351922"/>
          </a:xfrm>
          <a:prstGeom prst="ellipse">
            <a:avLst/>
          </a:prstGeom>
          <a:solidFill>
            <a:srgbClr val="0067AC"/>
          </a:solidFill>
          <a:ln w="57150" cmpd="sng">
            <a:solidFill>
              <a:srgbClr val="0067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28" name="Group 10"/>
          <p:cNvGrpSpPr>
            <a:grpSpLocks noChangeAspect="1"/>
          </p:cNvGrpSpPr>
          <p:nvPr userDrawn="1"/>
        </p:nvGrpSpPr>
        <p:grpSpPr bwMode="auto">
          <a:xfrm>
            <a:off x="6840015" y="914637"/>
            <a:ext cx="831133" cy="862582"/>
            <a:chOff x="0" y="0"/>
            <a:chExt cx="2688" cy="2687"/>
          </a:xfrm>
        </p:grpSpPr>
        <p:sp>
          <p:nvSpPr>
            <p:cNvPr id="29" name="Oval 11"/>
            <p:cNvSpPr>
              <a:spLocks noChangeAspect="1" noChangeArrowheads="1"/>
            </p:cNvSpPr>
            <p:nvPr/>
          </p:nvSpPr>
          <p:spPr bwMode="auto">
            <a:xfrm>
              <a:off x="0" y="0"/>
              <a:ext cx="2688" cy="2687"/>
            </a:xfrm>
            <a:prstGeom prst="ellipse">
              <a:avLst/>
            </a:prstGeom>
            <a:solidFill>
              <a:srgbClr val="96B8D6">
                <a:alpha val="50000"/>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8000"/>
            <a:lstStyle/>
            <a:p>
              <a:endParaRPr lang="zh-CN" altLang="en-US"/>
            </a:p>
          </p:txBody>
        </p:sp>
        <p:sp>
          <p:nvSpPr>
            <p:cNvPr id="30" name="Oval 12"/>
            <p:cNvSpPr>
              <a:spLocks noChangeAspect="1" noChangeArrowheads="1"/>
            </p:cNvSpPr>
            <p:nvPr/>
          </p:nvSpPr>
          <p:spPr bwMode="auto">
            <a:xfrm>
              <a:off x="216" y="216"/>
              <a:ext cx="2256" cy="2255"/>
            </a:xfrm>
            <a:prstGeom prst="ellipse">
              <a:avLst/>
            </a:prstGeom>
            <a:noFill/>
            <a:ln w="12700" cmpd="sng">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1" name="Oval 13"/>
            <p:cNvSpPr>
              <a:spLocks noChangeAspect="1" noChangeArrowheads="1"/>
            </p:cNvSpPr>
            <p:nvPr/>
          </p:nvSpPr>
          <p:spPr bwMode="auto">
            <a:xfrm>
              <a:off x="1008" y="1014"/>
              <a:ext cx="672" cy="658"/>
            </a:xfrm>
            <a:prstGeom prst="ellipse">
              <a:avLst/>
            </a:prstGeom>
            <a:noFill/>
            <a:ln w="6350" cmpd="sng">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2" name="Oval 14"/>
            <p:cNvSpPr>
              <a:spLocks noChangeAspect="1" noChangeArrowheads="1"/>
            </p:cNvSpPr>
            <p:nvPr/>
          </p:nvSpPr>
          <p:spPr bwMode="auto">
            <a:xfrm>
              <a:off x="1080" y="1079"/>
              <a:ext cx="528" cy="528"/>
            </a:xfrm>
            <a:prstGeom prst="ellipse">
              <a:avLst/>
            </a:prstGeom>
            <a:solidFill>
              <a:srgbClr val="0067AC"/>
            </a:solidFill>
            <a:ln w="12700" cmpd="sng">
              <a:solidFill>
                <a:srgbClr val="0067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pic>
        <p:nvPicPr>
          <p:cNvPr id="9" name="图片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22199" y="1"/>
            <a:ext cx="8419169" cy="134076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Lst>
  <p:timing>
    <p:tnLst>
      <p:par>
        <p:cTn id="1" dur="indefinite" restart="never" nodeType="tmRoot"/>
      </p:par>
    </p:tnLst>
  </p:timing>
  <p:txStyles>
    <p:title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699792" y="3356992"/>
            <a:ext cx="6520408" cy="1152128"/>
          </a:xfrm>
          <a:solidFill>
            <a:srgbClr val="D4E3F7"/>
          </a:solidFill>
          <a:effectLst>
            <a:outerShdw blurRad="76200" dist="12700" dir="2700000" sy="-23000" kx="-800400" algn="bl" rotWithShape="0">
              <a:prstClr val="black">
                <a:alpha val="20000"/>
              </a:prstClr>
            </a:outerShdw>
          </a:effectLst>
        </p:spPr>
        <p:txBody>
          <a:bodyPr anchor="ctr"/>
          <a:lstStyle/>
          <a:p>
            <a:r>
              <a:rPr lang="zh-CN" altLang="en-US" sz="2800" b="1" dirty="0" smtClean="0">
                <a:effectLst>
                  <a:reflection blurRad="88900" stA="98000" endPos="41000" dist="76200" dir="5400000" sy="-100000" algn="bl" rotWithShape="0"/>
                </a:effectLst>
                <a:latin typeface="微软雅黑" panose="020B0503020204020204" pitchFamily="34" charset="-122"/>
                <a:ea typeface="微软雅黑" panose="020B0503020204020204" pitchFamily="34" charset="-122"/>
              </a:rPr>
              <a:t>项目八  制作数码管</a:t>
            </a:r>
            <a:r>
              <a:rPr lang="en-US" altLang="zh-CN" sz="2800" b="1" dirty="0" smtClean="0">
                <a:effectLst>
                  <a:reflection blurRad="88900" stA="98000" endPos="41000" dist="76200" dir="5400000" sy="-100000" algn="bl" rotWithShape="0"/>
                </a:effectLst>
                <a:latin typeface="微软雅黑" panose="020B0503020204020204" pitchFamily="34" charset="-122"/>
                <a:ea typeface="微软雅黑" panose="020B0503020204020204" pitchFamily="34" charset="-122"/>
              </a:rPr>
              <a:t>PCB</a:t>
            </a:r>
            <a:r>
              <a:rPr lang="zh-CN" altLang="en-US" sz="2800" b="1" dirty="0" smtClean="0">
                <a:effectLst>
                  <a:reflection blurRad="88900" stA="98000" endPos="41000" dist="76200" dir="5400000" sy="-100000" algn="bl" rotWithShape="0"/>
                </a:effectLst>
                <a:latin typeface="微软雅黑" panose="020B0503020204020204" pitchFamily="34" charset="-122"/>
                <a:ea typeface="微软雅黑" panose="020B0503020204020204" pitchFamily="34" charset="-122"/>
              </a:rPr>
              <a:t>元件库</a:t>
            </a:r>
            <a:endParaRPr lang="zh-CN" altLang="en-US" sz="2800" b="1" dirty="0">
              <a:effectLst>
                <a:reflection blurRad="88900" stA="98000" endPos="41000" dist="76200" dir="5400000" sy="-100000" algn="bl" rotWithShape="0"/>
              </a:effectLst>
              <a:latin typeface="微软雅黑" panose="020B0503020204020204" pitchFamily="34" charset="-122"/>
              <a:ea typeface="微软雅黑" panose="020B0503020204020204" pitchFamily="34" charset="-122"/>
            </a:endParaRPr>
          </a:p>
        </p:txBody>
      </p:sp>
      <p:sp>
        <p:nvSpPr>
          <p:cNvPr id="5123" name="Rectangle 3"/>
          <p:cNvSpPr>
            <a:spLocks noGrp="1" noChangeArrowheads="1"/>
          </p:cNvSpPr>
          <p:nvPr>
            <p:ph type="subTitle" idx="1"/>
          </p:nvPr>
        </p:nvSpPr>
        <p:spPr>
          <a:xfrm>
            <a:off x="6228184" y="2852936"/>
            <a:ext cx="2485256" cy="432048"/>
          </a:xfrm>
        </p:spPr>
        <p:txBody>
          <a:bodyPr/>
          <a:lstStyle/>
          <a:p>
            <a:r>
              <a:rPr lang="zh-CN" altLang="en-US" b="1" dirty="0" smtClean="0">
                <a:ea typeface="宋体" panose="02010600030101010101" pitchFamily="2" charset="-122"/>
              </a:rPr>
              <a:t>《电子</a:t>
            </a:r>
            <a:r>
              <a:rPr lang="en-US" altLang="zh-CN" b="1" dirty="0" smtClean="0">
                <a:ea typeface="宋体" panose="02010600030101010101" pitchFamily="2" charset="-122"/>
              </a:rPr>
              <a:t>EDA</a:t>
            </a:r>
            <a:r>
              <a:rPr lang="zh-CN" altLang="en-US" b="1" dirty="0" smtClean="0">
                <a:ea typeface="宋体" panose="02010600030101010101" pitchFamily="2" charset="-122"/>
              </a:rPr>
              <a:t>技术》</a:t>
            </a:r>
            <a:endParaRPr lang="zh-CN" altLang="en-US" b="1" dirty="0"/>
          </a:p>
        </p:txBody>
      </p:sp>
      <p:pic>
        <p:nvPicPr>
          <p:cNvPr id="10"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753" y="279995"/>
            <a:ext cx="432048" cy="432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7"/>
          <p:cNvSpPr txBox="1">
            <a:spLocks noChangeArrowheads="1"/>
          </p:cNvSpPr>
          <p:nvPr/>
        </p:nvSpPr>
        <p:spPr bwMode="auto">
          <a:xfrm>
            <a:off x="774801" y="158657"/>
            <a:ext cx="360616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b="1">
                <a:solidFill>
                  <a:srgbClr val="0000CC"/>
                </a:solidFill>
                <a:latin typeface="Times New Roman" pitchFamily="18" charset="0"/>
                <a:ea typeface="宋体" pitchFamily="2" charset="-122"/>
              </a:defRPr>
            </a:lvl1pPr>
            <a:lvl2pPr marL="742950" indent="-285750">
              <a:defRPr kumimoji="1" sz="2800" b="1">
                <a:solidFill>
                  <a:srgbClr val="0000CC"/>
                </a:solidFill>
                <a:latin typeface="Times New Roman" pitchFamily="18" charset="0"/>
                <a:ea typeface="宋体" pitchFamily="2" charset="-122"/>
              </a:defRPr>
            </a:lvl2pPr>
            <a:lvl3pPr marL="1143000" indent="-228600">
              <a:defRPr kumimoji="1" sz="2800" b="1">
                <a:solidFill>
                  <a:srgbClr val="0000CC"/>
                </a:solidFill>
                <a:latin typeface="Times New Roman" pitchFamily="18" charset="0"/>
                <a:ea typeface="宋体" pitchFamily="2" charset="-122"/>
              </a:defRPr>
            </a:lvl3pPr>
            <a:lvl4pPr marL="1600200" indent="-228600">
              <a:defRPr kumimoji="1" sz="2800" b="1">
                <a:solidFill>
                  <a:srgbClr val="0000CC"/>
                </a:solidFill>
                <a:latin typeface="Times New Roman" pitchFamily="18" charset="0"/>
                <a:ea typeface="宋体" pitchFamily="2" charset="-122"/>
              </a:defRPr>
            </a:lvl4pPr>
            <a:lvl5pPr marL="2057400" indent="-228600">
              <a:defRPr kumimoji="1" sz="2800" b="1">
                <a:solidFill>
                  <a:srgbClr val="0000CC"/>
                </a:solidFill>
                <a:latin typeface="Times New Roman" pitchFamily="18" charset="0"/>
                <a:ea typeface="宋体" pitchFamily="2" charset="-122"/>
              </a:defRPr>
            </a:lvl5pPr>
            <a:lvl6pPr marL="25146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6pPr>
            <a:lvl7pPr marL="29718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7pPr>
            <a:lvl8pPr marL="34290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8pPr>
            <a:lvl9pPr marL="3886200" indent="-228600" eaLnBrk="0" fontAlgn="base" hangingPunct="0">
              <a:spcBef>
                <a:spcPct val="0"/>
              </a:spcBef>
              <a:spcAft>
                <a:spcPct val="0"/>
              </a:spcAft>
              <a:defRPr kumimoji="1" sz="2800" b="1">
                <a:solidFill>
                  <a:srgbClr val="0000CC"/>
                </a:solidFill>
                <a:latin typeface="Times New Roman" pitchFamily="18" charset="0"/>
                <a:ea typeface="宋体" pitchFamily="2" charset="-122"/>
              </a:defRPr>
            </a:lvl9pPr>
          </a:lstStyle>
          <a:p>
            <a:r>
              <a:rPr lang="zh-CN" altLang="en-US" sz="2400" dirty="0">
                <a:solidFill>
                  <a:schemeClr val="bg1"/>
                </a:solidFill>
                <a:latin typeface="方正舒体" pitchFamily="2" charset="-122"/>
                <a:ea typeface="方正舒体" pitchFamily="2" charset="-122"/>
              </a:rPr>
              <a:t>霍山县高级职业</a:t>
            </a:r>
            <a:r>
              <a:rPr lang="zh-CN" altLang="en-US" sz="2400" dirty="0" smtClean="0">
                <a:solidFill>
                  <a:schemeClr val="bg1"/>
                </a:solidFill>
                <a:latin typeface="方正舒体" pitchFamily="2" charset="-122"/>
                <a:ea typeface="方正舒体" pitchFamily="2" charset="-122"/>
              </a:rPr>
              <a:t>中学</a:t>
            </a:r>
            <a:endParaRPr lang="en-US" altLang="zh-CN" sz="2400" dirty="0" smtClean="0">
              <a:solidFill>
                <a:schemeClr val="bg1"/>
              </a:solidFill>
              <a:latin typeface="方正舒体" pitchFamily="2" charset="-122"/>
              <a:ea typeface="方正舒体" pitchFamily="2" charset="-122"/>
            </a:endParaRPr>
          </a:p>
          <a:p>
            <a:r>
              <a:rPr lang="en-US" altLang="zh-CN" sz="900" b="0" u="none" dirty="0" smtClean="0">
                <a:solidFill>
                  <a:schemeClr val="bg1"/>
                </a:solidFill>
                <a:latin typeface="Aharoni" pitchFamily="2" charset="-79"/>
                <a:cs typeface="Aharoni" pitchFamily="2" charset="-79"/>
              </a:rPr>
              <a:t> Huo shan </a:t>
            </a:r>
            <a:r>
              <a:rPr lang="en-US" altLang="zh-CN" sz="900" b="0" dirty="0">
                <a:solidFill>
                  <a:schemeClr val="bg1"/>
                </a:solidFill>
                <a:latin typeface="Aharoni" pitchFamily="2" charset="-79"/>
                <a:cs typeface="Aharoni" pitchFamily="2" charset="-79"/>
              </a:rPr>
              <a:t>county senior vocational </a:t>
            </a:r>
            <a:r>
              <a:rPr lang="en-US" altLang="zh-CN" sz="900" b="0" dirty="0" smtClean="0">
                <a:solidFill>
                  <a:schemeClr val="bg1"/>
                </a:solidFill>
                <a:latin typeface="Aharoni" pitchFamily="2" charset="-79"/>
                <a:cs typeface="Aharoni" pitchFamily="2" charset="-79"/>
              </a:rPr>
              <a:t>middle school</a:t>
            </a:r>
            <a:endParaRPr lang="en-US" altLang="zh-CN" sz="900" b="0" dirty="0" smtClean="0">
              <a:solidFill>
                <a:schemeClr val="bg1"/>
              </a:solidFill>
              <a:latin typeface="Aharoni" pitchFamily="2" charset="-79"/>
              <a:ea typeface="方正舒体" pitchFamily="2" charset="-122"/>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p:nvPr/>
        </p:nvPicPr>
        <p:blipFill>
          <a:blip r:embed="rId2">
            <a:extLst>
              <a:ext uri="{28A0092B-C50C-407E-A947-70E740481C1C}">
                <a14:useLocalDpi xmlns:a14="http://schemas.microsoft.com/office/drawing/2010/main" val="0"/>
              </a:ext>
            </a:extLst>
          </a:blip>
          <a:stretch>
            <a:fillRect/>
          </a:stretch>
        </p:blipFill>
        <p:spPr>
          <a:xfrm>
            <a:off x="995066" y="1845186"/>
            <a:ext cx="3312368" cy="2447548"/>
          </a:xfrm>
          <a:prstGeom prst="rect">
            <a:avLst/>
          </a:prstGeom>
        </p:spPr>
      </p:pic>
      <p:pic>
        <p:nvPicPr>
          <p:cNvPr id="3" name="图片 2"/>
          <p:cNvPicPr/>
          <p:nvPr/>
        </p:nvPicPr>
        <p:blipFill>
          <a:blip r:embed="rId3">
            <a:extLst>
              <a:ext uri="{28A0092B-C50C-407E-A947-70E740481C1C}">
                <a14:useLocalDpi xmlns:a14="http://schemas.microsoft.com/office/drawing/2010/main" val="0"/>
              </a:ext>
            </a:extLst>
          </a:blip>
          <a:stretch>
            <a:fillRect/>
          </a:stretch>
        </p:blipFill>
        <p:spPr>
          <a:xfrm>
            <a:off x="5436096" y="3140968"/>
            <a:ext cx="3455804" cy="2303532"/>
          </a:xfrm>
          <a:prstGeom prst="rect">
            <a:avLst/>
          </a:prstGeom>
        </p:spPr>
      </p:pic>
      <p:sp>
        <p:nvSpPr>
          <p:cNvPr id="4"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5" name="右箭头 4"/>
          <p:cNvSpPr/>
          <p:nvPr/>
        </p:nvSpPr>
        <p:spPr>
          <a:xfrm>
            <a:off x="4538563" y="3356992"/>
            <a:ext cx="720080" cy="648072"/>
          </a:xfrm>
          <a:prstGeom prst="rightArrow">
            <a:avLst/>
          </a:prstGeom>
          <a:solidFill>
            <a:schemeClr val="accent5">
              <a:lumMod val="50000"/>
            </a:schemeClr>
          </a:solidFill>
        </p:spPr>
        <p:txBody>
          <a:bodyPr wrap="square" rtlCol="0" anchor="ctr">
            <a:spAutoFit/>
          </a:bodyPr>
          <a:lstStyle/>
          <a:p>
            <a:pPr marL="342900" indent="-342900" algn="ctr">
              <a:lnSpc>
                <a:spcPct val="120000"/>
              </a:lnSpc>
              <a:buAutoNum type="arabicParenBoth"/>
            </a:pPr>
            <a:endParaRPr lang="zh-CN" altLang="en-US" sz="1600" b="0" dirty="0" smtClean="0">
              <a:solidFill>
                <a:srgbClr val="000000"/>
              </a:solidFill>
              <a:latin typeface="微软雅黑" panose="020B0503020204020204" pitchFamily="34" charset="-122"/>
              <a:ea typeface="微软雅黑" panose="020B0503020204020204" pitchFamily="34" charset="-122"/>
            </a:endParaRPr>
          </a:p>
        </p:txBody>
      </p:sp>
      <p:sp>
        <p:nvSpPr>
          <p:cNvPr id="6" name="矩形 5"/>
          <p:cNvSpPr/>
          <p:nvPr/>
        </p:nvSpPr>
        <p:spPr>
          <a:xfrm>
            <a:off x="1629531" y="4328700"/>
            <a:ext cx="2022932" cy="507831"/>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使用默认值</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7" name="矩形 6"/>
          <p:cNvSpPr/>
          <p:nvPr/>
        </p:nvSpPr>
        <p:spPr>
          <a:xfrm>
            <a:off x="6012160" y="5444500"/>
            <a:ext cx="2022932" cy="458908"/>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选择</a:t>
            </a:r>
            <a:r>
              <a:rPr lang="en-US" altLang="zh-CN" b="0" dirty="0" smtClean="0">
                <a:solidFill>
                  <a:srgbClr val="000000"/>
                </a:solidFill>
                <a:latin typeface="微软雅黑" panose="020B0503020204020204" pitchFamily="34" charset="-122"/>
                <a:ea typeface="微软雅黑" panose="020B0503020204020204" pitchFamily="34" charset="-122"/>
              </a:rPr>
              <a:t>10</a:t>
            </a:r>
            <a:r>
              <a:rPr lang="zh-CN" altLang="en-US" b="0" dirty="0" smtClean="0">
                <a:solidFill>
                  <a:srgbClr val="000000"/>
                </a:solidFill>
                <a:latin typeface="微软雅黑" panose="020B0503020204020204" pitchFamily="34" charset="-122"/>
                <a:ea typeface="微软雅黑" panose="020B0503020204020204" pitchFamily="34" charset="-122"/>
              </a:rPr>
              <a:t>个引脚</a:t>
            </a:r>
            <a:endParaRPr lang="zh-CN" altLang="zh-CN" b="0"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93462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p:nvPr/>
        </p:nvPicPr>
        <p:blipFill>
          <a:blip r:embed="rId2">
            <a:extLst>
              <a:ext uri="{28A0092B-C50C-407E-A947-70E740481C1C}">
                <a14:useLocalDpi xmlns:a14="http://schemas.microsoft.com/office/drawing/2010/main" val="0"/>
              </a:ext>
            </a:extLst>
          </a:blip>
          <a:stretch>
            <a:fillRect/>
          </a:stretch>
        </p:blipFill>
        <p:spPr>
          <a:xfrm>
            <a:off x="1259632" y="1988840"/>
            <a:ext cx="3240360" cy="2303532"/>
          </a:xfrm>
          <a:prstGeom prst="rect">
            <a:avLst/>
          </a:prstGeom>
        </p:spPr>
      </p:pic>
      <p:pic>
        <p:nvPicPr>
          <p:cNvPr id="3" name="图片 2"/>
          <p:cNvPicPr/>
          <p:nvPr/>
        </p:nvPicPr>
        <p:blipFill>
          <a:blip r:embed="rId3">
            <a:extLst>
              <a:ext uri="{28A0092B-C50C-407E-A947-70E740481C1C}">
                <a14:useLocalDpi xmlns:a14="http://schemas.microsoft.com/office/drawing/2010/main" val="0"/>
              </a:ext>
            </a:extLst>
          </a:blip>
          <a:stretch>
            <a:fillRect/>
          </a:stretch>
        </p:blipFill>
        <p:spPr>
          <a:xfrm>
            <a:off x="5802991" y="3239601"/>
            <a:ext cx="3083370" cy="2105541"/>
          </a:xfrm>
          <a:prstGeom prst="rect">
            <a:avLst/>
          </a:prstGeom>
        </p:spPr>
      </p:pic>
      <p:sp>
        <p:nvSpPr>
          <p:cNvPr id="4"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5" name="右箭头 4"/>
          <p:cNvSpPr/>
          <p:nvPr/>
        </p:nvSpPr>
        <p:spPr>
          <a:xfrm>
            <a:off x="4788024" y="3553620"/>
            <a:ext cx="720080" cy="648072"/>
          </a:xfrm>
          <a:prstGeom prst="rightArrow">
            <a:avLst/>
          </a:prstGeom>
          <a:solidFill>
            <a:schemeClr val="accent5">
              <a:lumMod val="50000"/>
            </a:schemeClr>
          </a:solidFill>
        </p:spPr>
        <p:txBody>
          <a:bodyPr wrap="square" rtlCol="0" anchor="ctr">
            <a:spAutoFit/>
          </a:bodyPr>
          <a:lstStyle/>
          <a:p>
            <a:pPr marL="342900" indent="-342900" algn="ctr">
              <a:lnSpc>
                <a:spcPct val="120000"/>
              </a:lnSpc>
              <a:buAutoNum type="arabicParenBoth"/>
            </a:pPr>
            <a:endParaRPr lang="zh-CN" altLang="en-US" sz="1600" b="0" dirty="0" smtClean="0">
              <a:solidFill>
                <a:srgbClr val="000000"/>
              </a:solidFill>
              <a:latin typeface="微软雅黑" panose="020B0503020204020204" pitchFamily="34" charset="-122"/>
              <a:ea typeface="微软雅黑" panose="020B0503020204020204" pitchFamily="34" charset="-122"/>
            </a:endParaRPr>
          </a:p>
        </p:txBody>
      </p:sp>
      <p:sp>
        <p:nvSpPr>
          <p:cNvPr id="6" name="矩形 5"/>
          <p:cNvSpPr/>
          <p:nvPr/>
        </p:nvSpPr>
        <p:spPr>
          <a:xfrm>
            <a:off x="1868346" y="4319391"/>
            <a:ext cx="2022932" cy="458908"/>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重命名元件</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7" name="矩形 6"/>
          <p:cNvSpPr/>
          <p:nvPr/>
        </p:nvSpPr>
        <p:spPr>
          <a:xfrm>
            <a:off x="6144803" y="5345142"/>
            <a:ext cx="2399745" cy="507831"/>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生成的元件库图</a:t>
            </a:r>
            <a:endParaRPr lang="zh-CN" altLang="zh-CN" b="0"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34819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827584" y="1628800"/>
            <a:ext cx="1512168"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2. </a:t>
            </a:r>
            <a:r>
              <a:rPr lang="zh-CN" altLang="en-US" b="0" dirty="0">
                <a:solidFill>
                  <a:srgbClr val="000000"/>
                </a:solidFill>
                <a:latin typeface="微软雅黑" panose="020B0503020204020204" pitchFamily="34" charset="-122"/>
                <a:ea typeface="微软雅黑" panose="020B0503020204020204" pitchFamily="34" charset="-122"/>
              </a:rPr>
              <a:t>旋转</a:t>
            </a:r>
            <a:r>
              <a:rPr lang="zh-CN" altLang="en-US" b="0" dirty="0" smtClean="0">
                <a:solidFill>
                  <a:srgbClr val="000000"/>
                </a:solidFill>
                <a:latin typeface="微软雅黑" panose="020B0503020204020204" pitchFamily="34" charset="-122"/>
                <a:ea typeface="微软雅黑" panose="020B0503020204020204" pitchFamily="34" charset="-122"/>
              </a:rPr>
              <a:t>。</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4"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5" name="矩形 4"/>
          <p:cNvSpPr/>
          <p:nvPr/>
        </p:nvSpPr>
        <p:spPr>
          <a:xfrm>
            <a:off x="971600" y="2293238"/>
            <a:ext cx="7632848" cy="507831"/>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选择整个元件，执行</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编辑</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移动</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旋转对象</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，输入</a:t>
            </a:r>
            <a:r>
              <a:rPr lang="en-US" altLang="zh-CN" b="0" dirty="0" smtClean="0">
                <a:solidFill>
                  <a:srgbClr val="000000"/>
                </a:solidFill>
                <a:latin typeface="微软雅黑" panose="020B0503020204020204" pitchFamily="34" charset="-122"/>
                <a:ea typeface="微软雅黑" panose="020B0503020204020204" pitchFamily="34" charset="-122"/>
              </a:rPr>
              <a:t>90°</a:t>
            </a:r>
            <a:r>
              <a:rPr lang="zh-CN" altLang="en-US" b="0" dirty="0" smtClean="0">
                <a:solidFill>
                  <a:srgbClr val="000000"/>
                </a:solidFill>
                <a:latin typeface="微软雅黑" panose="020B0503020204020204" pitchFamily="34" charset="-122"/>
                <a:ea typeface="微软雅黑" panose="020B0503020204020204" pitchFamily="34" charset="-122"/>
              </a:rPr>
              <a:t>。</a:t>
            </a:r>
            <a:endParaRPr lang="zh-CN" altLang="zh-CN" b="0" dirty="0">
              <a:solidFill>
                <a:srgbClr val="000000"/>
              </a:solidFill>
              <a:latin typeface="微软雅黑" panose="020B0503020204020204" pitchFamily="34" charset="-122"/>
              <a:ea typeface="微软雅黑" panose="020B0503020204020204" pitchFamily="34" charset="-122"/>
            </a:endParaRPr>
          </a:p>
        </p:txBody>
      </p:sp>
      <p:pic>
        <p:nvPicPr>
          <p:cNvPr id="6" name="图片 5"/>
          <p:cNvPicPr/>
          <p:nvPr/>
        </p:nvPicPr>
        <p:blipFill>
          <a:blip r:embed="rId2">
            <a:extLst>
              <a:ext uri="{28A0092B-C50C-407E-A947-70E740481C1C}">
                <a14:useLocalDpi xmlns:a14="http://schemas.microsoft.com/office/drawing/2010/main" val="0"/>
              </a:ext>
            </a:extLst>
          </a:blip>
          <a:stretch>
            <a:fillRect/>
          </a:stretch>
        </p:blipFill>
        <p:spPr>
          <a:xfrm>
            <a:off x="1583668" y="4478092"/>
            <a:ext cx="3168352" cy="1296144"/>
          </a:xfrm>
          <a:prstGeom prst="rect">
            <a:avLst/>
          </a:prstGeom>
        </p:spPr>
      </p:pic>
      <p:pic>
        <p:nvPicPr>
          <p:cNvPr id="7" name="图片 6"/>
          <p:cNvPicPr/>
          <p:nvPr/>
        </p:nvPicPr>
        <p:blipFill>
          <a:blip r:embed="rId3">
            <a:extLst>
              <a:ext uri="{28A0092B-C50C-407E-A947-70E740481C1C}">
                <a14:useLocalDpi xmlns:a14="http://schemas.microsoft.com/office/drawing/2010/main" val="0"/>
              </a:ext>
            </a:extLst>
          </a:blip>
          <a:stretch>
            <a:fillRect/>
          </a:stretch>
        </p:blipFill>
        <p:spPr>
          <a:xfrm>
            <a:off x="5126367" y="2812764"/>
            <a:ext cx="2253945" cy="2957478"/>
          </a:xfrm>
          <a:prstGeom prst="rect">
            <a:avLst/>
          </a:prstGeom>
        </p:spPr>
      </p:pic>
    </p:spTree>
    <p:extLst>
      <p:ext uri="{BB962C8B-B14F-4D97-AF65-F5344CB8AC3E}">
        <p14:creationId xmlns:p14="http://schemas.microsoft.com/office/powerpoint/2010/main" val="1726848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628800"/>
            <a:ext cx="3024336"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3. </a:t>
            </a:r>
            <a:r>
              <a:rPr lang="zh-CN" altLang="en-US" b="0" dirty="0" smtClean="0">
                <a:solidFill>
                  <a:srgbClr val="000000"/>
                </a:solidFill>
                <a:latin typeface="微软雅黑" panose="020B0503020204020204" pitchFamily="34" charset="-122"/>
                <a:ea typeface="微软雅黑" panose="020B0503020204020204" pitchFamily="34" charset="-122"/>
              </a:rPr>
              <a:t>修改引脚焊盘名称。</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3"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pic>
        <p:nvPicPr>
          <p:cNvPr id="4" name="图片 3"/>
          <p:cNvPicPr/>
          <p:nvPr/>
        </p:nvPicPr>
        <p:blipFill>
          <a:blip r:embed="rId2">
            <a:extLst>
              <a:ext uri="{28A0092B-C50C-407E-A947-70E740481C1C}">
                <a14:useLocalDpi xmlns:a14="http://schemas.microsoft.com/office/drawing/2010/main" val="0"/>
              </a:ext>
            </a:extLst>
          </a:blip>
          <a:stretch>
            <a:fillRect/>
          </a:stretch>
        </p:blipFill>
        <p:spPr>
          <a:xfrm>
            <a:off x="2195736" y="2276872"/>
            <a:ext cx="5184576" cy="3864723"/>
          </a:xfrm>
          <a:prstGeom prst="rect">
            <a:avLst/>
          </a:prstGeom>
        </p:spPr>
      </p:pic>
    </p:spTree>
    <p:extLst>
      <p:ext uri="{BB962C8B-B14F-4D97-AF65-F5344CB8AC3E}">
        <p14:creationId xmlns:p14="http://schemas.microsoft.com/office/powerpoint/2010/main" val="103795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827584" y="1628800"/>
            <a:ext cx="3024336"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4. </a:t>
            </a:r>
            <a:r>
              <a:rPr lang="zh-CN" altLang="en-US" b="0" dirty="0" smtClean="0">
                <a:solidFill>
                  <a:srgbClr val="000000"/>
                </a:solidFill>
                <a:latin typeface="微软雅黑" panose="020B0503020204020204" pitchFamily="34" charset="-122"/>
                <a:ea typeface="微软雅黑" panose="020B0503020204020204" pitchFamily="34" charset="-122"/>
              </a:rPr>
              <a:t>修改引脚焊盘名称。</a:t>
            </a:r>
            <a:endParaRPr lang="zh-CN" altLang="zh-CN" b="0" dirty="0">
              <a:solidFill>
                <a:srgbClr val="000000"/>
              </a:solidFill>
              <a:latin typeface="微软雅黑" panose="020B0503020204020204" pitchFamily="34" charset="-122"/>
              <a:ea typeface="微软雅黑" panose="020B0503020204020204" pitchFamily="34" charset="-122"/>
            </a:endParaRPr>
          </a:p>
        </p:txBody>
      </p:sp>
      <p:pic>
        <p:nvPicPr>
          <p:cNvPr id="4" name="图片 3"/>
          <p:cNvPicPr/>
          <p:nvPr/>
        </p:nvPicPr>
        <p:blipFill>
          <a:blip r:embed="rId2">
            <a:extLst>
              <a:ext uri="{28A0092B-C50C-407E-A947-70E740481C1C}">
                <a14:useLocalDpi xmlns:a14="http://schemas.microsoft.com/office/drawing/2010/main" val="0"/>
              </a:ext>
            </a:extLst>
          </a:blip>
          <a:stretch>
            <a:fillRect/>
          </a:stretch>
        </p:blipFill>
        <p:spPr>
          <a:xfrm>
            <a:off x="5436096" y="2492896"/>
            <a:ext cx="2777351" cy="3465433"/>
          </a:xfrm>
          <a:prstGeom prst="rect">
            <a:avLst/>
          </a:prstGeom>
        </p:spPr>
      </p:pic>
      <p:sp>
        <p:nvSpPr>
          <p:cNvPr id="5" name="矩形 4"/>
          <p:cNvSpPr/>
          <p:nvPr/>
        </p:nvSpPr>
        <p:spPr>
          <a:xfrm>
            <a:off x="1403648" y="2780928"/>
            <a:ext cx="3096344" cy="1754326"/>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根据数码管封装库图，用绘图工具栏工具修改外轮廓。修改后的数码管封装元件库如右图所示。</a:t>
            </a:r>
            <a:endParaRPr lang="zh-CN" altLang="zh-CN" b="0"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75907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1115616" y="1700808"/>
            <a:ext cx="5400600" cy="387286"/>
          </a:xfrm>
          <a:prstGeom prst="rect">
            <a:avLst/>
          </a:prstGeom>
        </p:spPr>
        <p:txBody>
          <a:bodyPr wrap="square">
            <a:spAutoFit/>
          </a:bodyPr>
          <a:lstStyle/>
          <a:p>
            <a:pPr algn="just">
              <a:lnSpc>
                <a:spcPts val="2300"/>
              </a:lnSpc>
              <a:spcAft>
                <a:spcPts val="0"/>
              </a:spcAft>
            </a:pP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步骤二  手工绘制</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 name="矩形 3"/>
          <p:cNvSpPr/>
          <p:nvPr/>
        </p:nvSpPr>
        <p:spPr>
          <a:xfrm>
            <a:off x="817173" y="2088094"/>
            <a:ext cx="3024336"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1. </a:t>
            </a:r>
            <a:r>
              <a:rPr lang="zh-CN" altLang="en-US" b="0" dirty="0" smtClean="0">
                <a:solidFill>
                  <a:srgbClr val="000000"/>
                </a:solidFill>
                <a:latin typeface="微软雅黑" panose="020B0503020204020204" pitchFamily="34" charset="-122"/>
                <a:ea typeface="微软雅黑" panose="020B0503020204020204" pitchFamily="34" charset="-122"/>
              </a:rPr>
              <a:t>新建</a:t>
            </a:r>
            <a:r>
              <a:rPr lang="en-US" altLang="zh-CN" b="0" dirty="0" smtClean="0">
                <a:solidFill>
                  <a:srgbClr val="000000"/>
                </a:solidFill>
                <a:latin typeface="微软雅黑" panose="020B0503020204020204" pitchFamily="34" charset="-122"/>
                <a:ea typeface="微软雅黑" panose="020B0503020204020204" pitchFamily="34" charset="-122"/>
              </a:rPr>
              <a:t>PCB</a:t>
            </a:r>
            <a:r>
              <a:rPr lang="zh-CN" altLang="en-US" b="0" dirty="0" smtClean="0">
                <a:solidFill>
                  <a:srgbClr val="000000"/>
                </a:solidFill>
                <a:latin typeface="微软雅黑" panose="020B0503020204020204" pitchFamily="34" charset="-122"/>
                <a:ea typeface="微软雅黑" panose="020B0503020204020204" pitchFamily="34" charset="-122"/>
              </a:rPr>
              <a:t>元件库文件。</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5" name="矩形 4"/>
          <p:cNvSpPr/>
          <p:nvPr/>
        </p:nvSpPr>
        <p:spPr>
          <a:xfrm>
            <a:off x="817172" y="2595925"/>
            <a:ext cx="7931292" cy="923330"/>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2. PCB</a:t>
            </a:r>
            <a:r>
              <a:rPr lang="zh-CN" altLang="en-US" b="0" dirty="0" smtClean="0">
                <a:solidFill>
                  <a:srgbClr val="000000"/>
                </a:solidFill>
                <a:latin typeface="微软雅黑" panose="020B0503020204020204" pitchFamily="34" charset="-122"/>
                <a:ea typeface="微软雅黑" panose="020B0503020204020204" pitchFamily="34" charset="-122"/>
              </a:rPr>
              <a:t>元件库重命名。</a:t>
            </a:r>
            <a:endParaRPr lang="en-US" altLang="zh-CN" b="0" dirty="0" smtClean="0">
              <a:solidFill>
                <a:srgbClr val="000000"/>
              </a:solidFill>
              <a:latin typeface="微软雅黑" panose="020B0503020204020204" pitchFamily="34" charset="-122"/>
              <a:ea typeface="微软雅黑" panose="020B0503020204020204" pitchFamily="34" charset="-122"/>
            </a:endParaRPr>
          </a:p>
          <a:p>
            <a:pPr indent="304800" algn="just">
              <a:lnSpc>
                <a:spcPct val="150000"/>
              </a:lnSpc>
              <a:spcAft>
                <a:spcPts val="0"/>
              </a:spcAft>
            </a:pPr>
            <a:r>
              <a:rPr lang="en-US" altLang="zh-CN" b="0" dirty="0">
                <a:solidFill>
                  <a:srgbClr val="000000"/>
                </a:solidFill>
                <a:latin typeface="微软雅黑" panose="020B0503020204020204" pitchFamily="34" charset="-122"/>
                <a:ea typeface="微软雅黑" panose="020B0503020204020204" pitchFamily="34" charset="-122"/>
              </a:rPr>
              <a:t> </a:t>
            </a:r>
            <a:r>
              <a:rPr lang="en-US" altLang="zh-CN" b="0" dirty="0" smtClean="0">
                <a:solidFill>
                  <a:srgbClr val="000000"/>
                </a:solidFill>
                <a:latin typeface="微软雅黑" panose="020B0503020204020204" pitchFamily="34" charset="-122"/>
                <a:ea typeface="微软雅黑" panose="020B0503020204020204" pitchFamily="34" charset="-122"/>
              </a:rPr>
              <a:t>   </a:t>
            </a:r>
            <a:r>
              <a:rPr lang="zh-CN" altLang="en-US" b="0" dirty="0" smtClean="0">
                <a:solidFill>
                  <a:srgbClr val="000000"/>
                </a:solidFill>
                <a:latin typeface="微软雅黑" panose="020B0503020204020204" pitchFamily="34" charset="-122"/>
                <a:ea typeface="微软雅黑" panose="020B0503020204020204" pitchFamily="34" charset="-122"/>
              </a:rPr>
              <a:t>执行</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工具</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元件属性</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，将</a:t>
            </a:r>
            <a:r>
              <a:rPr lang="en-US" altLang="zh-CN" b="0" dirty="0" smtClean="0">
                <a:solidFill>
                  <a:srgbClr val="000000"/>
                </a:solidFill>
                <a:latin typeface="微软雅黑" panose="020B0503020204020204" pitchFamily="34" charset="-122"/>
                <a:ea typeface="微软雅黑" panose="020B0503020204020204" pitchFamily="34" charset="-122"/>
              </a:rPr>
              <a:t>PCB</a:t>
            </a:r>
            <a:r>
              <a:rPr lang="zh-CN" altLang="en-US" b="0" dirty="0" smtClean="0">
                <a:solidFill>
                  <a:srgbClr val="000000"/>
                </a:solidFill>
                <a:latin typeface="微软雅黑" panose="020B0503020204020204" pitchFamily="34" charset="-122"/>
                <a:ea typeface="微软雅黑" panose="020B0503020204020204" pitchFamily="34" charset="-122"/>
              </a:rPr>
              <a:t>元件库重命名为</a:t>
            </a:r>
            <a:r>
              <a:rPr lang="en-US" altLang="zh-CN" b="0" dirty="0" smtClean="0">
                <a:solidFill>
                  <a:srgbClr val="000000"/>
                </a:solidFill>
                <a:latin typeface="微软雅黑" panose="020B0503020204020204" pitchFamily="34" charset="-122"/>
                <a:ea typeface="微软雅黑" panose="020B0503020204020204" pitchFamily="34" charset="-122"/>
              </a:rPr>
              <a:t>LED8</a:t>
            </a:r>
            <a:r>
              <a:rPr lang="zh-CN" altLang="en-US" b="0" dirty="0" smtClean="0">
                <a:solidFill>
                  <a:srgbClr val="000000"/>
                </a:solidFill>
                <a:latin typeface="微软雅黑" panose="020B0503020204020204" pitchFamily="34" charset="-122"/>
                <a:ea typeface="微软雅黑" panose="020B0503020204020204" pitchFamily="34" charset="-122"/>
              </a:rPr>
              <a:t>。</a:t>
            </a:r>
            <a:endParaRPr lang="zh-CN" altLang="zh-CN" b="0" dirty="0">
              <a:solidFill>
                <a:srgbClr val="000000"/>
              </a:solidFill>
              <a:latin typeface="微软雅黑" panose="020B0503020204020204" pitchFamily="34" charset="-122"/>
              <a:ea typeface="微软雅黑" panose="020B0503020204020204" pitchFamily="34" charset="-122"/>
            </a:endParaRPr>
          </a:p>
        </p:txBody>
      </p:sp>
      <p:pic>
        <p:nvPicPr>
          <p:cNvPr id="6" name="图片 5"/>
          <p:cNvPicPr/>
          <p:nvPr/>
        </p:nvPicPr>
        <p:blipFill>
          <a:blip r:embed="rId2">
            <a:extLst>
              <a:ext uri="{28A0092B-C50C-407E-A947-70E740481C1C}">
                <a14:useLocalDpi xmlns:a14="http://schemas.microsoft.com/office/drawing/2010/main" val="0"/>
              </a:ext>
            </a:extLst>
          </a:blip>
          <a:stretch>
            <a:fillRect/>
          </a:stretch>
        </p:blipFill>
        <p:spPr>
          <a:xfrm>
            <a:off x="2123728" y="3717032"/>
            <a:ext cx="4964520" cy="2232248"/>
          </a:xfrm>
          <a:prstGeom prst="rect">
            <a:avLst/>
          </a:prstGeom>
        </p:spPr>
      </p:pic>
    </p:spTree>
    <p:extLst>
      <p:ext uri="{BB962C8B-B14F-4D97-AF65-F5344CB8AC3E}">
        <p14:creationId xmlns:p14="http://schemas.microsoft.com/office/powerpoint/2010/main" val="1389599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637878" y="1576455"/>
            <a:ext cx="3024336"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3. </a:t>
            </a:r>
            <a:r>
              <a:rPr lang="zh-CN" altLang="en-US" b="0" dirty="0" smtClean="0">
                <a:solidFill>
                  <a:srgbClr val="000000"/>
                </a:solidFill>
                <a:latin typeface="微软雅黑" panose="020B0503020204020204" pitchFamily="34" charset="-122"/>
                <a:ea typeface="微软雅黑" panose="020B0503020204020204" pitchFamily="34" charset="-122"/>
              </a:rPr>
              <a:t>放置焊盘。</a:t>
            </a:r>
            <a:endParaRPr lang="zh-CN" altLang="zh-CN" b="0" dirty="0">
              <a:solidFill>
                <a:srgbClr val="000000"/>
              </a:solidFill>
              <a:latin typeface="微软雅黑" panose="020B0503020204020204" pitchFamily="34" charset="-122"/>
              <a:ea typeface="微软雅黑" panose="020B0503020204020204" pitchFamily="34" charset="-122"/>
            </a:endParaRPr>
          </a:p>
        </p:txBody>
      </p:sp>
      <p:pic>
        <p:nvPicPr>
          <p:cNvPr id="1031" name="图片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97594"/>
            <a:ext cx="238125" cy="1905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9"/>
          <p:cNvSpPr>
            <a:spLocks noChangeArrowheads="1"/>
          </p:cNvSpPr>
          <p:nvPr/>
        </p:nvSpPr>
        <p:spPr bwMode="auto">
          <a:xfrm>
            <a:off x="1187624" y="2084286"/>
            <a:ext cx="6995188"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04800" algn="l" defTabSz="914400" rtl="0" eaLnBrk="0" fontAlgn="base" latinLnBrk="0" hangingPunct="0">
              <a:lnSpc>
                <a:spcPct val="150000"/>
              </a:lnSpc>
              <a:spcBef>
                <a:spcPct val="0"/>
              </a:spcBef>
              <a:spcAft>
                <a:spcPct val="0"/>
              </a:spcAft>
              <a:buClrTx/>
              <a:buSzTx/>
              <a:buFontTx/>
              <a:buNone/>
              <a:tabLst/>
            </a:pPr>
            <a:r>
              <a:rPr lang="zh-CN" altLang="en-US" b="0" dirty="0" smtClean="0">
                <a:solidFill>
                  <a:srgbClr val="000000"/>
                </a:solidFill>
                <a:latin typeface="微软雅黑" panose="020B0503020204020204" pitchFamily="34" charset="-122"/>
                <a:ea typeface="微软雅黑" panose="020B0503020204020204" pitchFamily="34" charset="-122"/>
              </a:rPr>
              <a:t>单击      </a:t>
            </a:r>
            <a:r>
              <a:rPr lang="zh-CN" altLang="zh-CN" b="0" dirty="0" smtClean="0">
                <a:solidFill>
                  <a:srgbClr val="000000"/>
                </a:solidFill>
                <a:latin typeface="微软雅黑" panose="020B0503020204020204" pitchFamily="34" charset="-122"/>
                <a:ea typeface="微软雅黑" panose="020B0503020204020204" pitchFamily="34" charset="-122"/>
              </a:rPr>
              <a:t>按钮</a:t>
            </a:r>
            <a:r>
              <a:rPr lang="zh-CN" altLang="zh-CN" b="0" dirty="0">
                <a:solidFill>
                  <a:srgbClr val="000000"/>
                </a:solidFill>
                <a:latin typeface="微软雅黑" panose="020B0503020204020204" pitchFamily="34" charset="-122"/>
                <a:ea typeface="微软雅黑" panose="020B0503020204020204" pitchFamily="34" charset="-122"/>
              </a:rPr>
              <a:t>，为元件库添加焊盘，双击修改焊盘属性</a:t>
            </a:r>
            <a:r>
              <a:rPr lang="zh-CN"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按</a:t>
            </a:r>
            <a:r>
              <a:rPr lang="zh-CN" altLang="en-US" b="0" dirty="0">
                <a:solidFill>
                  <a:srgbClr val="000000"/>
                </a:solidFill>
                <a:latin typeface="微软雅黑" panose="020B0503020204020204" pitchFamily="34" charset="-122"/>
                <a:ea typeface="微软雅黑" panose="020B0503020204020204" pitchFamily="34" charset="-122"/>
              </a:rPr>
              <a:t>图修改：过孔直径为</a:t>
            </a:r>
            <a:r>
              <a:rPr lang="en-US" altLang="zh-CN" b="0" dirty="0">
                <a:solidFill>
                  <a:srgbClr val="000000"/>
                </a:solidFill>
                <a:latin typeface="微软雅黑" panose="020B0503020204020204" pitchFamily="34" charset="-122"/>
                <a:ea typeface="微软雅黑" panose="020B0503020204020204" pitchFamily="34" charset="-122"/>
              </a:rPr>
              <a:t>35mil</a:t>
            </a:r>
            <a:r>
              <a:rPr lang="zh-CN" altLang="en-US" b="0" dirty="0">
                <a:solidFill>
                  <a:srgbClr val="000000"/>
                </a:solidFill>
                <a:latin typeface="微软雅黑" panose="020B0503020204020204" pitchFamily="34" charset="-122"/>
                <a:ea typeface="微软雅黑" panose="020B0503020204020204" pitchFamily="34" charset="-122"/>
              </a:rPr>
              <a:t>，焊盘直径为</a:t>
            </a:r>
            <a:r>
              <a:rPr lang="en-US" altLang="zh-CN" b="0" dirty="0">
                <a:solidFill>
                  <a:srgbClr val="000000"/>
                </a:solidFill>
                <a:latin typeface="微软雅黑" panose="020B0503020204020204" pitchFamily="34" charset="-122"/>
                <a:ea typeface="微软雅黑" panose="020B0503020204020204" pitchFamily="34" charset="-122"/>
              </a:rPr>
              <a:t>60mil</a:t>
            </a:r>
            <a:r>
              <a:rPr lang="zh-CN" altLang="en-US" b="0" dirty="0">
                <a:solidFill>
                  <a:srgbClr val="000000"/>
                </a:solidFill>
                <a:latin typeface="微软雅黑" panose="020B0503020204020204" pitchFamily="34" charset="-122"/>
                <a:ea typeface="微软雅黑" panose="020B0503020204020204" pitchFamily="34" charset="-122"/>
              </a:rPr>
              <a:t>，形状第</a:t>
            </a:r>
            <a:r>
              <a:rPr lang="en-US" altLang="zh-CN" b="0" dirty="0">
                <a:solidFill>
                  <a:srgbClr val="000000"/>
                </a:solidFill>
                <a:latin typeface="微软雅黑" panose="020B0503020204020204" pitchFamily="34" charset="-122"/>
                <a:ea typeface="微软雅黑" panose="020B0503020204020204" pitchFamily="34" charset="-122"/>
              </a:rPr>
              <a:t>1</a:t>
            </a:r>
            <a:r>
              <a:rPr lang="zh-CN" altLang="en-US" b="0" dirty="0">
                <a:solidFill>
                  <a:srgbClr val="000000"/>
                </a:solidFill>
                <a:latin typeface="微软雅黑" panose="020B0503020204020204" pitchFamily="34" charset="-122"/>
                <a:ea typeface="微软雅黑" panose="020B0503020204020204" pitchFamily="34" charset="-122"/>
              </a:rPr>
              <a:t>脚“</a:t>
            </a:r>
            <a:r>
              <a:rPr lang="en-US" altLang="zh-CN" b="0" dirty="0">
                <a:solidFill>
                  <a:srgbClr val="000000"/>
                </a:solidFill>
                <a:latin typeface="微软雅黑" panose="020B0503020204020204" pitchFamily="34" charset="-122"/>
                <a:ea typeface="微软雅黑" panose="020B0503020204020204" pitchFamily="34" charset="-122"/>
              </a:rPr>
              <a:t>e”</a:t>
            </a:r>
            <a:r>
              <a:rPr lang="zh-CN" altLang="en-US" b="0" dirty="0">
                <a:solidFill>
                  <a:srgbClr val="000000"/>
                </a:solidFill>
                <a:latin typeface="微软雅黑" panose="020B0503020204020204" pitchFamily="34" charset="-122"/>
                <a:ea typeface="微软雅黑" panose="020B0503020204020204" pitchFamily="34" charset="-122"/>
              </a:rPr>
              <a:t>选择方形，其余选择圆形。</a:t>
            </a:r>
          </a:p>
        </p:txBody>
      </p:sp>
      <p:pic>
        <p:nvPicPr>
          <p:cNvPr id="15" name="图片 14"/>
          <p:cNvPicPr/>
          <p:nvPr/>
        </p:nvPicPr>
        <p:blipFill>
          <a:blip r:embed="rId2">
            <a:extLst>
              <a:ext uri="{28A0092B-C50C-407E-A947-70E740481C1C}">
                <a14:useLocalDpi xmlns:a14="http://schemas.microsoft.com/office/drawing/2010/main" val="0"/>
              </a:ext>
            </a:extLst>
          </a:blip>
          <a:stretch>
            <a:fillRect/>
          </a:stretch>
        </p:blipFill>
        <p:spPr>
          <a:xfrm>
            <a:off x="2108734" y="2241138"/>
            <a:ext cx="360040" cy="288032"/>
          </a:xfrm>
          <a:prstGeom prst="rect">
            <a:avLst/>
          </a:prstGeom>
        </p:spPr>
      </p:pic>
      <p:pic>
        <p:nvPicPr>
          <p:cNvPr id="16" name="图片 15"/>
          <p:cNvPicPr/>
          <p:nvPr/>
        </p:nvPicPr>
        <p:blipFill>
          <a:blip r:embed="rId3">
            <a:extLst>
              <a:ext uri="{28A0092B-C50C-407E-A947-70E740481C1C}">
                <a14:useLocalDpi xmlns:a14="http://schemas.microsoft.com/office/drawing/2010/main" val="0"/>
              </a:ext>
            </a:extLst>
          </a:blip>
          <a:stretch>
            <a:fillRect/>
          </a:stretch>
        </p:blipFill>
        <p:spPr>
          <a:xfrm>
            <a:off x="2468774" y="3396052"/>
            <a:ext cx="4402899" cy="3042840"/>
          </a:xfrm>
          <a:prstGeom prst="rect">
            <a:avLst/>
          </a:prstGeom>
        </p:spPr>
      </p:pic>
    </p:spTree>
    <p:extLst>
      <p:ext uri="{BB962C8B-B14F-4D97-AF65-F5344CB8AC3E}">
        <p14:creationId xmlns:p14="http://schemas.microsoft.com/office/powerpoint/2010/main" val="2042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637878" y="1576455"/>
            <a:ext cx="3024336"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4. </a:t>
            </a:r>
            <a:r>
              <a:rPr lang="zh-CN" altLang="en-US" b="0" dirty="0" smtClean="0">
                <a:solidFill>
                  <a:srgbClr val="000000"/>
                </a:solidFill>
                <a:latin typeface="微软雅黑" panose="020B0503020204020204" pitchFamily="34" charset="-122"/>
                <a:ea typeface="微软雅黑" panose="020B0503020204020204" pitchFamily="34" charset="-122"/>
              </a:rPr>
              <a:t>调整焊盘位置。</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4" name="矩形 3"/>
          <p:cNvSpPr/>
          <p:nvPr/>
        </p:nvSpPr>
        <p:spPr>
          <a:xfrm>
            <a:off x="971600" y="2084286"/>
            <a:ext cx="7344816" cy="923330"/>
          </a:xfrm>
          <a:prstGeom prst="rect">
            <a:avLst/>
          </a:prstGeom>
        </p:spPr>
        <p:txBody>
          <a:bodyPr wrap="square">
            <a:spAutoFit/>
          </a:bodyPr>
          <a:lstStyle/>
          <a:p>
            <a:pPr>
              <a:lnSpc>
                <a:spcPct val="150000"/>
              </a:lnSpc>
            </a:pPr>
            <a:r>
              <a:rPr lang="en-US" altLang="zh-CN" b="0" dirty="0" smtClean="0">
                <a:solidFill>
                  <a:srgbClr val="000000"/>
                </a:solidFill>
                <a:latin typeface="微软雅黑" panose="020B0503020204020204" pitchFamily="34" charset="-122"/>
                <a:ea typeface="微软雅黑" panose="020B0503020204020204" pitchFamily="34" charset="-122"/>
              </a:rPr>
              <a:t>       </a:t>
            </a:r>
            <a:r>
              <a:rPr lang="zh-CN" altLang="zh-CN" b="0" dirty="0" smtClean="0">
                <a:solidFill>
                  <a:srgbClr val="000000"/>
                </a:solidFill>
                <a:latin typeface="微软雅黑" panose="020B0503020204020204" pitchFamily="34" charset="-122"/>
                <a:ea typeface="微软雅黑" panose="020B0503020204020204" pitchFamily="34" charset="-122"/>
              </a:rPr>
              <a:t>设置</a:t>
            </a:r>
            <a:r>
              <a:rPr lang="zh-CN" altLang="zh-CN" b="0" dirty="0">
                <a:solidFill>
                  <a:srgbClr val="000000"/>
                </a:solidFill>
                <a:latin typeface="微软雅黑" panose="020B0503020204020204" pitchFamily="34" charset="-122"/>
                <a:ea typeface="微软雅黑" panose="020B0503020204020204" pitchFamily="34" charset="-122"/>
              </a:rPr>
              <a:t>焊盘间距离，这里同一行焊盘之间的距离设置为</a:t>
            </a:r>
            <a:r>
              <a:rPr lang="en-US" altLang="zh-CN" b="0" dirty="0">
                <a:solidFill>
                  <a:srgbClr val="000000"/>
                </a:solidFill>
                <a:latin typeface="微软雅黑" panose="020B0503020204020204" pitchFamily="34" charset="-122"/>
                <a:ea typeface="微软雅黑" panose="020B0503020204020204" pitchFamily="34" charset="-122"/>
              </a:rPr>
              <a:t>100mil</a:t>
            </a:r>
            <a:r>
              <a:rPr lang="zh-CN" altLang="zh-CN" b="0" dirty="0">
                <a:solidFill>
                  <a:srgbClr val="000000"/>
                </a:solidFill>
                <a:latin typeface="微软雅黑" panose="020B0503020204020204" pitchFamily="34" charset="-122"/>
                <a:ea typeface="微软雅黑" panose="020B0503020204020204" pitchFamily="34" charset="-122"/>
              </a:rPr>
              <a:t>，两行焊盘之间的距离设置为</a:t>
            </a:r>
            <a:r>
              <a:rPr lang="en-US" altLang="zh-CN" b="0" dirty="0">
                <a:solidFill>
                  <a:srgbClr val="000000"/>
                </a:solidFill>
                <a:latin typeface="微软雅黑" panose="020B0503020204020204" pitchFamily="34" charset="-122"/>
                <a:ea typeface="微软雅黑" panose="020B0503020204020204" pitchFamily="34" charset="-122"/>
              </a:rPr>
              <a:t>600mil</a:t>
            </a:r>
            <a:r>
              <a:rPr lang="zh-CN"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下图是设置前后的焊盘位置图。</a:t>
            </a:r>
            <a:endParaRPr lang="zh-CN" altLang="en-US" b="0" dirty="0">
              <a:solidFill>
                <a:srgbClr val="000000"/>
              </a:solidFill>
              <a:latin typeface="微软雅黑" panose="020B0503020204020204" pitchFamily="34" charset="-122"/>
              <a:ea typeface="微软雅黑" panose="020B0503020204020204" pitchFamily="34" charset="-122"/>
            </a:endParaRPr>
          </a:p>
        </p:txBody>
      </p:sp>
      <p:pic>
        <p:nvPicPr>
          <p:cNvPr id="5" name="图片 4"/>
          <p:cNvPicPr/>
          <p:nvPr/>
        </p:nvPicPr>
        <p:blipFill>
          <a:blip r:embed="rId2">
            <a:extLst>
              <a:ext uri="{28A0092B-C50C-407E-A947-70E740481C1C}">
                <a14:useLocalDpi xmlns:a14="http://schemas.microsoft.com/office/drawing/2010/main" val="0"/>
              </a:ext>
            </a:extLst>
          </a:blip>
          <a:stretch>
            <a:fillRect/>
          </a:stretch>
        </p:blipFill>
        <p:spPr>
          <a:xfrm>
            <a:off x="1547664" y="3279254"/>
            <a:ext cx="2311266" cy="3015223"/>
          </a:xfrm>
          <a:prstGeom prst="rect">
            <a:avLst/>
          </a:prstGeom>
        </p:spPr>
      </p:pic>
      <p:pic>
        <p:nvPicPr>
          <p:cNvPr id="6" name="图片 5"/>
          <p:cNvPicPr/>
          <p:nvPr/>
        </p:nvPicPr>
        <p:blipFill>
          <a:blip r:embed="rId3">
            <a:extLst>
              <a:ext uri="{28A0092B-C50C-407E-A947-70E740481C1C}">
                <a14:useLocalDpi xmlns:a14="http://schemas.microsoft.com/office/drawing/2010/main" val="0"/>
              </a:ext>
            </a:extLst>
          </a:blip>
          <a:srcRect/>
          <a:stretch>
            <a:fillRect/>
          </a:stretch>
        </p:blipFill>
        <p:spPr bwMode="auto">
          <a:xfrm>
            <a:off x="5436096" y="3284984"/>
            <a:ext cx="2448272" cy="3015223"/>
          </a:xfrm>
          <a:prstGeom prst="rect">
            <a:avLst/>
          </a:prstGeom>
          <a:noFill/>
        </p:spPr>
      </p:pic>
      <p:sp>
        <p:nvSpPr>
          <p:cNvPr id="7" name="右箭头 6"/>
          <p:cNvSpPr/>
          <p:nvPr/>
        </p:nvSpPr>
        <p:spPr>
          <a:xfrm>
            <a:off x="4287473" y="4462829"/>
            <a:ext cx="720080" cy="648072"/>
          </a:xfrm>
          <a:prstGeom prst="rightArrow">
            <a:avLst/>
          </a:prstGeom>
          <a:solidFill>
            <a:schemeClr val="accent5">
              <a:lumMod val="50000"/>
            </a:schemeClr>
          </a:solidFill>
        </p:spPr>
        <p:txBody>
          <a:bodyPr wrap="square" rtlCol="0" anchor="ctr">
            <a:spAutoFit/>
          </a:bodyPr>
          <a:lstStyle/>
          <a:p>
            <a:pPr marL="342900" indent="-342900" algn="ctr">
              <a:lnSpc>
                <a:spcPct val="120000"/>
              </a:lnSpc>
              <a:buAutoNum type="arabicParenBoth"/>
            </a:pPr>
            <a:endParaRPr lang="zh-CN" altLang="en-US" sz="1600" b="0" dirty="0" smtClean="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75879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7878" y="1576455"/>
            <a:ext cx="3024336"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5. </a:t>
            </a:r>
            <a:r>
              <a:rPr lang="zh-CN" altLang="en-US" b="0" dirty="0" smtClean="0">
                <a:solidFill>
                  <a:srgbClr val="000000"/>
                </a:solidFill>
                <a:latin typeface="微软雅黑" panose="020B0503020204020204" pitchFamily="34" charset="-122"/>
                <a:ea typeface="微软雅黑" panose="020B0503020204020204" pitchFamily="34" charset="-122"/>
              </a:rPr>
              <a:t>绘制元件库外廓线。</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3"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pic>
        <p:nvPicPr>
          <p:cNvPr id="4" name="图片 3"/>
          <p:cNvPicPr/>
          <p:nvPr/>
        </p:nvPicPr>
        <p:blipFill>
          <a:blip r:embed="rId2">
            <a:extLst>
              <a:ext uri="{28A0092B-C50C-407E-A947-70E740481C1C}">
                <a14:useLocalDpi xmlns:a14="http://schemas.microsoft.com/office/drawing/2010/main" val="0"/>
              </a:ext>
            </a:extLst>
          </a:blip>
          <a:stretch>
            <a:fillRect/>
          </a:stretch>
        </p:blipFill>
        <p:spPr>
          <a:xfrm>
            <a:off x="3165104" y="2438787"/>
            <a:ext cx="3187724" cy="3818319"/>
          </a:xfrm>
          <a:prstGeom prst="rect">
            <a:avLst/>
          </a:prstGeom>
        </p:spPr>
      </p:pic>
    </p:spTree>
    <p:extLst>
      <p:ext uri="{BB962C8B-B14F-4D97-AF65-F5344CB8AC3E}">
        <p14:creationId xmlns:p14="http://schemas.microsoft.com/office/powerpoint/2010/main" val="504836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4968552"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思考练习题</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1456841" y="1903264"/>
            <a:ext cx="6552728" cy="3000821"/>
          </a:xfrm>
          <a:prstGeom prst="rect">
            <a:avLst/>
          </a:prstGeom>
        </p:spPr>
        <p:txBody>
          <a:bodyPr wrap="square">
            <a:spAutoFit/>
          </a:bodyPr>
          <a:lstStyle/>
          <a:p>
            <a:pPr>
              <a:lnSpc>
                <a:spcPct val="150000"/>
              </a:lnSpc>
            </a:pPr>
            <a:r>
              <a:rPr lang="en-US" altLang="zh-CN" b="0" dirty="0" smtClean="0">
                <a:solidFill>
                  <a:srgbClr val="000000"/>
                </a:solidFill>
                <a:latin typeface="微软雅黑" panose="020B0503020204020204" pitchFamily="34" charset="-122"/>
                <a:ea typeface="微软雅黑" panose="020B0503020204020204" pitchFamily="34" charset="-122"/>
              </a:rPr>
              <a:t>      1</a:t>
            </a:r>
            <a:r>
              <a:rPr lang="zh-CN" altLang="zh-CN" b="0" dirty="0">
                <a:solidFill>
                  <a:srgbClr val="000000"/>
                </a:solidFill>
                <a:latin typeface="微软雅黑" panose="020B0503020204020204" pitchFamily="34" charset="-122"/>
                <a:ea typeface="微软雅黑" panose="020B0503020204020204" pitchFamily="34" charset="-122"/>
              </a:rPr>
              <a:t>．请简述制作</a:t>
            </a:r>
            <a:r>
              <a:rPr lang="en-US" altLang="zh-CN" b="0" dirty="0">
                <a:solidFill>
                  <a:srgbClr val="000000"/>
                </a:solidFill>
                <a:latin typeface="微软雅黑" panose="020B0503020204020204" pitchFamily="34" charset="-122"/>
                <a:ea typeface="微软雅黑" panose="020B0503020204020204" pitchFamily="34" charset="-122"/>
              </a:rPr>
              <a:t>PCB</a:t>
            </a:r>
            <a:r>
              <a:rPr lang="zh-CN" altLang="zh-CN" b="0" dirty="0">
                <a:solidFill>
                  <a:srgbClr val="000000"/>
                </a:solidFill>
                <a:latin typeface="微软雅黑" panose="020B0503020204020204" pitchFamily="34" charset="-122"/>
                <a:ea typeface="微软雅黑" panose="020B0503020204020204" pitchFamily="34" charset="-122"/>
              </a:rPr>
              <a:t>元件库的基本过程。</a:t>
            </a:r>
          </a:p>
          <a:p>
            <a:pPr>
              <a:lnSpc>
                <a:spcPct val="150000"/>
              </a:lnSpc>
            </a:pPr>
            <a:r>
              <a:rPr lang="en-US" altLang="zh-CN" b="0" dirty="0" smtClean="0">
                <a:solidFill>
                  <a:srgbClr val="000000"/>
                </a:solidFill>
                <a:latin typeface="微软雅黑" panose="020B0503020204020204" pitchFamily="34" charset="-122"/>
                <a:ea typeface="微软雅黑" panose="020B0503020204020204" pitchFamily="34" charset="-122"/>
              </a:rPr>
              <a:t>      2</a:t>
            </a:r>
            <a:r>
              <a:rPr lang="zh-CN" altLang="zh-CN" b="0" dirty="0">
                <a:solidFill>
                  <a:srgbClr val="000000"/>
                </a:solidFill>
                <a:latin typeface="微软雅黑" panose="020B0503020204020204" pitchFamily="34" charset="-122"/>
                <a:ea typeface="微软雅黑" panose="020B0503020204020204" pitchFamily="34" charset="-122"/>
              </a:rPr>
              <a:t>．绘制元件库外廓线的时候，如果选择的是</a:t>
            </a:r>
            <a:r>
              <a:rPr lang="en-US" altLang="zh-CN" b="0" dirty="0">
                <a:solidFill>
                  <a:srgbClr val="000000"/>
                </a:solidFill>
                <a:latin typeface="微软雅黑" panose="020B0503020204020204" pitchFamily="34" charset="-122"/>
                <a:ea typeface="微软雅黑" panose="020B0503020204020204" pitchFamily="34" charset="-122"/>
              </a:rPr>
              <a:t>Top Layer</a:t>
            </a:r>
            <a:r>
              <a:rPr lang="zh-CN" altLang="zh-CN" b="0" dirty="0">
                <a:solidFill>
                  <a:srgbClr val="000000"/>
                </a:solidFill>
                <a:latin typeface="微软雅黑" panose="020B0503020204020204" pitchFamily="34" charset="-122"/>
                <a:ea typeface="微软雅黑" panose="020B0503020204020204" pitchFamily="34" charset="-122"/>
              </a:rPr>
              <a:t>层，效果会有什么不一样？为什么？</a:t>
            </a:r>
          </a:p>
          <a:p>
            <a:pPr>
              <a:lnSpc>
                <a:spcPct val="150000"/>
              </a:lnSpc>
            </a:pPr>
            <a:r>
              <a:rPr lang="en-US" altLang="zh-CN" b="0" dirty="0" smtClean="0">
                <a:solidFill>
                  <a:srgbClr val="000000"/>
                </a:solidFill>
                <a:latin typeface="微软雅黑" panose="020B0503020204020204" pitchFamily="34" charset="-122"/>
                <a:ea typeface="微软雅黑" panose="020B0503020204020204" pitchFamily="34" charset="-122"/>
              </a:rPr>
              <a:t>      3</a:t>
            </a:r>
            <a:r>
              <a:rPr lang="zh-CN" altLang="zh-CN" b="0" dirty="0">
                <a:solidFill>
                  <a:srgbClr val="000000"/>
                </a:solidFill>
                <a:latin typeface="微软雅黑" panose="020B0503020204020204" pitchFamily="34" charset="-122"/>
                <a:ea typeface="微软雅黑" panose="020B0503020204020204" pitchFamily="34" charset="-122"/>
              </a:rPr>
              <a:t>．</a:t>
            </a:r>
            <a:r>
              <a:rPr lang="en-US" altLang="zh-CN" b="0" dirty="0">
                <a:solidFill>
                  <a:srgbClr val="000000"/>
                </a:solidFill>
                <a:latin typeface="微软雅黑" panose="020B0503020204020204" pitchFamily="34" charset="-122"/>
                <a:ea typeface="微软雅黑" panose="020B0503020204020204" pitchFamily="34" charset="-122"/>
              </a:rPr>
              <a:t>PCB</a:t>
            </a:r>
            <a:r>
              <a:rPr lang="zh-CN" altLang="zh-CN" b="0" dirty="0">
                <a:solidFill>
                  <a:srgbClr val="000000"/>
                </a:solidFill>
                <a:latin typeface="微软雅黑" panose="020B0503020204020204" pitchFamily="34" charset="-122"/>
                <a:ea typeface="微软雅黑" panose="020B0503020204020204" pitchFamily="34" charset="-122"/>
              </a:rPr>
              <a:t>元件库编辑器操作界面与原理图元件库操作界面有哪些不同？</a:t>
            </a:r>
          </a:p>
          <a:p>
            <a:pPr>
              <a:lnSpc>
                <a:spcPct val="150000"/>
              </a:lnSpc>
            </a:pPr>
            <a:r>
              <a:rPr lang="en-US" altLang="zh-CN" b="0" dirty="0" smtClean="0">
                <a:solidFill>
                  <a:srgbClr val="000000"/>
                </a:solidFill>
                <a:latin typeface="微软雅黑" panose="020B0503020204020204" pitchFamily="34" charset="-122"/>
                <a:ea typeface="微软雅黑" panose="020B0503020204020204" pitchFamily="34" charset="-122"/>
              </a:rPr>
              <a:t>      4</a:t>
            </a:r>
            <a:r>
              <a:rPr lang="zh-CN" altLang="zh-CN" b="0" dirty="0">
                <a:solidFill>
                  <a:srgbClr val="000000"/>
                </a:solidFill>
                <a:latin typeface="微软雅黑" panose="020B0503020204020204" pitchFamily="34" charset="-122"/>
                <a:ea typeface="微软雅黑" panose="020B0503020204020204" pitchFamily="34" charset="-122"/>
              </a:rPr>
              <a:t>．</a:t>
            </a:r>
            <a:r>
              <a:rPr lang="zh-CN" altLang="zh-CN" b="0" dirty="0" smtClean="0">
                <a:solidFill>
                  <a:srgbClr val="000000"/>
                </a:solidFill>
                <a:latin typeface="微软雅黑" panose="020B0503020204020204" pitchFamily="34" charset="-122"/>
                <a:ea typeface="微软雅黑" panose="020B0503020204020204" pitchFamily="34" charset="-122"/>
              </a:rPr>
              <a:t>制作</a:t>
            </a:r>
            <a:r>
              <a:rPr lang="zh-CN" altLang="en-US" b="0" dirty="0" smtClean="0">
                <a:solidFill>
                  <a:srgbClr val="000000"/>
                </a:solidFill>
                <a:latin typeface="微软雅黑" panose="020B0503020204020204" pitchFamily="34" charset="-122"/>
                <a:ea typeface="微软雅黑" panose="020B0503020204020204" pitchFamily="34" charset="-122"/>
              </a:rPr>
              <a:t>下图</a:t>
            </a:r>
            <a:r>
              <a:rPr lang="zh-CN" altLang="zh-CN" b="0" dirty="0" smtClean="0">
                <a:solidFill>
                  <a:srgbClr val="000000"/>
                </a:solidFill>
                <a:latin typeface="微软雅黑" panose="020B0503020204020204" pitchFamily="34" charset="-122"/>
                <a:ea typeface="微软雅黑" panose="020B0503020204020204" pitchFamily="34" charset="-122"/>
              </a:rPr>
              <a:t>所</a:t>
            </a:r>
            <a:r>
              <a:rPr lang="zh-CN" altLang="zh-CN" b="0" dirty="0">
                <a:solidFill>
                  <a:srgbClr val="000000"/>
                </a:solidFill>
                <a:latin typeface="微软雅黑" panose="020B0503020204020204" pitchFamily="34" charset="-122"/>
                <a:ea typeface="微软雅黑" panose="020B0503020204020204" pitchFamily="34" charset="-122"/>
              </a:rPr>
              <a:t>示的</a:t>
            </a:r>
            <a:r>
              <a:rPr lang="en-US" altLang="zh-CN" b="0" dirty="0">
                <a:solidFill>
                  <a:srgbClr val="000000"/>
                </a:solidFill>
                <a:latin typeface="微软雅黑" panose="020B0503020204020204" pitchFamily="34" charset="-122"/>
                <a:ea typeface="微软雅黑" panose="020B0503020204020204" pitchFamily="34" charset="-122"/>
              </a:rPr>
              <a:t>PCB</a:t>
            </a:r>
            <a:r>
              <a:rPr lang="zh-CN" altLang="zh-CN" b="0" dirty="0">
                <a:solidFill>
                  <a:srgbClr val="000000"/>
                </a:solidFill>
                <a:latin typeface="微软雅黑" panose="020B0503020204020204" pitchFamily="34" charset="-122"/>
                <a:ea typeface="微软雅黑" panose="020B0503020204020204" pitchFamily="34" charset="-122"/>
              </a:rPr>
              <a:t>元件库，孔径为</a:t>
            </a:r>
            <a:r>
              <a:rPr lang="en-US" altLang="zh-CN" b="0" dirty="0">
                <a:solidFill>
                  <a:srgbClr val="000000"/>
                </a:solidFill>
                <a:latin typeface="微软雅黑" panose="020B0503020204020204" pitchFamily="34" charset="-122"/>
                <a:ea typeface="微软雅黑" panose="020B0503020204020204" pitchFamily="34" charset="-122"/>
              </a:rPr>
              <a:t>40mil</a:t>
            </a:r>
            <a:r>
              <a:rPr lang="zh-CN" altLang="zh-CN" b="0" dirty="0">
                <a:solidFill>
                  <a:srgbClr val="000000"/>
                </a:solidFill>
                <a:latin typeface="微软雅黑" panose="020B0503020204020204" pitchFamily="34" charset="-122"/>
                <a:ea typeface="微软雅黑" panose="020B0503020204020204" pitchFamily="34" charset="-122"/>
              </a:rPr>
              <a:t>。</a:t>
            </a:r>
          </a:p>
          <a:p>
            <a:pPr>
              <a:lnSpc>
                <a:spcPct val="150000"/>
              </a:lnSpc>
            </a:pPr>
            <a:endParaRPr lang="zh-CN" altLang="zh-CN" b="0" dirty="0">
              <a:solidFill>
                <a:srgbClr val="000000"/>
              </a:solidFill>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1158" y="1504885"/>
            <a:ext cx="1011367" cy="823894"/>
          </a:xfrm>
          <a:prstGeom prst="rect">
            <a:avLst/>
          </a:prstGeom>
        </p:spPr>
      </p:pic>
      <p:pic>
        <p:nvPicPr>
          <p:cNvPr id="5" name="图片 4"/>
          <p:cNvPicPr/>
          <p:nvPr/>
        </p:nvPicPr>
        <p:blipFill>
          <a:blip r:embed="rId3">
            <a:extLst>
              <a:ext uri="{28A0092B-C50C-407E-A947-70E740481C1C}">
                <a14:useLocalDpi xmlns:a14="http://schemas.microsoft.com/office/drawing/2010/main" val="0"/>
              </a:ext>
            </a:extLst>
          </a:blip>
          <a:stretch>
            <a:fillRect/>
          </a:stretch>
        </p:blipFill>
        <p:spPr>
          <a:xfrm>
            <a:off x="3347864" y="4509120"/>
            <a:ext cx="2004241" cy="1865148"/>
          </a:xfrm>
          <a:prstGeom prst="rect">
            <a:avLst/>
          </a:prstGeom>
        </p:spPr>
      </p:pic>
    </p:spTree>
    <p:extLst>
      <p:ext uri="{BB962C8B-B14F-4D97-AF65-F5344CB8AC3E}">
        <p14:creationId xmlns:p14="http://schemas.microsoft.com/office/powerpoint/2010/main" val="3859855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项目引入</a:t>
            </a:r>
            <a:endParaRPr lang="zh-CN" altLang="en-US" sz="3200" b="1" dirty="0">
              <a:latin typeface="微软雅黑" panose="020B0503020204020204" pitchFamily="34" charset="-122"/>
              <a:ea typeface="微软雅黑" panose="020B0503020204020204" pitchFamily="34" charset="-122"/>
            </a:endParaRPr>
          </a:p>
        </p:txBody>
      </p:sp>
      <p:sp>
        <p:nvSpPr>
          <p:cNvPr id="2" name="矩形 1"/>
          <p:cNvSpPr/>
          <p:nvPr/>
        </p:nvSpPr>
        <p:spPr>
          <a:xfrm>
            <a:off x="1482857" y="1917813"/>
            <a:ext cx="7337615" cy="1938992"/>
          </a:xfrm>
          <a:prstGeom prst="rect">
            <a:avLst/>
          </a:prstGeom>
        </p:spPr>
        <p:txBody>
          <a:bodyPr wrap="square">
            <a:spAutoFit/>
          </a:bodyPr>
          <a:lstStyle/>
          <a:p>
            <a:pPr>
              <a:lnSpc>
                <a:spcPct val="150000"/>
              </a:lnSpc>
            </a:pPr>
            <a:r>
              <a:rPr lang="en-US" altLang="zh-CN" sz="1600" dirty="0"/>
              <a:t> </a:t>
            </a:r>
            <a:r>
              <a:rPr lang="en-US" altLang="zh-CN" sz="1600" dirty="0" smtClean="0"/>
              <a:t>     </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前面</a:t>
            </a:r>
            <a:r>
              <a:rPr lang="zh-CN" altLang="zh-CN"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在</a:t>
            </a:r>
            <a:r>
              <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设计</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PCB</a:t>
            </a:r>
            <a:r>
              <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的时候，使用的都是</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DXP 2004</a:t>
            </a:r>
            <a:r>
              <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自带的元器件封装。但随着电子技术的不断发展，新封装元件和非标准封装元件将不断涌现，</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Protel DXP</a:t>
            </a:r>
            <a:r>
              <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的</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PCB</a:t>
            </a:r>
            <a:r>
              <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封装库中不可能包含所有元件的引脚封装，更不可能包含最新元件或非标准封装元件的引脚封装，为了制作含有这些元件的</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PCB</a:t>
            </a:r>
            <a:r>
              <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板，必须自制</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PCB</a:t>
            </a:r>
            <a:r>
              <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元件的引脚封装</a:t>
            </a:r>
            <a:r>
              <a:rPr lang="zh-CN" altLang="zh-CN"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1455812"/>
            <a:ext cx="1011367" cy="823894"/>
          </a:xfrm>
          <a:prstGeom prst="rect">
            <a:avLst/>
          </a:prstGeom>
        </p:spPr>
      </p:pic>
      <p:pic>
        <p:nvPicPr>
          <p:cNvPr id="11" name="图片 10"/>
          <p:cNvPicPr/>
          <p:nvPr/>
        </p:nvPicPr>
        <p:blipFill>
          <a:blip r:embed="rId3">
            <a:extLst>
              <a:ext uri="{28A0092B-C50C-407E-A947-70E740481C1C}">
                <a14:useLocalDpi xmlns:a14="http://schemas.microsoft.com/office/drawing/2010/main" val="0"/>
              </a:ext>
            </a:extLst>
          </a:blip>
          <a:stretch>
            <a:fillRect/>
          </a:stretch>
        </p:blipFill>
        <p:spPr>
          <a:xfrm>
            <a:off x="5526741" y="3777032"/>
            <a:ext cx="2016224" cy="2463160"/>
          </a:xfrm>
          <a:prstGeom prst="rect">
            <a:avLst/>
          </a:prstGeom>
        </p:spPr>
      </p:pic>
      <p:sp>
        <p:nvSpPr>
          <p:cNvPr id="12" name="矩形 11"/>
          <p:cNvSpPr/>
          <p:nvPr/>
        </p:nvSpPr>
        <p:spPr>
          <a:xfrm>
            <a:off x="1655987" y="4223782"/>
            <a:ext cx="3516057" cy="1569660"/>
          </a:xfrm>
          <a:prstGeom prst="rect">
            <a:avLst/>
          </a:prstGeom>
        </p:spPr>
        <p:txBody>
          <a:bodyPr wrap="square">
            <a:spAutoFit/>
          </a:bodyPr>
          <a:lstStyle/>
          <a:p>
            <a:pPr>
              <a:lnSpc>
                <a:spcPct val="150000"/>
              </a:lnSpc>
            </a:pPr>
            <a:r>
              <a:rPr lang="zh-CN" altLang="en-US"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如右图所示是数码管的</a:t>
            </a:r>
            <a:r>
              <a:rPr lang="en-US" altLang="zh-CN"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PCB</a:t>
            </a:r>
            <a:r>
              <a:rPr lang="zh-CN" altLang="en-US"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封装元件库，本项目我们将通过学习它的设计来掌握</a:t>
            </a:r>
            <a:r>
              <a:rPr lang="en-US" altLang="zh-CN"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DXP 2004</a:t>
            </a:r>
            <a:r>
              <a:rPr lang="zh-CN" altLang="en-US"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设计元件封装的技巧。</a:t>
            </a:r>
            <a:endParaRPr lang="zh-CN"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070100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851920" y="2852936"/>
            <a:ext cx="2448272" cy="765076"/>
          </a:xfrm>
          <a:prstGeom prst="rect">
            <a:avLst/>
          </a:prstGeom>
          <a:effectLst>
            <a:glow rad="228600">
              <a:schemeClr val="accent1">
                <a:alpha val="4000"/>
              </a:schemeClr>
            </a:glow>
            <a:outerShdw blurRad="25400" dist="50800" dir="2460000" algn="ctr" rotWithShape="0">
              <a:srgbClr val="000000">
                <a:alpha val="30000"/>
              </a:srgbClr>
            </a:outerShdw>
          </a:effectLst>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4800" dirty="0" smtClean="0">
                <a:latin typeface="微软雅黑" panose="020B0503020204020204" pitchFamily="34" charset="-122"/>
                <a:ea typeface="微软雅黑" panose="020B0503020204020204" pitchFamily="34" charset="-122"/>
              </a:rPr>
              <a:t>谢 谢 ！</a:t>
            </a:r>
            <a:endParaRPr lang="zh-CN" altLang="en-US" sz="4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13773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项目目标</a:t>
            </a:r>
            <a:endParaRPr lang="zh-CN" altLang="en-US" sz="3200" b="1" dirty="0">
              <a:latin typeface="微软雅黑" panose="020B0503020204020204" pitchFamily="34" charset="-122"/>
              <a:ea typeface="微软雅黑" panose="020B0503020204020204" pitchFamily="34" charset="-122"/>
            </a:endParaRPr>
          </a:p>
        </p:txBody>
      </p:sp>
      <p:graphicFrame>
        <p:nvGraphicFramePr>
          <p:cNvPr id="3" name="图示 2"/>
          <p:cNvGraphicFramePr/>
          <p:nvPr>
            <p:extLst>
              <p:ext uri="{D42A27DB-BD31-4B8C-83A1-F6EECF244321}">
                <p14:modId xmlns:p14="http://schemas.microsoft.com/office/powerpoint/2010/main" val="1856710522"/>
              </p:ext>
            </p:extLst>
          </p:nvPr>
        </p:nvGraphicFramePr>
        <p:xfrm>
          <a:off x="1542256" y="1700808"/>
          <a:ext cx="6948264" cy="4768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矩形 3"/>
          <p:cNvSpPr/>
          <p:nvPr/>
        </p:nvSpPr>
        <p:spPr>
          <a:xfrm>
            <a:off x="1542256" y="1700808"/>
            <a:ext cx="5112568" cy="646331"/>
          </a:xfrm>
          <a:prstGeom prst="rect">
            <a:avLst/>
          </a:prstGeom>
        </p:spPr>
        <p:txBody>
          <a:bodyPr wrap="square">
            <a:spAutoFit/>
          </a:bodyPr>
          <a:lstStyle/>
          <a:p>
            <a:r>
              <a:rPr lang="zh-CN" altLang="en-US" b="0" kern="10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通过本项目的学习，希望同学们能掌握以下技能</a:t>
            </a:r>
            <a:r>
              <a:rPr lang="zh-CN" altLang="en-US" b="0" kern="1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b="0" kern="10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endParaRPr lang="zh-CN" altLang="zh-CN" b="0" kern="1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603247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dirty="0" smtClean="0">
                <a:latin typeface="微软雅黑" panose="020B0503020204020204" pitchFamily="34" charset="-122"/>
                <a:ea typeface="微软雅黑" panose="020B0503020204020204" pitchFamily="34" charset="-122"/>
              </a:rPr>
              <a:t>新建</a:t>
            </a:r>
            <a:r>
              <a:rPr lang="en-US" altLang="zh-CN" sz="3200" dirty="0" smtClean="0">
                <a:latin typeface="微软雅黑" panose="020B0503020204020204" pitchFamily="34" charset="-122"/>
                <a:ea typeface="微软雅黑" panose="020B0503020204020204" pitchFamily="34" charset="-122"/>
              </a:rPr>
              <a:t>PCB</a:t>
            </a:r>
            <a:r>
              <a:rPr lang="zh-CN" altLang="en-US" sz="3200" dirty="0" smtClean="0">
                <a:latin typeface="微软雅黑" panose="020B0503020204020204" pitchFamily="34" charset="-122"/>
                <a:ea typeface="微软雅黑" panose="020B0503020204020204" pitchFamily="34" charset="-122"/>
              </a:rPr>
              <a:t>元器件封装库文件</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971600" y="1484784"/>
            <a:ext cx="3456384" cy="387286"/>
          </a:xfrm>
          <a:prstGeom prst="rect">
            <a:avLst/>
          </a:prstGeom>
        </p:spPr>
        <p:txBody>
          <a:bodyPr wrap="square">
            <a:spAutoFit/>
          </a:bodyPr>
          <a:lstStyle/>
          <a:p>
            <a:pPr algn="just">
              <a:lnSpc>
                <a:spcPts val="2300"/>
              </a:lnSpc>
              <a:spcAft>
                <a:spcPts val="0"/>
              </a:spcAft>
            </a:pP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新建库文件</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 name="Rectangle 2"/>
          <p:cNvSpPr>
            <a:spLocks noChangeArrowheads="1"/>
          </p:cNvSpPr>
          <p:nvPr/>
        </p:nvSpPr>
        <p:spPr bwMode="auto">
          <a:xfrm>
            <a:off x="683568" y="2115106"/>
            <a:ext cx="51308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4800"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04800" algn="l" defTabSz="914400" rtl="0" eaLnBrk="0" fontAlgn="base" latinLnBrk="0" hangingPunct="0">
              <a:lnSpc>
                <a:spcPct val="150000"/>
              </a:lnSpc>
              <a:spcBef>
                <a:spcPct val="0"/>
              </a:spcBef>
              <a:spcAft>
                <a:spcPct val="0"/>
              </a:spcAft>
              <a:buClrTx/>
              <a:buSzTx/>
              <a:buFontTx/>
              <a:buNone/>
              <a:tabLst/>
            </a:pPr>
            <a:r>
              <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执行</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文件</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创建</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库</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】/【PCB</a:t>
            </a:r>
            <a:r>
              <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库</a:t>
            </a:r>
            <a:r>
              <a:rPr lang="en-US" altLang="zh-CN"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7" name="图片 6"/>
          <p:cNvPicPr/>
          <p:nvPr/>
        </p:nvPicPr>
        <p:blipFill>
          <a:blip r:embed="rId2">
            <a:extLst>
              <a:ext uri="{28A0092B-C50C-407E-A947-70E740481C1C}">
                <a14:useLocalDpi xmlns:a14="http://schemas.microsoft.com/office/drawing/2010/main" val="0"/>
              </a:ext>
            </a:extLst>
          </a:blip>
          <a:stretch>
            <a:fillRect/>
          </a:stretch>
        </p:blipFill>
        <p:spPr>
          <a:xfrm>
            <a:off x="5076056" y="2115106"/>
            <a:ext cx="3959860" cy="3642995"/>
          </a:xfrm>
          <a:prstGeom prst="rect">
            <a:avLst/>
          </a:prstGeom>
        </p:spPr>
      </p:pic>
      <p:sp>
        <p:nvSpPr>
          <p:cNvPr id="8" name="矩形 7"/>
          <p:cNvSpPr/>
          <p:nvPr/>
        </p:nvSpPr>
        <p:spPr>
          <a:xfrm>
            <a:off x="971600" y="3144197"/>
            <a:ext cx="3456384" cy="387286"/>
          </a:xfrm>
          <a:prstGeom prst="rect">
            <a:avLst/>
          </a:prstGeom>
        </p:spPr>
        <p:txBody>
          <a:bodyPr wrap="square">
            <a:spAutoFit/>
          </a:bodyPr>
          <a:lstStyle/>
          <a:p>
            <a:pPr algn="just">
              <a:lnSpc>
                <a:spcPts val="2300"/>
              </a:lnSpc>
              <a:spcAft>
                <a:spcPts val="0"/>
              </a:spcAft>
            </a:pP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保存库文件</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Rectangle 2"/>
          <p:cNvSpPr>
            <a:spLocks noChangeArrowheads="1"/>
          </p:cNvSpPr>
          <p:nvPr/>
        </p:nvSpPr>
        <p:spPr bwMode="auto">
          <a:xfrm>
            <a:off x="659297" y="3727507"/>
            <a:ext cx="5130824" cy="41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4800"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04800" algn="l" defTabSz="914400" rtl="0" eaLnBrk="0" fontAlgn="base" latinLnBrk="0" hangingPunct="0">
              <a:lnSpc>
                <a:spcPct val="150000"/>
              </a:lnSpc>
              <a:spcBef>
                <a:spcPct val="0"/>
              </a:spcBef>
              <a:spcAft>
                <a:spcPct val="0"/>
              </a:spcAft>
              <a:buClrTx/>
              <a:buSzTx/>
              <a:buFontTx/>
              <a:buNone/>
              <a:tabLst/>
            </a:pPr>
            <a:r>
              <a:rPr lang="zh-CN" altLang="en-US"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执行</a:t>
            </a:r>
            <a:r>
              <a:rPr lang="en-US" altLang="zh-CN"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文件</a:t>
            </a:r>
            <a:r>
              <a:rPr lang="en-US" altLang="zh-CN"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另存为</a:t>
            </a:r>
            <a:r>
              <a:rPr lang="en-US" altLang="zh-CN"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可以保存元件库</a:t>
            </a:r>
            <a:endParaRPr lang="zh-CN" altLang="en-US" sz="1600"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412831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元件库编辑器界面介绍</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971600" y="1484784"/>
            <a:ext cx="3456384" cy="387286"/>
          </a:xfrm>
          <a:prstGeom prst="rect">
            <a:avLst/>
          </a:prstGeom>
        </p:spPr>
        <p:txBody>
          <a:bodyPr wrap="square">
            <a:spAutoFit/>
          </a:bodyPr>
          <a:lstStyle/>
          <a:p>
            <a:pPr algn="just">
              <a:lnSpc>
                <a:spcPts val="2300"/>
              </a:lnSpc>
              <a:spcAft>
                <a:spcPts val="0"/>
              </a:spcAft>
            </a:pP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主菜单</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4" name="图片 3"/>
          <p:cNvPicPr/>
          <p:nvPr/>
        </p:nvPicPr>
        <p:blipFill>
          <a:blip r:embed="rId2">
            <a:extLst>
              <a:ext uri="{28A0092B-C50C-407E-A947-70E740481C1C}">
                <a14:useLocalDpi xmlns:a14="http://schemas.microsoft.com/office/drawing/2010/main" val="0"/>
              </a:ext>
            </a:extLst>
          </a:blip>
          <a:stretch>
            <a:fillRect/>
          </a:stretch>
        </p:blipFill>
        <p:spPr>
          <a:xfrm>
            <a:off x="1387008" y="2016681"/>
            <a:ext cx="6137320" cy="332200"/>
          </a:xfrm>
          <a:prstGeom prst="rect">
            <a:avLst/>
          </a:prstGeom>
        </p:spPr>
      </p:pic>
      <p:sp>
        <p:nvSpPr>
          <p:cNvPr id="5" name="矩形 4"/>
          <p:cNvSpPr/>
          <p:nvPr/>
        </p:nvSpPr>
        <p:spPr>
          <a:xfrm>
            <a:off x="971600" y="2744851"/>
            <a:ext cx="3456384" cy="387286"/>
          </a:xfrm>
          <a:prstGeom prst="rect">
            <a:avLst/>
          </a:prstGeom>
        </p:spPr>
        <p:txBody>
          <a:bodyPr wrap="square">
            <a:spAutoFit/>
          </a:bodyPr>
          <a:lstStyle/>
          <a:p>
            <a:pPr algn="just">
              <a:lnSpc>
                <a:spcPts val="2300"/>
              </a:lnSpc>
              <a:spcAft>
                <a:spcPts val="0"/>
              </a:spcAft>
            </a:pP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元器件编辑界面</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6" name="图片 5"/>
          <p:cNvPicPr/>
          <p:nvPr/>
        </p:nvPicPr>
        <p:blipFill>
          <a:blip r:embed="rId3">
            <a:extLst>
              <a:ext uri="{28A0092B-C50C-407E-A947-70E740481C1C}">
                <a14:useLocalDpi xmlns:a14="http://schemas.microsoft.com/office/drawing/2010/main" val="0"/>
              </a:ext>
            </a:extLst>
          </a:blip>
          <a:stretch>
            <a:fillRect/>
          </a:stretch>
        </p:blipFill>
        <p:spPr>
          <a:xfrm>
            <a:off x="2717684" y="3221662"/>
            <a:ext cx="3959860" cy="3059430"/>
          </a:xfrm>
          <a:prstGeom prst="rect">
            <a:avLst/>
          </a:prstGeom>
        </p:spPr>
      </p:pic>
    </p:spTree>
    <p:extLst>
      <p:ext uri="{BB962C8B-B14F-4D97-AF65-F5344CB8AC3E}">
        <p14:creationId xmlns:p14="http://schemas.microsoft.com/office/powerpoint/2010/main" val="4258384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元件库编辑器界面介绍</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971600" y="1484784"/>
            <a:ext cx="3456384" cy="387286"/>
          </a:xfrm>
          <a:prstGeom prst="rect">
            <a:avLst/>
          </a:prstGeom>
        </p:spPr>
        <p:txBody>
          <a:bodyPr wrap="square">
            <a:spAutoFit/>
          </a:bodyPr>
          <a:lstStyle/>
          <a:p>
            <a:pPr algn="just">
              <a:lnSpc>
                <a:spcPts val="2300"/>
              </a:lnSpc>
              <a:spcAft>
                <a:spcPts val="0"/>
              </a:spcAft>
            </a:pP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主工具栏</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5" name="图片 4"/>
          <p:cNvPicPr/>
          <p:nvPr/>
        </p:nvPicPr>
        <p:blipFill>
          <a:blip r:embed="rId2">
            <a:extLst>
              <a:ext uri="{28A0092B-C50C-407E-A947-70E740481C1C}">
                <a14:useLocalDpi xmlns:a14="http://schemas.microsoft.com/office/drawing/2010/main" val="0"/>
              </a:ext>
            </a:extLst>
          </a:blip>
          <a:stretch>
            <a:fillRect/>
          </a:stretch>
        </p:blipFill>
        <p:spPr>
          <a:xfrm>
            <a:off x="1187624" y="2153596"/>
            <a:ext cx="5616624" cy="339299"/>
          </a:xfrm>
          <a:prstGeom prst="rect">
            <a:avLst/>
          </a:prstGeom>
        </p:spPr>
      </p:pic>
      <p:sp>
        <p:nvSpPr>
          <p:cNvPr id="6" name="矩形 5"/>
          <p:cNvSpPr/>
          <p:nvPr/>
        </p:nvSpPr>
        <p:spPr>
          <a:xfrm>
            <a:off x="971600" y="2842954"/>
            <a:ext cx="3456384" cy="387286"/>
          </a:xfrm>
          <a:prstGeom prst="rect">
            <a:avLst/>
          </a:prstGeom>
        </p:spPr>
        <p:txBody>
          <a:bodyPr wrap="square">
            <a:spAutoFit/>
          </a:bodyPr>
          <a:lstStyle/>
          <a:p>
            <a:pPr algn="just">
              <a:lnSpc>
                <a:spcPts val="2300"/>
              </a:lnSpc>
              <a:spcAft>
                <a:spcPts val="0"/>
              </a:spcAft>
            </a:pP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4. </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绘图工具</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7" name="图片 6"/>
          <p:cNvPicPr/>
          <p:nvPr/>
        </p:nvPicPr>
        <p:blipFill>
          <a:blip r:embed="rId3">
            <a:extLst>
              <a:ext uri="{28A0092B-C50C-407E-A947-70E740481C1C}">
                <a14:useLocalDpi xmlns:a14="http://schemas.microsoft.com/office/drawing/2010/main" val="0"/>
              </a:ext>
            </a:extLst>
          </a:blip>
          <a:stretch>
            <a:fillRect/>
          </a:stretch>
        </p:blipFill>
        <p:spPr>
          <a:xfrm>
            <a:off x="1187624" y="3350047"/>
            <a:ext cx="3600400" cy="333277"/>
          </a:xfrm>
          <a:prstGeom prst="rect">
            <a:avLst/>
          </a:prstGeom>
        </p:spPr>
      </p:pic>
      <p:sp>
        <p:nvSpPr>
          <p:cNvPr id="8" name="矩形 7"/>
          <p:cNvSpPr/>
          <p:nvPr/>
        </p:nvSpPr>
        <p:spPr>
          <a:xfrm>
            <a:off x="952463" y="4087392"/>
            <a:ext cx="3456384" cy="387286"/>
          </a:xfrm>
          <a:prstGeom prst="rect">
            <a:avLst/>
          </a:prstGeom>
        </p:spPr>
        <p:txBody>
          <a:bodyPr wrap="square">
            <a:spAutoFit/>
          </a:bodyPr>
          <a:lstStyle/>
          <a:p>
            <a:pPr algn="just">
              <a:lnSpc>
                <a:spcPts val="2300"/>
              </a:lnSpc>
              <a:spcAft>
                <a:spcPts val="0"/>
              </a:spcAft>
            </a:pP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5. </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元器件封装库管理器</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矩形 8"/>
          <p:cNvSpPr/>
          <p:nvPr/>
        </p:nvSpPr>
        <p:spPr>
          <a:xfrm>
            <a:off x="1245408" y="4708217"/>
            <a:ext cx="3096344" cy="923330"/>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元器件封装库的界面如右图所示。</a:t>
            </a:r>
            <a:endParaRPr lang="zh-CN" altLang="zh-CN" b="0" dirty="0">
              <a:solidFill>
                <a:srgbClr val="000000"/>
              </a:solidFill>
              <a:latin typeface="微软雅黑" panose="020B0503020204020204" pitchFamily="34" charset="-122"/>
              <a:ea typeface="微软雅黑" panose="020B0503020204020204" pitchFamily="34" charset="-122"/>
            </a:endParaRPr>
          </a:p>
        </p:txBody>
      </p:sp>
      <p:pic>
        <p:nvPicPr>
          <p:cNvPr id="10" name="图片 9"/>
          <p:cNvPicPr/>
          <p:nvPr/>
        </p:nvPicPr>
        <p:blipFill>
          <a:blip r:embed="rId4">
            <a:extLst>
              <a:ext uri="{28A0092B-C50C-407E-A947-70E740481C1C}">
                <a14:useLocalDpi xmlns:a14="http://schemas.microsoft.com/office/drawing/2010/main" val="0"/>
              </a:ext>
            </a:extLst>
          </a:blip>
          <a:stretch>
            <a:fillRect/>
          </a:stretch>
        </p:blipFill>
        <p:spPr>
          <a:xfrm>
            <a:off x="5004048" y="2774421"/>
            <a:ext cx="3887847" cy="3509703"/>
          </a:xfrm>
          <a:prstGeom prst="rect">
            <a:avLst/>
          </a:prstGeom>
        </p:spPr>
      </p:pic>
    </p:spTree>
    <p:extLst>
      <p:ext uri="{BB962C8B-B14F-4D97-AF65-F5344CB8AC3E}">
        <p14:creationId xmlns:p14="http://schemas.microsoft.com/office/powerpoint/2010/main" val="186313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创建</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元件库的方法</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1259632" y="2132856"/>
            <a:ext cx="6750496" cy="3831818"/>
          </a:xfrm>
          <a:prstGeom prst="rect">
            <a:avLst/>
          </a:prstGeom>
        </p:spPr>
        <p:txBody>
          <a:bodyPr wrap="square">
            <a:spAutoFit/>
          </a:bodyPr>
          <a:lstStyle/>
          <a:p>
            <a:pPr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第一</a:t>
            </a:r>
            <a:r>
              <a:rPr lang="zh-CN" altLang="zh-CN"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种是利用向导的方法制作，该方法操作较为简单，适合于外形和管脚排列比较规范的元件</a:t>
            </a:r>
            <a:r>
              <a:rPr lang="zh-CN"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spcAft>
                <a:spcPts val="0"/>
              </a:spcAft>
            </a:pPr>
            <a:endParaRPr lang="zh-CN" altLang="zh-CN"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第二</a:t>
            </a:r>
            <a:r>
              <a:rPr lang="zh-CN" altLang="zh-CN"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种是采用手工绘制的方法，该方法操作较为复杂，但能制作外形和管脚排列较为复杂的元件封装</a:t>
            </a:r>
            <a:r>
              <a:rPr lang="zh-CN"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spcAft>
                <a:spcPts val="0"/>
              </a:spcAft>
            </a:pPr>
            <a:endParaRPr lang="zh-CN" altLang="zh-CN"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zh-CN" b="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第三</a:t>
            </a:r>
            <a:r>
              <a:rPr lang="zh-CN" altLang="zh-CN" b="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种方法对封装库中原有的引脚封装进行编辑修改，使其符合实际的需要，该方法适合于所需引脚封装和原封装库中已有的引脚封装差别不大的情况，如三极管、二极管的封装改进等。 </a:t>
            </a:r>
          </a:p>
        </p:txBody>
      </p:sp>
    </p:spTree>
    <p:extLst>
      <p:ext uri="{BB962C8B-B14F-4D97-AF65-F5344CB8AC3E}">
        <p14:creationId xmlns:p14="http://schemas.microsoft.com/office/powerpoint/2010/main" val="4205302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1115616" y="1700808"/>
            <a:ext cx="5400600" cy="387286"/>
          </a:xfrm>
          <a:prstGeom prst="rect">
            <a:avLst/>
          </a:prstGeom>
        </p:spPr>
        <p:txBody>
          <a:bodyPr wrap="square">
            <a:spAutoFit/>
          </a:bodyPr>
          <a:lstStyle/>
          <a:p>
            <a:pPr algn="just">
              <a:lnSpc>
                <a:spcPts val="2300"/>
              </a:lnSpc>
              <a:spcAft>
                <a:spcPts val="0"/>
              </a:spcAft>
            </a:pP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步骤一  利用向导工具绘制</a:t>
            </a:r>
            <a:r>
              <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PCB</a:t>
            </a:r>
            <a:r>
              <a:rPr lang="zh-CN" altLang="en-US"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元器件库</a:t>
            </a:r>
            <a:endParaRPr lang="en-US" altLang="zh-CN" sz="2000" kern="100" dirty="0" smtClean="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 name="矩形 3"/>
          <p:cNvSpPr/>
          <p:nvPr/>
        </p:nvSpPr>
        <p:spPr>
          <a:xfrm>
            <a:off x="1150154" y="2293238"/>
            <a:ext cx="6950238" cy="507831"/>
          </a:xfrm>
          <a:prstGeom prst="rect">
            <a:avLst/>
          </a:prstGeom>
        </p:spPr>
        <p:txBody>
          <a:bodyPr wrap="square">
            <a:spAutoFit/>
          </a:bodyPr>
          <a:lstStyle/>
          <a:p>
            <a:pPr indent="304800" algn="just">
              <a:lnSpc>
                <a:spcPct val="150000"/>
              </a:lnSpc>
              <a:spcAft>
                <a:spcPts val="0"/>
              </a:spcAft>
            </a:pPr>
            <a:r>
              <a:rPr lang="en-US" altLang="zh-CN" b="0" dirty="0" smtClean="0">
                <a:solidFill>
                  <a:srgbClr val="000000"/>
                </a:solidFill>
                <a:latin typeface="微软雅黑" panose="020B0503020204020204" pitchFamily="34" charset="-122"/>
                <a:ea typeface="微软雅黑" panose="020B0503020204020204" pitchFamily="34" charset="-122"/>
              </a:rPr>
              <a:t>1. </a:t>
            </a:r>
            <a:r>
              <a:rPr lang="zh-CN" altLang="en-US" b="0" dirty="0" smtClean="0">
                <a:solidFill>
                  <a:srgbClr val="000000"/>
                </a:solidFill>
                <a:latin typeface="微软雅黑" panose="020B0503020204020204" pitchFamily="34" charset="-122"/>
                <a:ea typeface="微软雅黑" panose="020B0503020204020204" pitchFamily="34" charset="-122"/>
              </a:rPr>
              <a:t>执行命令</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工具</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新元件</a:t>
            </a:r>
            <a:r>
              <a:rPr lang="en-US" altLang="zh-CN" b="0" dirty="0" smtClean="0">
                <a:solidFill>
                  <a:srgbClr val="000000"/>
                </a:solidFill>
                <a:latin typeface="微软雅黑" panose="020B0503020204020204" pitchFamily="34" charset="-122"/>
                <a:ea typeface="微软雅黑" panose="020B0503020204020204" pitchFamily="34" charset="-122"/>
              </a:rPr>
              <a:t>】</a:t>
            </a:r>
            <a:r>
              <a:rPr lang="zh-CN" altLang="en-US" b="0" dirty="0" smtClean="0">
                <a:solidFill>
                  <a:srgbClr val="000000"/>
                </a:solidFill>
                <a:latin typeface="微软雅黑" panose="020B0503020204020204" pitchFamily="34" charset="-122"/>
                <a:ea typeface="微软雅黑" panose="020B0503020204020204" pitchFamily="34" charset="-122"/>
              </a:rPr>
              <a:t>，启动向导工具生成元件库。</a:t>
            </a:r>
            <a:endParaRPr lang="zh-CN" altLang="zh-CN" b="0" dirty="0">
              <a:solidFill>
                <a:srgbClr val="000000"/>
              </a:solidFill>
              <a:latin typeface="微软雅黑" panose="020B0503020204020204" pitchFamily="34" charset="-122"/>
              <a:ea typeface="微软雅黑" panose="020B0503020204020204" pitchFamily="34" charset="-122"/>
            </a:endParaRPr>
          </a:p>
        </p:txBody>
      </p:sp>
      <p:pic>
        <p:nvPicPr>
          <p:cNvPr id="5" name="图片 4"/>
          <p:cNvPicPr/>
          <p:nvPr/>
        </p:nvPicPr>
        <p:blipFill>
          <a:blip r:embed="rId2">
            <a:extLst>
              <a:ext uri="{28A0092B-C50C-407E-A947-70E740481C1C}">
                <a14:useLocalDpi xmlns:a14="http://schemas.microsoft.com/office/drawing/2010/main" val="0"/>
              </a:ext>
            </a:extLst>
          </a:blip>
          <a:stretch>
            <a:fillRect/>
          </a:stretch>
        </p:blipFill>
        <p:spPr>
          <a:xfrm>
            <a:off x="1125443" y="2978001"/>
            <a:ext cx="3071192" cy="2376264"/>
          </a:xfrm>
          <a:prstGeom prst="rect">
            <a:avLst/>
          </a:prstGeom>
        </p:spPr>
      </p:pic>
      <p:sp>
        <p:nvSpPr>
          <p:cNvPr id="7" name="右箭头 6"/>
          <p:cNvSpPr/>
          <p:nvPr/>
        </p:nvSpPr>
        <p:spPr>
          <a:xfrm>
            <a:off x="4492109" y="3842097"/>
            <a:ext cx="720080" cy="648072"/>
          </a:xfrm>
          <a:prstGeom prst="rightArrow">
            <a:avLst/>
          </a:prstGeom>
          <a:solidFill>
            <a:schemeClr val="accent5">
              <a:lumMod val="50000"/>
            </a:schemeClr>
          </a:solidFill>
        </p:spPr>
        <p:txBody>
          <a:bodyPr wrap="square" rtlCol="0" anchor="ctr">
            <a:spAutoFit/>
          </a:bodyPr>
          <a:lstStyle/>
          <a:p>
            <a:pPr marL="342900" indent="-342900" algn="ctr">
              <a:lnSpc>
                <a:spcPct val="120000"/>
              </a:lnSpc>
              <a:buAutoNum type="arabicParenBoth"/>
            </a:pPr>
            <a:endParaRPr lang="zh-CN" altLang="en-US" sz="1600" b="0" dirty="0" smtClean="0">
              <a:solidFill>
                <a:srgbClr val="000000"/>
              </a:solidFill>
              <a:latin typeface="微软雅黑" panose="020B0503020204020204" pitchFamily="34" charset="-122"/>
              <a:ea typeface="微软雅黑" panose="020B0503020204020204" pitchFamily="34" charset="-122"/>
            </a:endParaRPr>
          </a:p>
        </p:txBody>
      </p:sp>
      <p:pic>
        <p:nvPicPr>
          <p:cNvPr id="8" name="图片 7"/>
          <p:cNvPicPr/>
          <p:nvPr/>
        </p:nvPicPr>
        <p:blipFill>
          <a:blip r:embed="rId3">
            <a:extLst>
              <a:ext uri="{28A0092B-C50C-407E-A947-70E740481C1C}">
                <a14:useLocalDpi xmlns:a14="http://schemas.microsoft.com/office/drawing/2010/main" val="0"/>
              </a:ext>
            </a:extLst>
          </a:blip>
          <a:stretch>
            <a:fillRect/>
          </a:stretch>
        </p:blipFill>
        <p:spPr>
          <a:xfrm>
            <a:off x="5364088" y="3006213"/>
            <a:ext cx="3636332" cy="2348052"/>
          </a:xfrm>
          <a:prstGeom prst="rect">
            <a:avLst/>
          </a:prstGeom>
        </p:spPr>
      </p:pic>
      <p:sp>
        <p:nvSpPr>
          <p:cNvPr id="9" name="矩形 8"/>
          <p:cNvSpPr/>
          <p:nvPr/>
        </p:nvSpPr>
        <p:spPr>
          <a:xfrm>
            <a:off x="5580112" y="5380404"/>
            <a:ext cx="2796651" cy="507831"/>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选择</a:t>
            </a:r>
            <a:r>
              <a:rPr lang="en-US" altLang="zh-CN" b="0" dirty="0" smtClean="0">
                <a:solidFill>
                  <a:srgbClr val="000000"/>
                </a:solidFill>
                <a:latin typeface="微软雅黑" panose="020B0503020204020204" pitchFamily="34" charset="-122"/>
                <a:ea typeface="微软雅黑" panose="020B0503020204020204" pitchFamily="34" charset="-122"/>
              </a:rPr>
              <a:t>DIP</a:t>
            </a:r>
            <a:r>
              <a:rPr lang="zh-CN" altLang="en-US" b="0" dirty="0" smtClean="0">
                <a:solidFill>
                  <a:srgbClr val="000000"/>
                </a:solidFill>
                <a:latin typeface="微软雅黑" panose="020B0503020204020204" pitchFamily="34" charset="-122"/>
                <a:ea typeface="微软雅黑" panose="020B0503020204020204" pitchFamily="34" charset="-122"/>
              </a:rPr>
              <a:t>（双列直插型）</a:t>
            </a:r>
            <a:endParaRPr lang="zh-CN" altLang="zh-CN" b="0"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51978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p:nvPr/>
        </p:nvPicPr>
        <p:blipFill>
          <a:blip r:embed="rId2">
            <a:extLst>
              <a:ext uri="{28A0092B-C50C-407E-A947-70E740481C1C}">
                <a14:useLocalDpi xmlns:a14="http://schemas.microsoft.com/office/drawing/2010/main" val="0"/>
              </a:ext>
            </a:extLst>
          </a:blip>
          <a:stretch>
            <a:fillRect/>
          </a:stretch>
        </p:blipFill>
        <p:spPr>
          <a:xfrm>
            <a:off x="1043608" y="1916832"/>
            <a:ext cx="3384376" cy="2519556"/>
          </a:xfrm>
          <a:prstGeom prst="rect">
            <a:avLst/>
          </a:prstGeom>
        </p:spPr>
      </p:pic>
      <p:pic>
        <p:nvPicPr>
          <p:cNvPr id="3" name="图片 2"/>
          <p:cNvPicPr/>
          <p:nvPr/>
        </p:nvPicPr>
        <p:blipFill>
          <a:blip r:embed="rId3">
            <a:extLst>
              <a:ext uri="{28A0092B-C50C-407E-A947-70E740481C1C}">
                <a14:useLocalDpi xmlns:a14="http://schemas.microsoft.com/office/drawing/2010/main" val="0"/>
              </a:ext>
            </a:extLst>
          </a:blip>
          <a:stretch>
            <a:fillRect/>
          </a:stretch>
        </p:blipFill>
        <p:spPr>
          <a:xfrm>
            <a:off x="5508103" y="2708920"/>
            <a:ext cx="3456384" cy="2472845"/>
          </a:xfrm>
          <a:prstGeom prst="rect">
            <a:avLst/>
          </a:prstGeom>
        </p:spPr>
      </p:pic>
      <p:sp>
        <p:nvSpPr>
          <p:cNvPr id="4" name="Rectangle 2"/>
          <p:cNvSpPr txBox="1">
            <a:spLocks noChangeArrowheads="1"/>
          </p:cNvSpPr>
          <p:nvPr/>
        </p:nvSpPr>
        <p:spPr>
          <a:xfrm>
            <a:off x="971600" y="476672"/>
            <a:ext cx="5381228" cy="765076"/>
          </a:xfrm>
          <a:prstGeom prst="rect">
            <a:avLst/>
          </a:prstGeom>
        </p:spPr>
        <p:txBody>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panose="020B0604020202020204" pitchFamily="34" charset="0"/>
              </a:defRPr>
            </a:lvl2pPr>
            <a:lvl3pPr algn="l" rtl="0" eaLnBrk="1" fontAlgn="base" hangingPunct="1">
              <a:spcBef>
                <a:spcPct val="0"/>
              </a:spcBef>
              <a:spcAft>
                <a:spcPct val="0"/>
              </a:spcAft>
              <a:defRPr sz="3600">
                <a:solidFill>
                  <a:schemeClr val="tx2"/>
                </a:solidFill>
                <a:latin typeface="Arial" panose="020B0604020202020204" pitchFamily="34" charset="0"/>
              </a:defRPr>
            </a:lvl3pPr>
            <a:lvl4pPr algn="l" rtl="0" eaLnBrk="1" fontAlgn="base" hangingPunct="1">
              <a:spcBef>
                <a:spcPct val="0"/>
              </a:spcBef>
              <a:spcAft>
                <a:spcPct val="0"/>
              </a:spcAft>
              <a:defRPr sz="3600">
                <a:solidFill>
                  <a:schemeClr val="tx2"/>
                </a:solidFill>
                <a:latin typeface="Arial" panose="020B0604020202020204" pitchFamily="34" charset="0"/>
              </a:defRPr>
            </a:lvl4pPr>
            <a:lvl5pPr algn="l" rtl="0" eaLnBrk="1" fontAlgn="base" hangingPunct="1">
              <a:spcBef>
                <a:spcPct val="0"/>
              </a:spcBef>
              <a:spcAft>
                <a:spcPct val="0"/>
              </a:spcAft>
              <a:defRPr sz="3600">
                <a:solidFill>
                  <a:schemeClr val="tx2"/>
                </a:solidFill>
                <a:latin typeface="Arial" panose="020B0604020202020204" pitchFamily="34" charset="0"/>
              </a:defRPr>
            </a:lvl5pPr>
            <a:lvl6pPr marL="457200" algn="l" rtl="0" eaLnBrk="1" fontAlgn="base" hangingPunct="1">
              <a:spcBef>
                <a:spcPct val="0"/>
              </a:spcBef>
              <a:spcAft>
                <a:spcPct val="0"/>
              </a:spcAft>
              <a:defRPr sz="3600">
                <a:solidFill>
                  <a:schemeClr val="tx2"/>
                </a:solidFill>
                <a:latin typeface="Arial" panose="020B0604020202020204" pitchFamily="34" charset="0"/>
              </a:defRPr>
            </a:lvl6pPr>
            <a:lvl7pPr marL="914400" algn="l" rtl="0" eaLnBrk="1" fontAlgn="base" hangingPunct="1">
              <a:spcBef>
                <a:spcPct val="0"/>
              </a:spcBef>
              <a:spcAft>
                <a:spcPct val="0"/>
              </a:spcAft>
              <a:defRPr sz="3600">
                <a:solidFill>
                  <a:schemeClr val="tx2"/>
                </a:solidFill>
                <a:latin typeface="Arial" panose="020B0604020202020204" pitchFamily="34" charset="0"/>
              </a:defRPr>
            </a:lvl7pPr>
            <a:lvl8pPr marL="1371600" algn="l" rtl="0" eaLnBrk="1" fontAlgn="base" hangingPunct="1">
              <a:spcBef>
                <a:spcPct val="0"/>
              </a:spcBef>
              <a:spcAft>
                <a:spcPct val="0"/>
              </a:spcAft>
              <a:defRPr sz="3600">
                <a:solidFill>
                  <a:schemeClr val="tx2"/>
                </a:solidFill>
                <a:latin typeface="Arial" panose="020B0604020202020204" pitchFamily="34" charset="0"/>
              </a:defRPr>
            </a:lvl8pPr>
            <a:lvl9pPr marL="1828800" algn="l" rtl="0" eaLnBrk="1" fontAlgn="base" hangingPunct="1">
              <a:spcBef>
                <a:spcPct val="0"/>
              </a:spcBef>
              <a:spcAft>
                <a:spcPct val="0"/>
              </a:spcAft>
              <a:defRPr sz="3600">
                <a:solidFill>
                  <a:schemeClr val="tx2"/>
                </a:solidFill>
                <a:latin typeface="Arial" panose="020B0604020202020204" pitchFamily="34" charset="0"/>
              </a:defRPr>
            </a:lvl9pPr>
          </a:lstStyle>
          <a:p>
            <a:pPr>
              <a:buFontTx/>
            </a:pPr>
            <a:r>
              <a:rPr lang="zh-CN" altLang="en-US" sz="3200" b="1" dirty="0" smtClean="0">
                <a:latin typeface="微软雅黑" panose="020B0503020204020204" pitchFamily="34" charset="-122"/>
                <a:ea typeface="微软雅黑" panose="020B0503020204020204" pitchFamily="34" charset="-122"/>
              </a:rPr>
              <a:t>制作数码管</a:t>
            </a:r>
            <a:r>
              <a:rPr lang="en-US" altLang="zh-CN" sz="3200" b="1" dirty="0" smtClean="0">
                <a:latin typeface="微软雅黑" panose="020B0503020204020204" pitchFamily="34" charset="-122"/>
                <a:ea typeface="微软雅黑" panose="020B0503020204020204" pitchFamily="34" charset="-122"/>
              </a:rPr>
              <a:t>PCB</a:t>
            </a:r>
            <a:r>
              <a:rPr lang="zh-CN" altLang="en-US" sz="3200" b="1" dirty="0" smtClean="0">
                <a:latin typeface="微软雅黑" panose="020B0503020204020204" pitchFamily="34" charset="-122"/>
                <a:ea typeface="微软雅黑" panose="020B0503020204020204" pitchFamily="34" charset="-122"/>
              </a:rPr>
              <a:t>元件库</a:t>
            </a:r>
            <a:endParaRPr lang="zh-CN" altLang="en-US" sz="3200" b="1" dirty="0">
              <a:latin typeface="微软雅黑" panose="020B0503020204020204" pitchFamily="34" charset="-122"/>
              <a:ea typeface="微软雅黑" panose="020B0503020204020204" pitchFamily="34" charset="-122"/>
            </a:endParaRPr>
          </a:p>
        </p:txBody>
      </p:sp>
      <p:sp>
        <p:nvSpPr>
          <p:cNvPr id="5" name="矩形 4"/>
          <p:cNvSpPr/>
          <p:nvPr/>
        </p:nvSpPr>
        <p:spPr>
          <a:xfrm>
            <a:off x="1337470" y="4436388"/>
            <a:ext cx="2796651" cy="923330"/>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设置过孔直径</a:t>
            </a:r>
            <a:r>
              <a:rPr lang="en-US" altLang="zh-CN" b="0" dirty="0" smtClean="0">
                <a:solidFill>
                  <a:srgbClr val="000000"/>
                </a:solidFill>
                <a:latin typeface="微软雅黑" panose="020B0503020204020204" pitchFamily="34" charset="-122"/>
                <a:ea typeface="微软雅黑" panose="020B0503020204020204" pitchFamily="34" charset="-122"/>
              </a:rPr>
              <a:t>25mil</a:t>
            </a:r>
            <a:r>
              <a:rPr lang="zh-CN" altLang="en-US" b="0" dirty="0" smtClean="0">
                <a:solidFill>
                  <a:srgbClr val="000000"/>
                </a:solidFill>
                <a:latin typeface="微软雅黑" panose="020B0503020204020204" pitchFamily="34" charset="-122"/>
                <a:ea typeface="微软雅黑" panose="020B0503020204020204" pitchFamily="34" charset="-122"/>
              </a:rPr>
              <a:t>，焊盘直径</a:t>
            </a:r>
            <a:r>
              <a:rPr lang="en-US" altLang="zh-CN" b="0" dirty="0" smtClean="0">
                <a:solidFill>
                  <a:srgbClr val="000000"/>
                </a:solidFill>
                <a:latin typeface="微软雅黑" panose="020B0503020204020204" pitchFamily="34" charset="-122"/>
                <a:ea typeface="微软雅黑" panose="020B0503020204020204" pitchFamily="34" charset="-122"/>
              </a:rPr>
              <a:t>50mil</a:t>
            </a:r>
            <a:r>
              <a:rPr lang="zh-CN" altLang="en-US" b="0" dirty="0" smtClean="0">
                <a:solidFill>
                  <a:srgbClr val="000000"/>
                </a:solidFill>
                <a:latin typeface="微软雅黑" panose="020B0503020204020204" pitchFamily="34" charset="-122"/>
                <a:ea typeface="微软雅黑" panose="020B0503020204020204" pitchFamily="34" charset="-122"/>
              </a:rPr>
              <a:t>。</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6" name="矩形 5"/>
          <p:cNvSpPr/>
          <p:nvPr/>
        </p:nvSpPr>
        <p:spPr>
          <a:xfrm>
            <a:off x="5673036" y="5280333"/>
            <a:ext cx="3126517" cy="923330"/>
          </a:xfrm>
          <a:prstGeom prst="rect">
            <a:avLst/>
          </a:prstGeom>
        </p:spPr>
        <p:txBody>
          <a:bodyPr wrap="square">
            <a:spAutoFit/>
          </a:bodyPr>
          <a:lstStyle/>
          <a:p>
            <a:pPr indent="304800" algn="just">
              <a:lnSpc>
                <a:spcPct val="150000"/>
              </a:lnSpc>
              <a:spcAft>
                <a:spcPts val="0"/>
              </a:spcAft>
            </a:pPr>
            <a:r>
              <a:rPr lang="zh-CN" altLang="en-US" b="0" dirty="0" smtClean="0">
                <a:solidFill>
                  <a:srgbClr val="000000"/>
                </a:solidFill>
                <a:latin typeface="微软雅黑" panose="020B0503020204020204" pitchFamily="34" charset="-122"/>
                <a:ea typeface="微软雅黑" panose="020B0503020204020204" pitchFamily="34" charset="-122"/>
              </a:rPr>
              <a:t>设置同一列焊盘</a:t>
            </a:r>
            <a:r>
              <a:rPr lang="en-US" altLang="zh-CN" b="0" dirty="0" smtClean="0">
                <a:solidFill>
                  <a:srgbClr val="000000"/>
                </a:solidFill>
                <a:latin typeface="微软雅黑" panose="020B0503020204020204" pitchFamily="34" charset="-122"/>
                <a:ea typeface="微软雅黑" panose="020B0503020204020204" pitchFamily="34" charset="-122"/>
              </a:rPr>
              <a:t>100mil</a:t>
            </a:r>
            <a:r>
              <a:rPr lang="zh-CN" altLang="en-US" b="0" dirty="0" smtClean="0">
                <a:solidFill>
                  <a:srgbClr val="000000"/>
                </a:solidFill>
                <a:latin typeface="微软雅黑" panose="020B0503020204020204" pitchFamily="34" charset="-122"/>
                <a:ea typeface="微软雅黑" panose="020B0503020204020204" pitchFamily="34" charset="-122"/>
              </a:rPr>
              <a:t>，两列焊盘之间</a:t>
            </a:r>
            <a:r>
              <a:rPr lang="en-US" altLang="zh-CN" b="0" dirty="0" smtClean="0">
                <a:solidFill>
                  <a:srgbClr val="000000"/>
                </a:solidFill>
                <a:latin typeface="微软雅黑" panose="020B0503020204020204" pitchFamily="34" charset="-122"/>
                <a:ea typeface="微软雅黑" panose="020B0503020204020204" pitchFamily="34" charset="-122"/>
              </a:rPr>
              <a:t>60</a:t>
            </a:r>
            <a:r>
              <a:rPr lang="en-US" altLang="zh-CN" b="0" dirty="0" smtClean="0">
                <a:solidFill>
                  <a:srgbClr val="000000"/>
                </a:solidFill>
                <a:latin typeface="微软雅黑" panose="020B0503020204020204" pitchFamily="34" charset="-122"/>
                <a:ea typeface="微软雅黑" panose="020B0503020204020204" pitchFamily="34" charset="-122"/>
              </a:rPr>
              <a:t>0mil</a:t>
            </a:r>
            <a:r>
              <a:rPr lang="zh-CN" altLang="en-US" b="0" dirty="0" smtClean="0">
                <a:solidFill>
                  <a:srgbClr val="000000"/>
                </a:solidFill>
                <a:latin typeface="微软雅黑" panose="020B0503020204020204" pitchFamily="34" charset="-122"/>
                <a:ea typeface="微软雅黑" panose="020B0503020204020204" pitchFamily="34" charset="-122"/>
              </a:rPr>
              <a:t>。</a:t>
            </a:r>
            <a:endParaRPr lang="zh-CN" altLang="zh-CN" b="0" dirty="0">
              <a:solidFill>
                <a:srgbClr val="000000"/>
              </a:solidFill>
              <a:latin typeface="微软雅黑" panose="020B0503020204020204" pitchFamily="34" charset="-122"/>
              <a:ea typeface="微软雅黑" panose="020B0503020204020204" pitchFamily="34" charset="-122"/>
            </a:endParaRPr>
          </a:p>
        </p:txBody>
      </p:sp>
      <p:sp>
        <p:nvSpPr>
          <p:cNvPr id="7" name="右箭头 6"/>
          <p:cNvSpPr/>
          <p:nvPr/>
        </p:nvSpPr>
        <p:spPr>
          <a:xfrm>
            <a:off x="4608003" y="3322604"/>
            <a:ext cx="720080" cy="648072"/>
          </a:xfrm>
          <a:prstGeom prst="rightArrow">
            <a:avLst/>
          </a:prstGeom>
          <a:solidFill>
            <a:schemeClr val="accent5">
              <a:lumMod val="50000"/>
            </a:schemeClr>
          </a:solidFill>
        </p:spPr>
        <p:txBody>
          <a:bodyPr wrap="square" rtlCol="0" anchor="ctr">
            <a:spAutoFit/>
          </a:bodyPr>
          <a:lstStyle/>
          <a:p>
            <a:pPr marL="342900" indent="-342900" algn="ctr">
              <a:lnSpc>
                <a:spcPct val="120000"/>
              </a:lnSpc>
              <a:buAutoNum type="arabicParenBoth"/>
            </a:pPr>
            <a:endParaRPr lang="zh-CN" altLang="en-US" sz="1600" b="0" dirty="0" smtClean="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514972"/>
      </p:ext>
    </p:extLst>
  </p:cSld>
  <p:clrMapOvr>
    <a:masterClrMapping/>
  </p:clrMapOvr>
</p:sld>
</file>

<file path=ppt/theme/theme1.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a:spAutoFit/>
      </a:bodyPr>
      <a:lstStyle>
        <a:defPPr marL="342900" indent="-342900">
          <a:lnSpc>
            <a:spcPct val="120000"/>
          </a:lnSpc>
          <a:buAutoNum type="arabicParenBoth"/>
          <a:defRPr sz="1600" b="0" dirty="0" smtClean="0">
            <a:solidFill>
              <a:srgbClr val="000000"/>
            </a:solidFill>
            <a:latin typeface="微软雅黑" panose="020B0503020204020204" pitchFamily="34" charset="-122"/>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fr-FR" altLang="zh-CN"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1068</TotalTime>
  <Pages>0</Pages>
  <Words>815</Words>
  <Characters>0</Characters>
  <Application>Microsoft Office PowerPoint</Application>
  <DocSecurity>0</DocSecurity>
  <PresentationFormat>全屏显示(4:3)</PresentationFormat>
  <Lines>0</Lines>
  <Paragraphs>72</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方正舒体</vt:lpstr>
      <vt:lpstr>宋体</vt:lpstr>
      <vt:lpstr>微软雅黑</vt:lpstr>
      <vt:lpstr>Aharoni</vt:lpstr>
      <vt:lpstr>Arial</vt:lpstr>
      <vt:lpstr>Arial Black</vt:lpstr>
      <vt:lpstr>Times New Roman</vt:lpstr>
      <vt:lpstr>Default Design</vt:lpstr>
      <vt:lpstr>项目八  制作数码管PCB元件库</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项目一  认识和安装DXP 2004</dc:title>
  <dc:subject/>
  <dc:creator>黄宇龙</dc:creator>
  <cp:keywords/>
  <dc:description/>
  <cp:lastModifiedBy>黄宇龙</cp:lastModifiedBy>
  <cp:revision>76</cp:revision>
  <dcterms:created xsi:type="dcterms:W3CDTF">2014-12-03T06:18:31Z</dcterms:created>
  <dcterms:modified xsi:type="dcterms:W3CDTF">2014-12-05T09:24:32Z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y fmtid="{D5CDD505-2E9C-101B-9397-08002B2CF9AE}" pid="3" name="KSOProductBuildVer">
    <vt:lpwstr>2052-9.1.0.4715</vt:lpwstr>
  </property>
</Properties>
</file>