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701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068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8783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897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0536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3503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98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642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50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337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755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155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370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767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709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081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6FB22-2963-4ED8-A4F8-5C58938DA967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ECA9959-7482-4033-8537-77D0BA5D3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2031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356319"/>
            <a:ext cx="7766936" cy="1646302"/>
          </a:xfrm>
        </p:spPr>
        <p:txBody>
          <a:bodyPr/>
          <a:lstStyle/>
          <a:p>
            <a:r>
              <a:rPr lang="zh-CN" altLang="en-US" b="1" dirty="0" smtClean="0"/>
              <a:t>适应环境  转变角色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36911" y="4028531"/>
            <a:ext cx="7766936" cy="1096899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------</a:t>
            </a:r>
            <a:r>
              <a:rPr lang="zh-CN" altLang="en-US" sz="4000" dirty="0" smtClean="0"/>
              <a:t>适应问题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148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374" y="114417"/>
            <a:ext cx="6097435" cy="6672959"/>
          </a:xfrm>
        </p:spPr>
      </p:pic>
    </p:spTree>
    <p:extLst>
      <p:ext uri="{BB962C8B-B14F-4D97-AF65-F5344CB8AC3E}">
        <p14:creationId xmlns:p14="http://schemas.microsoft.com/office/powerpoint/2010/main" val="402374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8" r="42280" b="1"/>
          <a:stretch/>
        </p:blipFill>
        <p:spPr>
          <a:xfrm>
            <a:off x="2755026" y="0"/>
            <a:ext cx="5106584" cy="6860375"/>
          </a:xfrm>
          <a:prstGeom prst="rect">
            <a:avLst/>
          </a:prstGeom>
        </p:spPr>
      </p:pic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01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煮青蛙效应</a:t>
            </a: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 smtClean="0"/>
              <a:t>曾有人做过一项实验，将一只青蛙</a:t>
            </a:r>
            <a:r>
              <a:rPr lang="zh-CN" altLang="en-US" sz="2400" dirty="0" smtClean="0"/>
              <a:t>投入热水</a:t>
            </a:r>
            <a:r>
              <a:rPr lang="zh-CN" altLang="en-US" sz="2400" dirty="0" smtClean="0"/>
              <a:t>中，青蛙会立即拼命跳出来；但是将它放入冷水中再将水慢慢加热，则青蛙会在舒适惬意中失去警惕性，等水温达到一定程度，青蛙意识到危险时，体能已不知不觉地在温水中消耗殆尽，最终无力在温水中跳出。</a:t>
            </a:r>
            <a:endParaRPr lang="en-US" altLang="zh-CN" sz="2400" dirty="0" smtClean="0"/>
          </a:p>
          <a:p>
            <a:endParaRPr lang="en-US" altLang="zh-CN" dirty="0"/>
          </a:p>
          <a:p>
            <a:r>
              <a:rPr lang="zh-CN" altLang="en-US" i="1" dirty="0"/>
              <a:t>心理</a:t>
            </a:r>
            <a:r>
              <a:rPr lang="zh-CN" altLang="en-US" i="1" dirty="0" smtClean="0"/>
              <a:t>启示：认识到环境变化非常重要，如果个体没有觉察到环境变化，仍以原有方式应对，就可能身处危险当中。</a:t>
            </a:r>
            <a:endParaRPr lang="en-US" altLang="zh-CN" i="1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278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影响因素</a:t>
            </a: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个人，年龄与性别</a:t>
            </a:r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zh-CN" altLang="en-US" sz="2400" dirty="0" smtClean="0"/>
              <a:t>家庭， 父母、收入等</a:t>
            </a:r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zh-CN" altLang="en-US" sz="2400" dirty="0" smtClean="0"/>
              <a:t>学校，环境与个人关系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1431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适应过程</a:t>
            </a: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认识变化阶段：世界上唯一不变的是？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en-US" altLang="zh-CN" sz="2400" dirty="0"/>
              <a:t> </a:t>
            </a:r>
            <a:r>
              <a:rPr lang="zh-CN" altLang="en-US" sz="2400" dirty="0" smtClean="0"/>
              <a:t>产生不满足不和谐感阶段：防御回避与焦虑不安，采取行动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CN" altLang="en-US" sz="2400" dirty="0"/>
              <a:t>重新</a:t>
            </a:r>
            <a:r>
              <a:rPr lang="zh-CN" altLang="en-US" sz="2400" dirty="0" smtClean="0"/>
              <a:t>调整想法行为以适应环境阶段：积极适应与消极适应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CN" altLang="en-US" sz="2400" dirty="0" smtClean="0"/>
              <a:t>角色转变与稳定生活阶段：人际情绪心理平衡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49381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适应的作用</a:t>
            </a: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9003" y="2977227"/>
            <a:ext cx="8596668" cy="3880773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有利个体的生存  “物竞天择 适者生存”</a:t>
            </a:r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zh-CN" altLang="en-US" sz="2400" dirty="0" smtClean="0"/>
              <a:t>有利促进个体发展  发展是人对环境积极适应的结果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2373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任务与要求</a:t>
            </a: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学会做人   正确的人生价值观、道德是非观念、社会公德</a:t>
            </a:r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zh-CN" altLang="en-US" sz="2400" dirty="0" smtClean="0"/>
              <a:t>学会做事   责任感</a:t>
            </a:r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zh-CN" altLang="en-US" sz="2400" dirty="0" smtClean="0"/>
              <a:t>学会相处    能力   人际资源   优势互补 合作共赢</a:t>
            </a:r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zh-CN" altLang="en-US" sz="2400" dirty="0" smtClean="0"/>
              <a:t>学会学习    终身学习  认识世界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8310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平面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</TotalTime>
  <Words>237</Words>
  <Application>Microsoft Office PowerPoint</Application>
  <PresentationFormat>宽屏</PresentationFormat>
  <Paragraphs>32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方正姚体</vt:lpstr>
      <vt:lpstr>华文新魏</vt:lpstr>
      <vt:lpstr>Arial</vt:lpstr>
      <vt:lpstr>Trebuchet MS</vt:lpstr>
      <vt:lpstr>Wingdings 3</vt:lpstr>
      <vt:lpstr>平面</vt:lpstr>
      <vt:lpstr>适应环境  转变角色</vt:lpstr>
      <vt:lpstr>PowerPoint 演示文稿</vt:lpstr>
      <vt:lpstr>PowerPoint 演示文稿</vt:lpstr>
      <vt:lpstr>煮青蛙效应</vt:lpstr>
      <vt:lpstr>影响因素</vt:lpstr>
      <vt:lpstr>适应过程</vt:lpstr>
      <vt:lpstr>适应的作用</vt:lpstr>
      <vt:lpstr>任务与要求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适应环境转变角色</dc:title>
  <dc:creator>Windows 用户</dc:creator>
  <cp:lastModifiedBy>Windows 用户</cp:lastModifiedBy>
  <cp:revision>12</cp:revision>
  <dcterms:created xsi:type="dcterms:W3CDTF">2017-04-05T01:21:14Z</dcterms:created>
  <dcterms:modified xsi:type="dcterms:W3CDTF">2017-04-19T02:02:23Z</dcterms:modified>
</cp:coreProperties>
</file>